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4"/>
  </p:notesMasterIdLst>
  <p:sldIdLst>
    <p:sldId id="256" r:id="rId5"/>
    <p:sldId id="257" r:id="rId6"/>
    <p:sldId id="268" r:id="rId7"/>
    <p:sldId id="258" r:id="rId8"/>
    <p:sldId id="266" r:id="rId9"/>
    <p:sldId id="267" r:id="rId10"/>
    <p:sldId id="269" r:id="rId11"/>
    <p:sldId id="271" r:id="rId12"/>
    <p:sldId id="270" r:id="rId13"/>
  </p:sldIdLst>
  <p:sldSz cx="18288000" cy="10287000"/>
  <p:notesSz cx="6858000" cy="9144000"/>
  <p:embeddedFontLst>
    <p:embeddedFont>
      <p:font typeface="Poppins Medium" panose="00000600000000000000" pitchFamily="2" charset="-7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27B43-4795-4F48-B817-F1DC6CCFD858}" v="16" dt="2025-10-29T13:33:41.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ia Černevičienė" userId="c819b67d-6f9a-41b9-b41e-360ed7010143" providerId="ADAL" clId="{82CDB26A-679E-4DBC-96CB-3D87C284A5EF}"/>
    <pc:docChg chg="undo custSel addSld delSld modSld sldOrd">
      <pc:chgData name="Dalia Černevičienė" userId="c819b67d-6f9a-41b9-b41e-360ed7010143" providerId="ADAL" clId="{82CDB26A-679E-4DBC-96CB-3D87C284A5EF}" dt="2025-10-30T05:44:51.753" v="1536" actId="20577"/>
      <pc:docMkLst>
        <pc:docMk/>
      </pc:docMkLst>
      <pc:sldChg chg="modSp mod">
        <pc:chgData name="Dalia Černevičienė" userId="c819b67d-6f9a-41b9-b41e-360ed7010143" providerId="ADAL" clId="{82CDB26A-679E-4DBC-96CB-3D87C284A5EF}" dt="2025-10-29T13:35:41.253" v="1530" actId="20577"/>
        <pc:sldMkLst>
          <pc:docMk/>
          <pc:sldMk cId="0" sldId="256"/>
        </pc:sldMkLst>
        <pc:spChg chg="mod">
          <ac:chgData name="Dalia Černevičienė" userId="c819b67d-6f9a-41b9-b41e-360ed7010143" providerId="ADAL" clId="{82CDB26A-679E-4DBC-96CB-3D87C284A5EF}" dt="2025-10-29T13:35:41.253" v="1530" actId="20577"/>
          <ac:spMkLst>
            <pc:docMk/>
            <pc:sldMk cId="0" sldId="256"/>
            <ac:spMk id="28" creationId="{00000000-0000-0000-0000-000000000000}"/>
          </ac:spMkLst>
        </pc:spChg>
      </pc:sldChg>
      <pc:sldChg chg="modSp mod">
        <pc:chgData name="Dalia Černevičienė" userId="c819b67d-6f9a-41b9-b41e-360ed7010143" providerId="ADAL" clId="{82CDB26A-679E-4DBC-96CB-3D87C284A5EF}" dt="2025-10-29T13:35:48.368" v="1534" actId="20577"/>
        <pc:sldMkLst>
          <pc:docMk/>
          <pc:sldMk cId="0" sldId="257"/>
        </pc:sldMkLst>
        <pc:spChg chg="mod">
          <ac:chgData name="Dalia Černevičienė" userId="c819b67d-6f9a-41b9-b41e-360ed7010143" providerId="ADAL" clId="{82CDB26A-679E-4DBC-96CB-3D87C284A5EF}" dt="2025-10-29T13:35:48.368" v="1534" actId="20577"/>
          <ac:spMkLst>
            <pc:docMk/>
            <pc:sldMk cId="0" sldId="257"/>
            <ac:spMk id="7" creationId="{4BBE81FD-2847-0E70-D3E9-822AD796C021}"/>
          </ac:spMkLst>
        </pc:spChg>
        <pc:spChg chg="mod">
          <ac:chgData name="Dalia Černevičienė" userId="c819b67d-6f9a-41b9-b41e-360ed7010143" providerId="ADAL" clId="{82CDB26A-679E-4DBC-96CB-3D87C284A5EF}" dt="2025-10-29T11:55:50.657" v="70" actId="12"/>
          <ac:spMkLst>
            <pc:docMk/>
            <pc:sldMk cId="0" sldId="257"/>
            <ac:spMk id="11" creationId="{5BF24E78-5C69-C777-8863-8A172A0097E0}"/>
          </ac:spMkLst>
        </pc:spChg>
      </pc:sldChg>
      <pc:sldChg chg="modSp mod ord">
        <pc:chgData name="Dalia Černevičienė" userId="c819b67d-6f9a-41b9-b41e-360ed7010143" providerId="ADAL" clId="{82CDB26A-679E-4DBC-96CB-3D87C284A5EF}" dt="2025-10-30T05:44:51.753" v="1536" actId="20577"/>
        <pc:sldMkLst>
          <pc:docMk/>
          <pc:sldMk cId="0" sldId="258"/>
        </pc:sldMkLst>
        <pc:spChg chg="mod">
          <ac:chgData name="Dalia Černevičienė" userId="c819b67d-6f9a-41b9-b41e-360ed7010143" providerId="ADAL" clId="{82CDB26A-679E-4DBC-96CB-3D87C284A5EF}" dt="2025-10-30T05:44:51.753" v="1536" actId="20577"/>
          <ac:spMkLst>
            <pc:docMk/>
            <pc:sldMk cId="0" sldId="258"/>
            <ac:spMk id="10" creationId="{00000000-0000-0000-0000-000000000000}"/>
          </ac:spMkLst>
        </pc:spChg>
        <pc:spChg chg="mod">
          <ac:chgData name="Dalia Černevičienė" userId="c819b67d-6f9a-41b9-b41e-360ed7010143" providerId="ADAL" clId="{82CDB26A-679E-4DBC-96CB-3D87C284A5EF}" dt="2025-10-29T12:11:13.847" v="386" actId="11"/>
          <ac:spMkLst>
            <pc:docMk/>
            <pc:sldMk cId="0" sldId="258"/>
            <ac:spMk id="11" creationId="{00000000-0000-0000-0000-000000000000}"/>
          </ac:spMkLst>
        </pc:spChg>
      </pc:sldChg>
      <pc:sldChg chg="delSp modSp del mod">
        <pc:chgData name="Dalia Černevičienė" userId="c819b67d-6f9a-41b9-b41e-360ed7010143" providerId="ADAL" clId="{82CDB26A-679E-4DBC-96CB-3D87C284A5EF}" dt="2025-10-29T12:13:01.911" v="446" actId="47"/>
        <pc:sldMkLst>
          <pc:docMk/>
          <pc:sldMk cId="0" sldId="261"/>
        </pc:sldMkLst>
        <pc:spChg chg="mod">
          <ac:chgData name="Dalia Černevičienė" userId="c819b67d-6f9a-41b9-b41e-360ed7010143" providerId="ADAL" clId="{82CDB26A-679E-4DBC-96CB-3D87C284A5EF}" dt="2025-10-29T12:12:58.263" v="445" actId="6549"/>
          <ac:spMkLst>
            <pc:docMk/>
            <pc:sldMk cId="0" sldId="261"/>
            <ac:spMk id="2" creationId="{00000000-0000-0000-0000-000000000000}"/>
          </ac:spMkLst>
        </pc:spChg>
        <pc:picChg chg="del">
          <ac:chgData name="Dalia Černevičienė" userId="c819b67d-6f9a-41b9-b41e-360ed7010143" providerId="ADAL" clId="{82CDB26A-679E-4DBC-96CB-3D87C284A5EF}" dt="2025-10-29T12:12:53.394" v="444" actId="478"/>
          <ac:picMkLst>
            <pc:docMk/>
            <pc:sldMk cId="0" sldId="261"/>
            <ac:picMk id="43" creationId="{07134418-3556-2F15-9BDD-57F0DB1EADA6}"/>
          </ac:picMkLst>
        </pc:picChg>
      </pc:sldChg>
      <pc:sldChg chg="modSp mod">
        <pc:chgData name="Dalia Černevičienė" userId="c819b67d-6f9a-41b9-b41e-360ed7010143" providerId="ADAL" clId="{82CDB26A-679E-4DBC-96CB-3D87C284A5EF}" dt="2025-10-29T12:12:10.244" v="443" actId="20577"/>
        <pc:sldMkLst>
          <pc:docMk/>
          <pc:sldMk cId="3368717905" sldId="266"/>
        </pc:sldMkLst>
        <pc:spChg chg="mod">
          <ac:chgData name="Dalia Černevičienė" userId="c819b67d-6f9a-41b9-b41e-360ed7010143" providerId="ADAL" clId="{82CDB26A-679E-4DBC-96CB-3D87C284A5EF}" dt="2025-10-29T12:12:10.244" v="443" actId="20577"/>
          <ac:spMkLst>
            <pc:docMk/>
            <pc:sldMk cId="3368717905" sldId="266"/>
            <ac:spMk id="11" creationId="{84112C8F-2067-DA1F-AE51-9AF9233A710D}"/>
          </ac:spMkLst>
        </pc:spChg>
      </pc:sldChg>
      <pc:sldChg chg="modSp mod">
        <pc:chgData name="Dalia Černevičienė" userId="c819b67d-6f9a-41b9-b41e-360ed7010143" providerId="ADAL" clId="{82CDB26A-679E-4DBC-96CB-3D87C284A5EF}" dt="2025-10-29T13:35:13.635" v="1528" actId="14100"/>
        <pc:sldMkLst>
          <pc:docMk/>
          <pc:sldMk cId="4261351661" sldId="267"/>
        </pc:sldMkLst>
        <pc:spChg chg="mod">
          <ac:chgData name="Dalia Černevičienė" userId="c819b67d-6f9a-41b9-b41e-360ed7010143" providerId="ADAL" clId="{82CDB26A-679E-4DBC-96CB-3D87C284A5EF}" dt="2025-10-29T13:35:13.635" v="1528" actId="14100"/>
          <ac:spMkLst>
            <pc:docMk/>
            <pc:sldMk cId="4261351661" sldId="267"/>
            <ac:spMk id="10" creationId="{1FD147E3-D713-0FC9-315E-E2CE567C0242}"/>
          </ac:spMkLst>
        </pc:spChg>
      </pc:sldChg>
      <pc:sldChg chg="modSp add mod">
        <pc:chgData name="Dalia Černevičienė" userId="c819b67d-6f9a-41b9-b41e-360ed7010143" providerId="ADAL" clId="{82CDB26A-679E-4DBC-96CB-3D87C284A5EF}" dt="2025-10-29T13:34:03.627" v="1521" actId="14100"/>
        <pc:sldMkLst>
          <pc:docMk/>
          <pc:sldMk cId="3140813801" sldId="268"/>
        </pc:sldMkLst>
        <pc:spChg chg="mod">
          <ac:chgData name="Dalia Černevičienė" userId="c819b67d-6f9a-41b9-b41e-360ed7010143" providerId="ADAL" clId="{82CDB26A-679E-4DBC-96CB-3D87C284A5EF}" dt="2025-10-29T13:34:03.627" v="1521" actId="14100"/>
          <ac:spMkLst>
            <pc:docMk/>
            <pc:sldMk cId="3140813801" sldId="268"/>
            <ac:spMk id="10" creationId="{76012654-C2B1-7F46-9900-8BA869E8FED0}"/>
          </ac:spMkLst>
        </pc:spChg>
        <pc:spChg chg="mod">
          <ac:chgData name="Dalia Černevičienė" userId="c819b67d-6f9a-41b9-b41e-360ed7010143" providerId="ADAL" clId="{82CDB26A-679E-4DBC-96CB-3D87C284A5EF}" dt="2025-10-29T12:10:40.843" v="384" actId="11"/>
          <ac:spMkLst>
            <pc:docMk/>
            <pc:sldMk cId="3140813801" sldId="268"/>
            <ac:spMk id="11" creationId="{C9C2BD54-10E0-35D7-DB9E-0FAF67E0A91B}"/>
          </ac:spMkLst>
        </pc:spChg>
      </pc:sldChg>
      <pc:sldChg chg="addSp modSp add mod">
        <pc:chgData name="Dalia Černevičienė" userId="c819b67d-6f9a-41b9-b41e-360ed7010143" providerId="ADAL" clId="{82CDB26A-679E-4DBC-96CB-3D87C284A5EF}" dt="2025-10-29T12:44:33.560" v="1442" actId="20577"/>
        <pc:sldMkLst>
          <pc:docMk/>
          <pc:sldMk cId="1039476754" sldId="269"/>
        </pc:sldMkLst>
        <pc:spChg chg="mod">
          <ac:chgData name="Dalia Černevičienė" userId="c819b67d-6f9a-41b9-b41e-360ed7010143" providerId="ADAL" clId="{82CDB26A-679E-4DBC-96CB-3D87C284A5EF}" dt="2025-10-29T12:13:41.378" v="530" actId="20577"/>
          <ac:spMkLst>
            <pc:docMk/>
            <pc:sldMk cId="1039476754" sldId="269"/>
            <ac:spMk id="7" creationId="{8986141B-35A4-661C-DF8D-C5A1DCE4763D}"/>
          </ac:spMkLst>
        </pc:spChg>
        <pc:spChg chg="mod">
          <ac:chgData name="Dalia Černevičienė" userId="c819b67d-6f9a-41b9-b41e-360ed7010143" providerId="ADAL" clId="{82CDB26A-679E-4DBC-96CB-3D87C284A5EF}" dt="2025-10-29T12:44:33.560" v="1442" actId="20577"/>
          <ac:spMkLst>
            <pc:docMk/>
            <pc:sldMk cId="1039476754" sldId="269"/>
            <ac:spMk id="11" creationId="{D9256493-7D34-2217-1C93-DDB795766F38}"/>
          </ac:spMkLst>
        </pc:spChg>
        <pc:picChg chg="add">
          <ac:chgData name="Dalia Černevičienė" userId="c819b67d-6f9a-41b9-b41e-360ed7010143" providerId="ADAL" clId="{82CDB26A-679E-4DBC-96CB-3D87C284A5EF}" dt="2025-10-29T12:37:04.701" v="1134"/>
          <ac:picMkLst>
            <pc:docMk/>
            <pc:sldMk cId="1039476754" sldId="269"/>
            <ac:picMk id="12" creationId="{91E8F4B1-D58F-4812-5615-F648F5CC4968}"/>
          </ac:picMkLst>
        </pc:picChg>
      </pc:sldChg>
      <pc:sldChg chg="modSp add mod">
        <pc:chgData name="Dalia Černevičienė" userId="c819b67d-6f9a-41b9-b41e-360ed7010143" providerId="ADAL" clId="{82CDB26A-679E-4DBC-96CB-3D87C284A5EF}" dt="2025-10-29T13:18:14.688" v="1450" actId="20577"/>
        <pc:sldMkLst>
          <pc:docMk/>
          <pc:sldMk cId="1901273623" sldId="270"/>
        </pc:sldMkLst>
        <pc:spChg chg="mod">
          <ac:chgData name="Dalia Černevičienė" userId="c819b67d-6f9a-41b9-b41e-360ed7010143" providerId="ADAL" clId="{82CDB26A-679E-4DBC-96CB-3D87C284A5EF}" dt="2025-10-29T12:34:14.743" v="1087" actId="1076"/>
          <ac:spMkLst>
            <pc:docMk/>
            <pc:sldMk cId="1901273623" sldId="270"/>
            <ac:spMk id="28" creationId="{5F306B28-2590-32CA-44F5-1B2AC7D201E9}"/>
          </ac:spMkLst>
        </pc:spChg>
        <pc:spChg chg="mod">
          <ac:chgData name="Dalia Černevičienė" userId="c819b67d-6f9a-41b9-b41e-360ed7010143" providerId="ADAL" clId="{82CDB26A-679E-4DBC-96CB-3D87C284A5EF}" dt="2025-10-29T13:18:14.688" v="1450" actId="20577"/>
          <ac:spMkLst>
            <pc:docMk/>
            <pc:sldMk cId="1901273623" sldId="270"/>
            <ac:spMk id="30" creationId="{9C8C90ED-A689-1EE7-13AE-D27E3AF00EF2}"/>
          </ac:spMkLst>
        </pc:spChg>
      </pc:sldChg>
      <pc:sldChg chg="modSp add mod">
        <pc:chgData name="Dalia Černevičienė" userId="c819b67d-6f9a-41b9-b41e-360ed7010143" providerId="ADAL" clId="{82CDB26A-679E-4DBC-96CB-3D87C284A5EF}" dt="2025-10-29T12:41:40.580" v="1402" actId="790"/>
        <pc:sldMkLst>
          <pc:docMk/>
          <pc:sldMk cId="3065793167" sldId="271"/>
        </pc:sldMkLst>
        <pc:spChg chg="mod">
          <ac:chgData name="Dalia Černevičienė" userId="c819b67d-6f9a-41b9-b41e-360ed7010143" providerId="ADAL" clId="{82CDB26A-679E-4DBC-96CB-3D87C284A5EF}" dt="2025-10-29T12:38:09.235" v="1281" actId="20577"/>
          <ac:spMkLst>
            <pc:docMk/>
            <pc:sldMk cId="3065793167" sldId="271"/>
            <ac:spMk id="10" creationId="{09AAED86-46EE-1C59-814F-EB3F311F98B5}"/>
          </ac:spMkLst>
        </pc:spChg>
        <pc:spChg chg="mod">
          <ac:chgData name="Dalia Černevičienė" userId="c819b67d-6f9a-41b9-b41e-360ed7010143" providerId="ADAL" clId="{82CDB26A-679E-4DBC-96CB-3D87C284A5EF}" dt="2025-10-29T12:41:40.580" v="1402" actId="790"/>
          <ac:spMkLst>
            <pc:docMk/>
            <pc:sldMk cId="3065793167" sldId="271"/>
            <ac:spMk id="11" creationId="{3F064EDC-EAF3-6ABB-5FA9-A9301DA4A2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FB606-9DBC-45D5-AE7F-935BBD42385C}" type="datetimeFigureOut">
              <a:rPr lang="lt-LT" smtClean="0"/>
              <a:t>2025-10-30</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55570-A87C-4FC3-A503-AA7AC2634DB8}" type="slidenum">
              <a:rPr lang="lt-LT" smtClean="0"/>
              <a:t>‹#›</a:t>
            </a:fld>
            <a:endParaRPr lang="lt-LT"/>
          </a:p>
        </p:txBody>
      </p:sp>
    </p:spTree>
    <p:extLst>
      <p:ext uri="{BB962C8B-B14F-4D97-AF65-F5344CB8AC3E}">
        <p14:creationId xmlns:p14="http://schemas.microsoft.com/office/powerpoint/2010/main" val="31690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D155570-A87C-4FC3-A503-AA7AC2634DB8}" type="slidenum">
              <a:rPr lang="lt-LT" smtClean="0"/>
              <a:t>3</a:t>
            </a:fld>
            <a:endParaRPr lang="lt-LT"/>
          </a:p>
        </p:txBody>
      </p:sp>
    </p:spTree>
    <p:extLst>
      <p:ext uri="{BB962C8B-B14F-4D97-AF65-F5344CB8AC3E}">
        <p14:creationId xmlns:p14="http://schemas.microsoft.com/office/powerpoint/2010/main" val="334892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D155570-A87C-4FC3-A503-AA7AC2634DB8}" type="slidenum">
              <a:rPr lang="lt-LT" smtClean="0"/>
              <a:t>9</a:t>
            </a:fld>
            <a:endParaRPr lang="lt-LT"/>
          </a:p>
        </p:txBody>
      </p:sp>
    </p:spTree>
    <p:extLst>
      <p:ext uri="{BB962C8B-B14F-4D97-AF65-F5344CB8AC3E}">
        <p14:creationId xmlns:p14="http://schemas.microsoft.com/office/powerpoint/2010/main" val="406170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2023-01-05</a:t>
            </a:r>
          </a:p>
        </p:txBody>
      </p:sp>
      <p:sp>
        <p:nvSpPr>
          <p:cNvPr id="8" name="Footer Placeholder 7"/>
          <p:cNvSpPr>
            <a:spLocks noGrp="1"/>
          </p:cNvSpPr>
          <p:nvPr>
            <p:ph type="ftr" sz="quarter" idx="11"/>
          </p:nvPr>
        </p:nvSpPr>
        <p:spPr/>
        <p:txBody>
          <a:bodyPr/>
          <a:lstStyle/>
          <a:p>
            <a:r>
              <a:rPr lang="en-US"/>
              <a:t>Renginio pavadinimas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2023-01-05</a:t>
            </a:r>
          </a:p>
        </p:txBody>
      </p:sp>
      <p:sp>
        <p:nvSpPr>
          <p:cNvPr id="4" name="Footer Placeholder 3"/>
          <p:cNvSpPr>
            <a:spLocks noGrp="1"/>
          </p:cNvSpPr>
          <p:nvPr>
            <p:ph type="ftr" sz="quarter" idx="11"/>
          </p:nvPr>
        </p:nvSpPr>
        <p:spPr/>
        <p:txBody>
          <a:bodyPr/>
          <a:lstStyle/>
          <a:p>
            <a:r>
              <a:rPr lang="en-US"/>
              <a:t>Renginio pavadinimas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2023-01-05</a:t>
            </a:r>
          </a:p>
        </p:txBody>
      </p:sp>
      <p:sp>
        <p:nvSpPr>
          <p:cNvPr id="3" name="Footer Placeholder 2"/>
          <p:cNvSpPr>
            <a:spLocks noGrp="1"/>
          </p:cNvSpPr>
          <p:nvPr>
            <p:ph type="ftr" sz="quarter" idx="11"/>
          </p:nvPr>
        </p:nvSpPr>
        <p:spPr/>
        <p:txBody>
          <a:bodyPr/>
          <a:lstStyle/>
          <a:p>
            <a:r>
              <a:rPr lang="en-US"/>
              <a:t>Renginio pavadinimas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2023-01-05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Renginio pavadinimas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hyperlink" Target="https://e-seimas.lrs.lt/portal/legalAct/lt/TAD/TAIS.378575/asr"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e-seimas.lrs.lt/portal/legalAct/lt/TAD/TAIS.46423/asr" TargetMode="External"/><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png"/><Relationship Id="rId7" Type="http://schemas.openxmlformats.org/officeDocument/2006/relationships/image" Target="../media/image28.png"/><Relationship Id="rId12" Type="http://schemas.openxmlformats.org/officeDocument/2006/relationships/hyperlink" Target="https://agentura2020-my.sharepoint.com/personal/dalia_cerneviciene_gamta_lt/Documents/Darbalaukis/Saugom&#371;%20r&#363;&#353;i&#371;%20naudojimas/S_R_%20naudojimo%20prasymo%20forma.doc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9.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4.sv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mailto:aaa@gamta.lt" TargetMode="External"/><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5835" y="5475137"/>
            <a:ext cx="1817046" cy="1902666"/>
          </a:xfrm>
          <a:prstGeom prst="rect">
            <a:avLst/>
          </a:prstGeom>
        </p:spPr>
      </p:pic>
      <p:grpSp>
        <p:nvGrpSpPr>
          <p:cNvPr id="3" name="Group 3"/>
          <p:cNvGrpSpPr/>
          <p:nvPr/>
        </p:nvGrpSpPr>
        <p:grpSpPr>
          <a:xfrm>
            <a:off x="10767075" y="3534286"/>
            <a:ext cx="1880497" cy="1880497"/>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8FCEA5"/>
            </a:solidFill>
          </p:spPr>
          <p:txBody>
            <a:bodyPr/>
            <a:lstStyle/>
            <a:p>
              <a:endParaRPr lang="lt-LT"/>
            </a:p>
          </p:txBody>
        </p:sp>
      </p:grpSp>
      <p:grpSp>
        <p:nvGrpSpPr>
          <p:cNvPr id="5" name="Group 5"/>
          <p:cNvGrpSpPr/>
          <p:nvPr/>
        </p:nvGrpSpPr>
        <p:grpSpPr>
          <a:xfrm>
            <a:off x="10773831" y="7377803"/>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p>
              <a:endParaRPr lang="lt-LT"/>
            </a:p>
          </p:txBody>
        </p:sp>
      </p:grpSp>
      <p:grpSp>
        <p:nvGrpSpPr>
          <p:cNvPr id="7" name="Group 7"/>
          <p:cNvGrpSpPr/>
          <p:nvPr/>
        </p:nvGrpSpPr>
        <p:grpSpPr>
          <a:xfrm>
            <a:off x="12654328" y="1654182"/>
            <a:ext cx="1880497" cy="1880497"/>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CE2C9"/>
            </a:solidFill>
          </p:spPr>
          <p:txBody>
            <a:bodyPr/>
            <a:lstStyle/>
            <a:p>
              <a:endParaRPr lang="lt-LT"/>
            </a:p>
          </p:txBody>
        </p:sp>
      </p:grpSp>
      <p:grpSp>
        <p:nvGrpSpPr>
          <p:cNvPr id="9" name="Group 9"/>
          <p:cNvGrpSpPr/>
          <p:nvPr/>
        </p:nvGrpSpPr>
        <p:grpSpPr>
          <a:xfrm rot="-10800000">
            <a:off x="15304751" y="5475137"/>
            <a:ext cx="951333" cy="1880497"/>
            <a:chOff x="0" y="0"/>
            <a:chExt cx="968227" cy="1913890"/>
          </a:xfrm>
        </p:grpSpPr>
        <p:sp>
          <p:nvSpPr>
            <p:cNvPr id="10" name="Freeform 10"/>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p>
              <a:endParaRPr lang="lt-LT"/>
            </a:p>
          </p:txBody>
        </p:sp>
      </p:grpSp>
      <p:grpSp>
        <p:nvGrpSpPr>
          <p:cNvPr id="11" name="Group 11"/>
          <p:cNvGrpSpPr/>
          <p:nvPr/>
        </p:nvGrpSpPr>
        <p:grpSpPr>
          <a:xfrm rot="-10800000">
            <a:off x="14375587" y="5475137"/>
            <a:ext cx="951333" cy="1880497"/>
            <a:chOff x="0" y="0"/>
            <a:chExt cx="968227" cy="1913890"/>
          </a:xfrm>
        </p:grpSpPr>
        <p:sp>
          <p:nvSpPr>
            <p:cNvPr id="12" name="Freeform 12"/>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p>
              <a:endParaRPr lang="lt-LT"/>
            </a:p>
          </p:txBody>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54328" y="732739"/>
            <a:ext cx="1880497" cy="921443"/>
          </a:xfrm>
          <a:prstGeom prst="rect">
            <a:avLst/>
          </a:prstGeom>
        </p:spPr>
      </p:pic>
      <p:sp>
        <p:nvSpPr>
          <p:cNvPr id="14" name="AutoShape 14"/>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p>
            <a:endParaRPr lang="lt-LT"/>
          </a:p>
        </p:txBody>
      </p:sp>
      <p:grpSp>
        <p:nvGrpSpPr>
          <p:cNvPr id="15" name="Group 15"/>
          <p:cNvGrpSpPr/>
          <p:nvPr/>
        </p:nvGrpSpPr>
        <p:grpSpPr>
          <a:xfrm>
            <a:off x="12654328" y="1653790"/>
            <a:ext cx="1883511" cy="1880497"/>
            <a:chOff x="0" y="0"/>
            <a:chExt cx="6350000" cy="6339840"/>
          </a:xfrm>
        </p:grpSpPr>
        <p:sp>
          <p:nvSpPr>
            <p:cNvPr id="16" name="Freeform 1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8FCEA5"/>
            </a:solidFill>
          </p:spPr>
          <p:txBody>
            <a:bodyPr/>
            <a:lstStyle/>
            <a:p>
              <a:endParaRPr lang="lt-LT"/>
            </a:p>
          </p:txBody>
        </p:sp>
      </p:gr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55930" y="5475137"/>
            <a:ext cx="1056497" cy="1880497"/>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75587" y="7355634"/>
            <a:ext cx="1904830" cy="1897904"/>
          </a:xfrm>
          <a:prstGeom prst="rect">
            <a:avLst/>
          </a:prstGeom>
        </p:spPr>
      </p:pic>
      <p:grpSp>
        <p:nvGrpSpPr>
          <p:cNvPr id="19" name="Group 19"/>
          <p:cNvGrpSpPr/>
          <p:nvPr/>
        </p:nvGrpSpPr>
        <p:grpSpPr>
          <a:xfrm>
            <a:off x="10980025" y="7619843"/>
            <a:ext cx="1498924" cy="1506300"/>
            <a:chOff x="0" y="0"/>
            <a:chExt cx="1998566" cy="2008401"/>
          </a:xfrm>
        </p:grpSpPr>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1460695"/>
              <a:ext cx="1255158" cy="547705"/>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55158" cy="547705"/>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3408" y="730348"/>
              <a:ext cx="1255158" cy="547705"/>
            </a:xfrm>
            <a:prstGeom prst="rect">
              <a:avLst/>
            </a:prstGeom>
          </p:spPr>
        </p:pic>
      </p:grpSp>
      <p:pic>
        <p:nvPicPr>
          <p:cNvPr id="23" name="Picture 2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537838" y="1774161"/>
            <a:ext cx="1686520" cy="1760125"/>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889407" y="1654575"/>
            <a:ext cx="1589543" cy="1880104"/>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654328" y="5306419"/>
            <a:ext cx="1691534" cy="2049215"/>
          </a:xfrm>
          <a:prstGeom prst="rect">
            <a:avLst/>
          </a:prstGeom>
        </p:spPr>
      </p:pic>
      <p:pic>
        <p:nvPicPr>
          <p:cNvPr id="26" name="Picture 2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534825" y="3534679"/>
            <a:ext cx="1520613" cy="1940458"/>
          </a:xfrm>
          <a:prstGeom prst="rect">
            <a:avLst/>
          </a:prstGeom>
        </p:spPr>
      </p:pic>
      <p:pic>
        <p:nvPicPr>
          <p:cNvPr id="27" name="Picture 27"/>
          <p:cNvPicPr>
            <a:picLocks noChangeAspect="1"/>
          </p:cNvPicPr>
          <p:nvPr/>
        </p:nvPicPr>
        <p:blipFill>
          <a:blip r:embed="rId20"/>
          <a:srcRect/>
          <a:stretch>
            <a:fillRect/>
          </a:stretch>
        </p:blipFill>
        <p:spPr>
          <a:xfrm>
            <a:off x="462143" y="509631"/>
            <a:ext cx="2592996" cy="1038138"/>
          </a:xfrm>
          <a:prstGeom prst="rect">
            <a:avLst/>
          </a:prstGeom>
        </p:spPr>
      </p:pic>
      <p:sp>
        <p:nvSpPr>
          <p:cNvPr id="28" name="TextBox 28"/>
          <p:cNvSpPr txBox="1"/>
          <p:nvPr/>
        </p:nvSpPr>
        <p:spPr>
          <a:xfrm>
            <a:off x="481758" y="2186699"/>
            <a:ext cx="9797375" cy="5495863"/>
          </a:xfrm>
          <a:prstGeom prst="rect">
            <a:avLst/>
          </a:prstGeom>
        </p:spPr>
        <p:txBody>
          <a:bodyPr wrap="square" lIns="0" tIns="0" rIns="0" bIns="0" rtlCol="0" anchor="t">
            <a:spAutoFit/>
          </a:bodyPr>
          <a:lstStyle/>
          <a:p>
            <a:pPr algn="ctr">
              <a:lnSpc>
                <a:spcPts val="8799"/>
              </a:lnSpc>
            </a:pPr>
            <a:r>
              <a:rPr lang="lt-LT" sz="4000" b="1" spc="119" dirty="0">
                <a:solidFill>
                  <a:srgbClr val="000000"/>
                </a:solidFill>
                <a:latin typeface="+mj-lt"/>
              </a:rPr>
              <a:t>ESMINIAI REIKALAVIMAI ASMENIMS, SIEKIANTIEMS GAUTI LEIDIMĄ </a:t>
            </a:r>
          </a:p>
          <a:p>
            <a:pPr algn="ctr">
              <a:lnSpc>
                <a:spcPts val="8799"/>
              </a:lnSpc>
            </a:pPr>
            <a:r>
              <a:rPr lang="lt-LT" sz="4000" b="1" i="1" spc="119" dirty="0">
                <a:solidFill>
                  <a:srgbClr val="000000"/>
                </a:solidFill>
                <a:latin typeface="+mj-lt"/>
              </a:rPr>
              <a:t>BALTŲJŲ GANDRŲ (CICONIA CICONIA) </a:t>
            </a:r>
            <a:r>
              <a:rPr lang="lt-LT" sz="4000" b="1" spc="119" dirty="0">
                <a:solidFill>
                  <a:srgbClr val="000000"/>
                </a:solidFill>
                <a:latin typeface="+mj-lt"/>
              </a:rPr>
              <a:t>LIZDŲ ARDYMUI, PERKĖLIMUI AR TVARKYMUI</a:t>
            </a:r>
            <a:endParaRPr lang="en-US" sz="4000" b="1" spc="119" dirty="0">
              <a:solidFill>
                <a:srgbClr val="000000"/>
              </a:solidFill>
              <a:latin typeface="+mj-lt"/>
            </a:endParaRPr>
          </a:p>
        </p:txBody>
      </p:sp>
      <p:sp>
        <p:nvSpPr>
          <p:cNvPr id="30" name="TextBox 30"/>
          <p:cNvSpPr txBox="1"/>
          <p:nvPr/>
        </p:nvSpPr>
        <p:spPr>
          <a:xfrm>
            <a:off x="1282253" y="8205547"/>
            <a:ext cx="8616192" cy="580390"/>
          </a:xfrm>
          <a:prstGeom prst="rect">
            <a:avLst/>
          </a:prstGeom>
        </p:spPr>
        <p:txBody>
          <a:bodyPr lIns="0" tIns="0" rIns="0" bIns="0" rtlCol="0" anchor="t">
            <a:spAutoFit/>
          </a:bodyPr>
          <a:lstStyle/>
          <a:p>
            <a:pPr>
              <a:lnSpc>
                <a:spcPts val="4759"/>
              </a:lnSpc>
            </a:pPr>
            <a:r>
              <a:rPr lang="en-US" sz="3399" dirty="0">
                <a:solidFill>
                  <a:srgbClr val="000000"/>
                </a:solidFill>
                <a:latin typeface="Poppins Medium"/>
              </a:rPr>
              <a:t>202</a:t>
            </a:r>
            <a:r>
              <a:rPr lang="lt-LT" sz="3399" dirty="0">
                <a:solidFill>
                  <a:srgbClr val="000000"/>
                </a:solidFill>
                <a:latin typeface="Poppins Medium"/>
              </a:rPr>
              <a:t>5</a:t>
            </a:r>
            <a:r>
              <a:rPr lang="en-US" sz="3399" dirty="0">
                <a:solidFill>
                  <a:srgbClr val="000000"/>
                </a:solidFill>
                <a:latin typeface="Poppins Medium"/>
              </a:rPr>
              <a:t>-1</a:t>
            </a:r>
            <a:r>
              <a:rPr lang="lt-LT" sz="3399" dirty="0">
                <a:solidFill>
                  <a:srgbClr val="000000"/>
                </a:solidFill>
                <a:latin typeface="Poppins Medium"/>
              </a:rPr>
              <a:t>0</a:t>
            </a:r>
            <a:r>
              <a:rPr lang="en-US" sz="3399" dirty="0">
                <a:solidFill>
                  <a:srgbClr val="000000"/>
                </a:solidFill>
                <a:latin typeface="Poppins Medium"/>
              </a:rPr>
              <a:t>-</a:t>
            </a:r>
            <a:r>
              <a:rPr lang="lt-LT" sz="3399" dirty="0">
                <a:solidFill>
                  <a:srgbClr val="000000"/>
                </a:solidFill>
                <a:latin typeface="Poppins Medium"/>
              </a:rPr>
              <a:t>29</a:t>
            </a:r>
            <a:endParaRPr lang="en-US" sz="3399" dirty="0">
              <a:solidFill>
                <a:srgbClr val="000000"/>
              </a:solidFill>
              <a:latin typeface="Poppi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p:cNvGrpSpPr/>
          <p:nvPr/>
        </p:nvGrpSpPr>
        <p:grpSpPr>
          <a:xfrm>
            <a:off x="2549313" y="7368278"/>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4BBE81FD-2847-0E70-D3E9-822AD796C021}"/>
              </a:ext>
            </a:extLst>
          </p:cNvPr>
          <p:cNvSpPr>
            <a:spLocks noGrp="1"/>
          </p:cNvSpPr>
          <p:nvPr>
            <p:ph type="title"/>
          </p:nvPr>
        </p:nvSpPr>
        <p:spPr>
          <a:xfrm>
            <a:off x="2591495" y="535618"/>
            <a:ext cx="14296354" cy="1677363"/>
          </a:xfrm>
        </p:spPr>
        <p:txBody>
          <a:bodyPr>
            <a:noAutofit/>
          </a:bodyPr>
          <a:lstStyle/>
          <a:p>
            <a:r>
              <a:rPr lang="lt-LT" sz="3600" b="1" dirty="0"/>
              <a:t>TEISĖS AKTAI, REGLAMENTUOJANTYS BALTŲJŲ GANDRŲ LIZDŲ ARDYMĄ, </a:t>
            </a:r>
            <a:r>
              <a:rPr lang="lt-LT" sz="3600" b="1"/>
              <a:t>PERKĖLIMĄ AR </a:t>
            </a:r>
            <a:r>
              <a:rPr lang="lt-LT" sz="3600" b="1" dirty="0"/>
              <a:t>TVARKYMĄ:</a:t>
            </a:r>
          </a:p>
        </p:txBody>
      </p:sp>
      <p:sp>
        <p:nvSpPr>
          <p:cNvPr id="11" name="Turinio vietos rezervavimo ženklas 10">
            <a:extLst>
              <a:ext uri="{FF2B5EF4-FFF2-40B4-BE49-F238E27FC236}">
                <a16:creationId xmlns:a16="http://schemas.microsoft.com/office/drawing/2014/main" id="{5BF24E78-5C69-C777-8863-8A172A0097E0}"/>
              </a:ext>
            </a:extLst>
          </p:cNvPr>
          <p:cNvSpPr>
            <a:spLocks noGrp="1"/>
          </p:cNvSpPr>
          <p:nvPr>
            <p:ph idx="1"/>
          </p:nvPr>
        </p:nvSpPr>
        <p:spPr>
          <a:xfrm>
            <a:off x="2209801" y="2453890"/>
            <a:ext cx="15544800" cy="7265132"/>
          </a:xfrm>
        </p:spPr>
        <p:txBody>
          <a:bodyPr>
            <a:noAutofit/>
          </a:bodyPr>
          <a:lstStyle/>
          <a:p>
            <a:pPr algn="just">
              <a:buFont typeface="Wingdings" panose="05000000000000000000" pitchFamily="2" charset="2"/>
              <a:buChar char="Ø"/>
            </a:pPr>
            <a:r>
              <a:rPr lang="lt-LT" dirty="0"/>
              <a:t>Lietuvos Respublikos saugomų gyvūnų, augalų ir grybų rūšių įstatymas (toliau-Įstatymas) </a:t>
            </a:r>
          </a:p>
          <a:p>
            <a:pPr marL="0" indent="0" algn="just">
              <a:buNone/>
            </a:pPr>
            <a:r>
              <a:rPr lang="lt-LT" dirty="0"/>
              <a:t>(</a:t>
            </a:r>
            <a:r>
              <a:rPr lang="lt-LT" dirty="0">
                <a:hlinkClick r:id="rId11"/>
              </a:rPr>
              <a:t>https://e-seimas.lrs.lt/portal/legalAct/lt/TAD/TAIS.46423/asr</a:t>
            </a:r>
            <a:r>
              <a:rPr lang="lt-LT" dirty="0"/>
              <a:t>); </a:t>
            </a:r>
          </a:p>
          <a:p>
            <a:pPr algn="just"/>
            <a:endParaRPr lang="lt-LT" dirty="0"/>
          </a:p>
          <a:p>
            <a:pPr algn="just">
              <a:buFont typeface="Wingdings" panose="05000000000000000000" pitchFamily="2" charset="2"/>
              <a:buChar char="Ø"/>
            </a:pPr>
            <a:r>
              <a:rPr lang="lt-LT" dirty="0"/>
              <a:t>Saugomų rūšių naudojimo tvarkos aprašas, patvirtintas Lietuvos Respublikos aplinkos ministro 2010-07-15 įsakymu Nr. D1-622 „Dėl Saugomų rūšių naudojimo tvarkos aprašo patvirtinimo“ (toliau-Tvarkos aprašas) </a:t>
            </a:r>
          </a:p>
          <a:p>
            <a:pPr marL="0" indent="0" algn="just">
              <a:buNone/>
            </a:pPr>
            <a:r>
              <a:rPr lang="lt-LT" dirty="0"/>
              <a:t>(</a:t>
            </a:r>
            <a:r>
              <a:rPr lang="lt-LT" dirty="0">
                <a:hlinkClick r:id="rId12"/>
              </a:rPr>
              <a:t>https://e-seimas.lrs.lt/portal/legalAct/lt/TAD/TAIS.378575/asr</a:t>
            </a:r>
            <a:r>
              <a:rPr lang="lt-LT" dirty="0"/>
              <a:t>); </a:t>
            </a:r>
          </a:p>
          <a:p>
            <a:pPr marL="0" indent="0" algn="just">
              <a:buNone/>
            </a:pPr>
            <a:endParaRPr lang="lt-L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7868-2D42-53BC-F060-4EF2858D48A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149DA1F-8DE7-078F-3967-1C466B7897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0B288B08-62BD-BBB2-C546-14105E2C17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7DFF6CDF-A90A-A918-BD25-DEF446D04DA3}"/>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5084417C-7378-A418-670E-B1523F58E96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a:extLst>
              <a:ext uri="{FF2B5EF4-FFF2-40B4-BE49-F238E27FC236}">
                <a16:creationId xmlns:a16="http://schemas.microsoft.com/office/drawing/2014/main" id="{C892C29E-1A3C-82C9-8108-52D36E531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FABA454D-3845-A969-BC72-6C823183EE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808446CC-B096-BD8A-A489-2F0B7BEA07EF}"/>
              </a:ext>
            </a:extLst>
          </p:cNvPr>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a:extLst>
              <a:ext uri="{FF2B5EF4-FFF2-40B4-BE49-F238E27FC236}">
                <a16:creationId xmlns:a16="http://schemas.microsoft.com/office/drawing/2014/main" id="{3D750290-1FF5-2E34-44FA-777132AF8854}"/>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76012654-C2B1-7F46-9900-8BA869E8FED0}"/>
              </a:ext>
            </a:extLst>
          </p:cNvPr>
          <p:cNvSpPr txBox="1"/>
          <p:nvPr/>
        </p:nvSpPr>
        <p:spPr>
          <a:xfrm>
            <a:off x="3276600" y="547731"/>
            <a:ext cx="1455298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ASMUO, NORINTIS GAUTI LEIDIMĄ BALTŲJŲ GANDRŲ LIZDŲ TVARKYMUI APLINKOS APSAUGOS AGENTŪRAI TURI PATEIKTI:</a:t>
            </a:r>
            <a:endParaRPr lang="en-US" sz="3600" b="1" spc="119" dirty="0">
              <a:solidFill>
                <a:srgbClr val="000000"/>
              </a:solidFill>
              <a:latin typeface="+mj-lt"/>
            </a:endParaRPr>
          </a:p>
        </p:txBody>
      </p:sp>
      <p:sp>
        <p:nvSpPr>
          <p:cNvPr id="11" name="TextBox 11">
            <a:extLst>
              <a:ext uri="{FF2B5EF4-FFF2-40B4-BE49-F238E27FC236}">
                <a16:creationId xmlns:a16="http://schemas.microsoft.com/office/drawing/2014/main" id="{C9C2BD54-10E0-35D7-DB9E-0FAF67E0A91B}"/>
              </a:ext>
            </a:extLst>
          </p:cNvPr>
          <p:cNvSpPr txBox="1"/>
          <p:nvPr/>
        </p:nvSpPr>
        <p:spPr>
          <a:xfrm>
            <a:off x="1143000" y="2165399"/>
            <a:ext cx="16540518" cy="7745710"/>
          </a:xfrm>
          <a:prstGeom prst="rect">
            <a:avLst/>
          </a:prstGeom>
        </p:spPr>
        <p:txBody>
          <a:bodyPr wrap="square" lIns="0" tIns="0" rIns="0" bIns="0" rtlCol="0" anchor="t">
            <a:spAutoFit/>
          </a:bodyPr>
          <a:lstStyle/>
          <a:p>
            <a:pPr algn="just"/>
            <a:r>
              <a:rPr lang="lt-LT" sz="2700" dirty="0"/>
              <a:t>Laisvos formos prašymą arba Aplinkos apsaugos agentūros rekomenduojamą prašymą (</a:t>
            </a:r>
            <a:r>
              <a:rPr lang="lt-LT" sz="2700" dirty="0">
                <a:hlinkClick r:id="rId12"/>
              </a:rPr>
              <a:t>prašymo forma</a:t>
            </a:r>
            <a:r>
              <a:rPr lang="lt-LT" sz="2700" dirty="0"/>
              <a:t>), kuriame svarbiausia pateikti visus Tvarkos aprašo 32 punkte nurodytus privalomus duomenis bei kitą su prašymu susijusią informaciją:</a:t>
            </a:r>
          </a:p>
          <a:p>
            <a:pPr marL="514350" indent="-514350" algn="just">
              <a:buFont typeface="+mj-lt"/>
              <a:buAutoNum type="arabicPeriod"/>
            </a:pPr>
            <a:r>
              <a:rPr lang="lt-LT" sz="2700" dirty="0"/>
              <a:t>Asmens vardą, pavardę, telefono ryšio numerį, el.</a:t>
            </a:r>
            <a:r>
              <a:rPr lang="en-US" sz="2700" dirty="0"/>
              <a:t> </a:t>
            </a:r>
            <a:r>
              <a:rPr lang="lt-LT" sz="2700" dirty="0"/>
              <a:t>pašto adresą arba juridinio asmens pavadinimą, kodą,</a:t>
            </a:r>
            <a:r>
              <a:rPr lang="en-US" sz="2700" dirty="0"/>
              <a:t> </a:t>
            </a:r>
            <a:r>
              <a:rPr lang="lt-LT" sz="2700" dirty="0"/>
              <a:t>buveinės adresą, telefono ryšio numerį, el. </a:t>
            </a:r>
            <a:r>
              <a:rPr lang="en-US" sz="2700" dirty="0"/>
              <a:t>p</a:t>
            </a:r>
            <a:r>
              <a:rPr lang="lt-LT" sz="2700" dirty="0" err="1"/>
              <a:t>ašto</a:t>
            </a:r>
            <a:r>
              <a:rPr lang="en-US" sz="2700" dirty="0"/>
              <a:t> </a:t>
            </a:r>
            <a:r>
              <a:rPr lang="lt-LT" sz="2700" dirty="0"/>
              <a:t>adresą;</a:t>
            </a:r>
          </a:p>
          <a:p>
            <a:pPr marL="514350" indent="-514350" algn="just">
              <a:buFont typeface="+mj-lt"/>
              <a:buAutoNum type="arabicPeriod"/>
            </a:pPr>
            <a:r>
              <a:rPr lang="lt-LT" sz="2700" dirty="0"/>
              <a:t>Paukščių rūšies pavadinimą;</a:t>
            </a:r>
          </a:p>
          <a:p>
            <a:pPr marL="514350" indent="-514350" algn="just">
              <a:buFont typeface="+mj-lt"/>
              <a:buAutoNum type="arabicPeriod"/>
            </a:pPr>
            <a:r>
              <a:rPr lang="lt-LT" sz="2700" dirty="0"/>
              <a:t>Lizdo tvarkymo būdus (ardymas, perkėlimas, tvarkymas), priemones, laiką ir vietą;</a:t>
            </a:r>
          </a:p>
          <a:p>
            <a:pPr marL="514350" indent="-514350" algn="just">
              <a:buFont typeface="+mj-lt"/>
              <a:buAutoNum type="arabicPeriod"/>
            </a:pPr>
            <a:r>
              <a:rPr lang="lt-LT" sz="2700" dirty="0"/>
              <a:t>Darbų vykdytoją (lizdo ardymo, perkėlimo ar tvarkymo darbus vykdysiančių asmenų duomenis: juridinio asmens pavadinimą, kodą arba fizinio asmens vardą, pavardę);</a:t>
            </a:r>
          </a:p>
          <a:p>
            <a:pPr marL="514350" indent="-514350" algn="just">
              <a:buFont typeface="+mj-lt"/>
              <a:buAutoNum type="arabicPeriod"/>
            </a:pPr>
            <a:r>
              <a:rPr lang="lt-LT" sz="2700" dirty="0"/>
              <a:t>Lizdo ardymo, perkėlimo ar tvarkymo tikslą, atsižvelgiant į </a:t>
            </a:r>
            <a:r>
              <a:rPr lang="lt-LT" sz="2700" b="1" dirty="0"/>
              <a:t>Įstatymo 16 straipsnyje </a:t>
            </a:r>
            <a:r>
              <a:rPr lang="lt-LT" sz="2700" dirty="0"/>
              <a:t>nurodytas išimtis:</a:t>
            </a:r>
          </a:p>
          <a:p>
            <a:pPr lvl="1" algn="just"/>
            <a:r>
              <a:rPr lang="lt-LT" sz="2700" dirty="0"/>
              <a:t>•Žmonių sveikatos ir saugos; </a:t>
            </a:r>
          </a:p>
          <a:p>
            <a:pPr lvl="1" algn="just"/>
            <a:r>
              <a:rPr lang="lt-LT" sz="2700" dirty="0"/>
              <a:t>•Oro saugos; </a:t>
            </a:r>
          </a:p>
          <a:p>
            <a:pPr lvl="1" algn="just"/>
            <a:r>
              <a:rPr lang="lt-LT" sz="2700" dirty="0"/>
              <a:t>•Siekiant apsaugoti nuo didelės žalos pasėlius, naminius gyvulius, miškus, žuvų išteklius, akvakultūrą ir vandenis; </a:t>
            </a:r>
          </a:p>
          <a:p>
            <a:pPr lvl="1" algn="just"/>
            <a:r>
              <a:rPr lang="lt-LT" sz="2700" dirty="0"/>
              <a:t>•Dėl floros ir faunos apsaugos; </a:t>
            </a:r>
          </a:p>
          <a:p>
            <a:pPr lvl="1" algn="just"/>
            <a:r>
              <a:rPr lang="lt-LT" sz="2700" dirty="0"/>
              <a:t>•Dėl mokymo ir mokslo tiriamųjų darbų, populiacijos atkūrimo, </a:t>
            </a:r>
            <a:r>
              <a:rPr lang="lt-LT" sz="2700" dirty="0" err="1"/>
              <a:t>reintrodukcijos</a:t>
            </a:r>
            <a:r>
              <a:rPr lang="lt-LT" sz="2700" dirty="0"/>
              <a:t> ir šiais tikslais būtino veisimo; </a:t>
            </a:r>
          </a:p>
          <a:p>
            <a:pPr lvl="1" algn="just"/>
            <a:r>
              <a:rPr lang="lt-LT" sz="2700" dirty="0"/>
              <a:t>•Kad griežtai prižiūrint ir atrankiniu būdu būtų leista gaudyti, laikyti ar kitaip teisėtai naudoti nedidelį tam tikrų rūšių paukščių skaičių. </a:t>
            </a:r>
          </a:p>
          <a:p>
            <a:pPr marL="914400" lvl="1" indent="-457200" algn="just">
              <a:buFont typeface="Wingdings" panose="05000000000000000000" pitchFamily="2" charset="2"/>
              <a:buChar char="Ø"/>
            </a:pPr>
            <a:endParaRPr lang="lt-LT" sz="2700" dirty="0"/>
          </a:p>
          <a:p>
            <a:endParaRPr lang="en-US" sz="2600" baseline="-25000" dirty="0">
              <a:solidFill>
                <a:srgbClr val="0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4081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17409" y="7373041"/>
            <a:ext cx="3828029" cy="187573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p:cNvGrpSpPr/>
          <p:nvPr/>
        </p:nvGrpSpPr>
        <p:grpSpPr>
          <a:xfrm>
            <a:off x="3050926" y="7377803"/>
            <a:ext cx="1880497" cy="188049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p:cNvSpPr txBox="1"/>
          <p:nvPr/>
        </p:nvSpPr>
        <p:spPr>
          <a:xfrm>
            <a:off x="3112470" y="547731"/>
            <a:ext cx="1471711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ASMUO, NORINTIS GAUTI LEIDIMĄ BALTŲJŲ GANDRŲ LIZDŲ TVARKYMUI APLINKOS APSAUGOS AGENTŪRAI TURI PATEIKTI:</a:t>
            </a:r>
          </a:p>
        </p:txBody>
      </p:sp>
      <p:sp>
        <p:nvSpPr>
          <p:cNvPr id="11" name="TextBox 11"/>
          <p:cNvSpPr txBox="1"/>
          <p:nvPr/>
        </p:nvSpPr>
        <p:spPr>
          <a:xfrm>
            <a:off x="1289066" y="2647949"/>
            <a:ext cx="16540518" cy="5401479"/>
          </a:xfrm>
          <a:prstGeom prst="rect">
            <a:avLst/>
          </a:prstGeom>
        </p:spPr>
        <p:txBody>
          <a:bodyPr wrap="square" lIns="0" tIns="0" rIns="0" bIns="0" rtlCol="0" anchor="t">
            <a:spAutoFit/>
          </a:bodyPr>
          <a:lstStyle/>
          <a:p>
            <a:pPr marL="514350" indent="-514350" algn="just">
              <a:buFont typeface="+mj-lt"/>
              <a:buAutoNum type="arabicPeriod" startAt="6"/>
            </a:pPr>
            <a:r>
              <a:rPr lang="lt-LT" sz="2700" dirty="0"/>
              <a:t>Atsakingą asmenį už leidimo sąlygų laikymąsi ir ataskaitos pateikimą Aplinkos apsaugos agentūrai pagal Tvarkos aprašo 36 punktą (vardas, pavardė, telefono numeris, el. pašto adresas, pareigos);</a:t>
            </a:r>
          </a:p>
          <a:p>
            <a:pPr marL="514350" indent="-514350" algn="just">
              <a:buFont typeface="+mj-lt"/>
              <a:buAutoNum type="arabicPeriod" startAt="6"/>
            </a:pPr>
            <a:r>
              <a:rPr lang="lt-LT" sz="2700" dirty="0"/>
              <a:t>Atstumą nuo naujai įrengiamos iki dabartinės lizdavietės. Atkreipiame dėmesį, kad pagal Įstatymo 15 straipsnio 4 dalį, taikant šio Įstatymo 16 straipsnyje numatytas išimtis dėl tyčinio baltųjų gandrų lizdų naikinimo arba pažeidimo, būtina įgyvendinti kompensacines priemones - dirbtinių lizdaviečių įrengimą artimoje aplinkoje (iki 100 metrų atstumu); </a:t>
            </a:r>
          </a:p>
          <a:p>
            <a:pPr marL="514350" indent="-514350" algn="just">
              <a:buFont typeface="+mj-lt"/>
              <a:buAutoNum type="arabicPeriod" startAt="6"/>
            </a:pPr>
            <a:r>
              <a:rPr lang="lt-LT" sz="2700" dirty="0"/>
              <a:t>Jeigu lizdas perkeliamas nuo vienos elektros oro linijos atramos (toliau - Atrama) ant kitos Atramos, tuomet turi būti nurodyti abiejų Atramų identifikacijos numeriai (ir Atramos nuo kurios planuojama nuardyti gandralizdį ir Atramos ant kurios planuojama perkelti gandralizdį). Visi šie gandralizdžio perkėlimo darbai ant Atramų turi būti iš anksto suderinti su AB „Energijos skirstymo operatorius“ ar kitu Atramos savininku;  </a:t>
            </a:r>
          </a:p>
          <a:p>
            <a:pPr marL="514350" indent="-514350" algn="just">
              <a:buFont typeface="+mj-lt"/>
              <a:buAutoNum type="arabicPeriod" startAt="6"/>
            </a:pPr>
            <a:r>
              <a:rPr lang="lt-LT" sz="2700" dirty="0"/>
              <a:t>Ketinant lizdą perkelti (dirbtinę lizdavietę įrengti) žemės sklype, kuris nuosavybės teise priklauso kitam asmeniui, jos įrengimas turėtų būti suderintas su žemės sklypo savininku ir (ar) valdytoju ir toks suderinimas pateiktas Agentūrai. </a:t>
            </a:r>
            <a:endParaRPr lang="en-US" sz="2600" baseline="-25000" dirty="0">
              <a:solidFill>
                <a:srgbClr val="000000"/>
              </a:solidFill>
              <a:effectLst>
                <a:outerShdw blurRad="38100" dist="38100" dir="2700000" algn="tl">
                  <a:srgbClr val="000000">
                    <a:alpha val="43137"/>
                  </a:srgbClr>
                </a:outerShdw>
              </a:effectLst>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8427-D96A-9CDC-98BF-7D47C04DA57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8389713-F4AF-7B4B-DF51-93374981FAC1}"/>
              </a:ext>
            </a:extLst>
          </p:cNvPr>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a:extLst>
              <a:ext uri="{FF2B5EF4-FFF2-40B4-BE49-F238E27FC236}">
                <a16:creationId xmlns:a16="http://schemas.microsoft.com/office/drawing/2014/main" id="{B15D6764-63CB-079A-3B6E-DA298644E4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a:extLst>
              <a:ext uri="{FF2B5EF4-FFF2-40B4-BE49-F238E27FC236}">
                <a16:creationId xmlns:a16="http://schemas.microsoft.com/office/drawing/2014/main" id="{DBDB587A-3C16-6D69-7D23-C9B446C2E5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a:extLst>
              <a:ext uri="{FF2B5EF4-FFF2-40B4-BE49-F238E27FC236}">
                <a16:creationId xmlns:a16="http://schemas.microsoft.com/office/drawing/2014/main" id="{530A66EB-2EE0-5BFF-9464-822209DD4355}"/>
              </a:ext>
            </a:extLst>
          </p:cNvPr>
          <p:cNvGrpSpPr/>
          <p:nvPr/>
        </p:nvGrpSpPr>
        <p:grpSpPr>
          <a:xfrm>
            <a:off x="2549313" y="7368278"/>
            <a:ext cx="1880497" cy="1880497"/>
            <a:chOff x="0" y="0"/>
            <a:chExt cx="1913890" cy="1913890"/>
          </a:xfrm>
        </p:grpSpPr>
        <p:sp>
          <p:nvSpPr>
            <p:cNvPr id="6" name="Freeform 6">
              <a:extLst>
                <a:ext uri="{FF2B5EF4-FFF2-40B4-BE49-F238E27FC236}">
                  <a16:creationId xmlns:a16="http://schemas.microsoft.com/office/drawing/2014/main" id="{176F51F6-4FFD-A09C-9035-CB8CBA44FD89}"/>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a:extLst>
              <a:ext uri="{FF2B5EF4-FFF2-40B4-BE49-F238E27FC236}">
                <a16:creationId xmlns:a16="http://schemas.microsoft.com/office/drawing/2014/main" id="{FDCF960D-AC01-1459-23CE-8FBCA6FADD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a:extLst>
              <a:ext uri="{FF2B5EF4-FFF2-40B4-BE49-F238E27FC236}">
                <a16:creationId xmlns:a16="http://schemas.microsoft.com/office/drawing/2014/main" id="{7A336B1B-4821-474C-A504-E6269350D3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a:extLst>
              <a:ext uri="{FF2B5EF4-FFF2-40B4-BE49-F238E27FC236}">
                <a16:creationId xmlns:a16="http://schemas.microsoft.com/office/drawing/2014/main" id="{D1DA6051-48B1-56F8-F7B4-200A5DBED947}"/>
              </a:ext>
            </a:extLst>
          </p:cNvPr>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BAB52AA7-BCEC-1D38-4A5D-2A173A58C035}"/>
              </a:ext>
            </a:extLst>
          </p:cNvPr>
          <p:cNvSpPr>
            <a:spLocks noGrp="1"/>
          </p:cNvSpPr>
          <p:nvPr>
            <p:ph type="title"/>
          </p:nvPr>
        </p:nvSpPr>
        <p:spPr>
          <a:xfrm>
            <a:off x="2591495" y="535618"/>
            <a:ext cx="14296354" cy="1677363"/>
          </a:xfrm>
        </p:spPr>
        <p:txBody>
          <a:bodyPr>
            <a:noAutofit/>
          </a:bodyPr>
          <a:lstStyle/>
          <a:p>
            <a:r>
              <a:rPr lang="lt-LT" sz="3600" b="1" dirty="0"/>
              <a:t>DOKUMENTŲ PATEIKIMO BŪDAS</a:t>
            </a:r>
          </a:p>
        </p:txBody>
      </p:sp>
      <p:sp>
        <p:nvSpPr>
          <p:cNvPr id="11" name="Turinio vietos rezervavimo ženklas 10">
            <a:extLst>
              <a:ext uri="{FF2B5EF4-FFF2-40B4-BE49-F238E27FC236}">
                <a16:creationId xmlns:a16="http://schemas.microsoft.com/office/drawing/2014/main" id="{84112C8F-2067-DA1F-AE51-9AF9233A710D}"/>
              </a:ext>
            </a:extLst>
          </p:cNvPr>
          <p:cNvSpPr>
            <a:spLocks noGrp="1"/>
          </p:cNvSpPr>
          <p:nvPr>
            <p:ph idx="1"/>
          </p:nvPr>
        </p:nvSpPr>
        <p:spPr>
          <a:xfrm>
            <a:off x="2209801" y="2453890"/>
            <a:ext cx="15544800" cy="7265132"/>
          </a:xfrm>
        </p:spPr>
        <p:txBody>
          <a:bodyPr>
            <a:noAutofit/>
          </a:bodyPr>
          <a:lstStyle/>
          <a:p>
            <a:pPr marL="0" indent="0" algn="just">
              <a:buNone/>
            </a:pPr>
            <a:r>
              <a:rPr lang="lt-LT" dirty="0"/>
              <a:t>Asmuo, pageidaujantis gauti </a:t>
            </a:r>
            <a:r>
              <a:rPr lang="lt-LT" noProof="0" dirty="0"/>
              <a:t>Leidimą</a:t>
            </a:r>
            <a:r>
              <a:rPr lang="lt-LT" dirty="0"/>
              <a:t> baltųjų gandrų lizdų ardymui, perkėlimui ir tvarkymui, prašymą ir lydinčiuosius dokumentus Aplinkos apsaugos agentūrai gali pateikti:</a:t>
            </a:r>
          </a:p>
          <a:p>
            <a:pPr algn="just">
              <a:buFont typeface="Wingdings" panose="05000000000000000000" pitchFamily="2" charset="2"/>
              <a:buChar char="Ø"/>
            </a:pPr>
            <a:r>
              <a:rPr lang="lt-LT" b="1" dirty="0"/>
              <a:t>elektroniniu būdu </a:t>
            </a:r>
            <a:r>
              <a:rPr lang="lt-LT" dirty="0"/>
              <a:t>– el. pašto adresu </a:t>
            </a:r>
            <a:r>
              <a:rPr lang="lt-LT" dirty="0" err="1">
                <a:hlinkClick r:id="rId11"/>
              </a:rPr>
              <a:t>aaa@gamta.lt</a:t>
            </a:r>
            <a:r>
              <a:rPr lang="lt-LT" dirty="0"/>
              <a:t>.  Teikiamas prašymas turi būti pasirašyti saugiu elektroniniu parašu, sukurtu saugia parašo formavimo įranga ir patvirtinti galiojančiu kvalifikuotu sertifikatu, kaip to reikalauja Tvarkos aprašo 32</a:t>
            </a:r>
            <a:r>
              <a:rPr lang="lt-LT" baseline="30000" dirty="0"/>
              <a:t>1 </a:t>
            </a:r>
            <a:r>
              <a:rPr lang="lt-LT" dirty="0"/>
              <a:t>punktas;</a:t>
            </a:r>
          </a:p>
          <a:p>
            <a:pPr algn="just">
              <a:buFont typeface="Wingdings" panose="05000000000000000000" pitchFamily="2" charset="2"/>
              <a:buChar char="Ø"/>
            </a:pPr>
            <a:r>
              <a:rPr lang="lt-LT" b="1" dirty="0"/>
              <a:t>tiesiogiai</a:t>
            </a:r>
            <a:r>
              <a:rPr lang="lt-LT" dirty="0"/>
              <a:t> – teikiami dokumentai turi būti pasirašyti prašančio asmens originaliu parašu ir pristatomi Personalo ir dokumentų valdymo skyriui adresu A. Juozapavičiaus g. 9, Vilnius, 100A kabinetas (1 aukštas);</a:t>
            </a:r>
          </a:p>
          <a:p>
            <a:pPr algn="just">
              <a:buFont typeface="Wingdings" panose="05000000000000000000" pitchFamily="2" charset="2"/>
              <a:buChar char="Ø"/>
            </a:pPr>
            <a:r>
              <a:rPr lang="lt-LT" b="1" dirty="0"/>
              <a:t>siųsti registruotu paštu </a:t>
            </a:r>
            <a:r>
              <a:rPr lang="lt-LT" dirty="0"/>
              <a:t>- teikiami dokumentai turi būti pasirašyti prašančio asmens originaliu parašu ir siunčiami adresu A. Juozapavičiaus g. 9, LT-09311 Vilnius.</a:t>
            </a:r>
          </a:p>
        </p:txBody>
      </p:sp>
    </p:spTree>
    <p:extLst>
      <p:ext uri="{BB962C8B-B14F-4D97-AF65-F5344CB8AC3E}">
        <p14:creationId xmlns:p14="http://schemas.microsoft.com/office/powerpoint/2010/main" val="336871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E48D-2AAD-F72C-B445-38AB5871D86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BE26ACE-0277-5A9C-EF69-BC73F30D49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D9D77A5A-8A77-699C-E217-BB8EA48177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D04691EA-A267-6D53-3399-9C7DAFC3D73B}"/>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274C8674-BDD7-A266-DBD0-488801CB5F13}"/>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a:extLst>
              <a:ext uri="{FF2B5EF4-FFF2-40B4-BE49-F238E27FC236}">
                <a16:creationId xmlns:a16="http://schemas.microsoft.com/office/drawing/2014/main" id="{A54221FC-63EC-0C67-683B-E8E3DAA925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2CAF9626-DAB9-D4BD-8A14-1AFB955617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A66E016A-8BA0-8591-77B7-B14415478EAE}"/>
              </a:ext>
            </a:extLst>
          </p:cNvPr>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a:extLst>
              <a:ext uri="{FF2B5EF4-FFF2-40B4-BE49-F238E27FC236}">
                <a16:creationId xmlns:a16="http://schemas.microsoft.com/office/drawing/2014/main" id="{CA178684-7E0B-3297-6F5B-F6328AAACFAB}"/>
              </a:ext>
            </a:extLst>
          </p:cNvPr>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1FD147E3-D713-0FC9-315E-E2CE567C0242}"/>
              </a:ext>
            </a:extLst>
          </p:cNvPr>
          <p:cNvSpPr txBox="1"/>
          <p:nvPr/>
        </p:nvSpPr>
        <p:spPr>
          <a:xfrm>
            <a:off x="3112470" y="547731"/>
            <a:ext cx="14184930"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ASMENŲ, NORINČIŲ GAUTI LEIDIMĄ BALTŲJŲ GANDRŲ LIZDŲ TVARKYMUI, </a:t>
            </a:r>
            <a:r>
              <a:rPr lang="pt-BR" sz="3600" b="1" spc="119" dirty="0">
                <a:solidFill>
                  <a:srgbClr val="000000"/>
                </a:solidFill>
                <a:latin typeface="+mj-lt"/>
              </a:rPr>
              <a:t>PRAŠYMŲ VERTINIMO IR SPRENDIMŲ PRIĖMIMO SEKA</a:t>
            </a:r>
            <a:r>
              <a:rPr lang="lt-LT" sz="3600" b="1" spc="119" dirty="0">
                <a:solidFill>
                  <a:srgbClr val="000000"/>
                </a:solidFill>
                <a:latin typeface="+mj-lt"/>
              </a:rPr>
              <a:t>:</a:t>
            </a:r>
            <a:endParaRPr lang="en-US" sz="3600" b="1" spc="119" dirty="0">
              <a:solidFill>
                <a:srgbClr val="000000"/>
              </a:solidFill>
              <a:latin typeface="+mj-lt"/>
            </a:endParaRPr>
          </a:p>
        </p:txBody>
      </p:sp>
      <p:sp>
        <p:nvSpPr>
          <p:cNvPr id="11" name="TextBox 11">
            <a:extLst>
              <a:ext uri="{FF2B5EF4-FFF2-40B4-BE49-F238E27FC236}">
                <a16:creationId xmlns:a16="http://schemas.microsoft.com/office/drawing/2014/main" id="{A2944F9A-DD8C-D157-EE6B-CB0E6CDE289E}"/>
              </a:ext>
            </a:extLst>
          </p:cNvPr>
          <p:cNvSpPr txBox="1"/>
          <p:nvPr/>
        </p:nvSpPr>
        <p:spPr>
          <a:xfrm>
            <a:off x="1905000" y="2647950"/>
            <a:ext cx="14935200" cy="4308872"/>
          </a:xfrm>
          <a:prstGeom prst="rect">
            <a:avLst/>
          </a:prstGeom>
        </p:spPr>
        <p:txBody>
          <a:bodyPr wrap="square" lIns="0" tIns="0" rIns="0" bIns="0" rtlCol="0" anchor="t">
            <a:spAutoFit/>
          </a:bodyPr>
          <a:lstStyle/>
          <a:p>
            <a:pPr marL="514350" indent="-514350" algn="just">
              <a:buFont typeface="+mj-lt"/>
              <a:buAutoNum type="arabicPeriod"/>
            </a:pPr>
            <a:r>
              <a:rPr lang="lt-LT" sz="2800" dirty="0"/>
              <a:t>Asmenys Aplinkos apsaugos agentūrai įteikia tiesiogiai, išsiunčia paštu ar kitomis elektroninio ryšio priemonėmis pateikia prašymą ir kitus papildomus dokumentus;</a:t>
            </a:r>
          </a:p>
          <a:p>
            <a:pPr marL="514350" indent="-514350" algn="just">
              <a:buFont typeface="+mj-lt"/>
              <a:buAutoNum type="arabicPeriod"/>
            </a:pPr>
            <a:r>
              <a:rPr lang="lt-LT" sz="2800" dirty="0"/>
              <a:t>Gavusi prašymą Aplinkos apsaugos agentūra per 10 darbo dienų nuo prašymo išduoti Leidimą gavimo išduoda arba priima motyvuotą sprendimą neišduoti</a:t>
            </a:r>
            <a:r>
              <a:rPr lang="en-US" sz="2800" dirty="0"/>
              <a:t> </a:t>
            </a:r>
            <a:r>
              <a:rPr lang="lt-LT" sz="2800" noProof="0" dirty="0"/>
              <a:t>Leidimo</a:t>
            </a:r>
            <a:r>
              <a:rPr lang="en-US" sz="2800" dirty="0"/>
              <a:t>;</a:t>
            </a:r>
          </a:p>
          <a:p>
            <a:pPr marL="514350" indent="-514350" algn="just">
              <a:buFont typeface="+mj-lt"/>
              <a:buAutoNum type="arabicPeriod"/>
            </a:pPr>
            <a:r>
              <a:rPr lang="lt-LT" sz="2800" dirty="0"/>
              <a:t>Jei reikia papildomos informacijos, Aplinkos apsaugos agentūra kreipiasi į pareiškėją prašydama pateikti papildomą informaciją, tada Leidimas išduodamas arba pateikiamas motyvuotas atsisakymas išduoti Leidimą per 5 darbo dienas nuo papildomos informacijos gavimo dienos</a:t>
            </a:r>
            <a:r>
              <a:rPr lang="en-US" sz="2800" dirty="0"/>
              <a:t>;</a:t>
            </a:r>
          </a:p>
          <a:p>
            <a:pPr marL="514350" indent="-514350" algn="just">
              <a:buFont typeface="+mj-lt"/>
              <a:buAutoNum type="arabicPeriod"/>
            </a:pPr>
            <a:r>
              <a:rPr lang="lt-LT" sz="2800" dirty="0"/>
              <a:t>Jei laukinių paukščių gausa reguliuojama saugomose teritorijose, Aplinkos apsaugos agentūra išduodama Leidimą konsultuojasi su Saugomų teritorijų direkcija. Tokiu atveju Leidimas išduodamas per 30 kalendorinių dienų. </a:t>
            </a:r>
            <a:endParaRPr lang="en-US" sz="2800" dirty="0"/>
          </a:p>
        </p:txBody>
      </p:sp>
    </p:spTree>
    <p:extLst>
      <p:ext uri="{BB962C8B-B14F-4D97-AF65-F5344CB8AC3E}">
        <p14:creationId xmlns:p14="http://schemas.microsoft.com/office/powerpoint/2010/main" val="426135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BBE75-2FCC-7E0A-A330-DB23B381CEF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0E0964D-F293-D219-75AC-607DBFF9B8DE}"/>
              </a:ext>
            </a:extLst>
          </p:cNvPr>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a:extLst>
              <a:ext uri="{FF2B5EF4-FFF2-40B4-BE49-F238E27FC236}">
                <a16:creationId xmlns:a16="http://schemas.microsoft.com/office/drawing/2014/main" id="{39D12D9E-29F5-3AD7-5140-46F06B9B34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a:extLst>
              <a:ext uri="{FF2B5EF4-FFF2-40B4-BE49-F238E27FC236}">
                <a16:creationId xmlns:a16="http://schemas.microsoft.com/office/drawing/2014/main" id="{76D34665-2697-F6A7-B8D3-7108E6FD3C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a:extLst>
              <a:ext uri="{FF2B5EF4-FFF2-40B4-BE49-F238E27FC236}">
                <a16:creationId xmlns:a16="http://schemas.microsoft.com/office/drawing/2014/main" id="{AE8CC9B2-74A7-179A-88F4-A383712E8989}"/>
              </a:ext>
            </a:extLst>
          </p:cNvPr>
          <p:cNvGrpSpPr/>
          <p:nvPr/>
        </p:nvGrpSpPr>
        <p:grpSpPr>
          <a:xfrm>
            <a:off x="2549313" y="7368278"/>
            <a:ext cx="1880497" cy="1880497"/>
            <a:chOff x="0" y="0"/>
            <a:chExt cx="1913890" cy="1913890"/>
          </a:xfrm>
        </p:grpSpPr>
        <p:sp>
          <p:nvSpPr>
            <p:cNvPr id="6" name="Freeform 6">
              <a:extLst>
                <a:ext uri="{FF2B5EF4-FFF2-40B4-BE49-F238E27FC236}">
                  <a16:creationId xmlns:a16="http://schemas.microsoft.com/office/drawing/2014/main" id="{9498955B-A200-3734-D8BD-78ED79BEC55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a:extLst>
              <a:ext uri="{FF2B5EF4-FFF2-40B4-BE49-F238E27FC236}">
                <a16:creationId xmlns:a16="http://schemas.microsoft.com/office/drawing/2014/main" id="{C7A1E671-0C9B-CCA4-E9FE-191F768E2F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a:extLst>
              <a:ext uri="{FF2B5EF4-FFF2-40B4-BE49-F238E27FC236}">
                <a16:creationId xmlns:a16="http://schemas.microsoft.com/office/drawing/2014/main" id="{7906D4A3-DC7B-0E7E-95FC-DF1CBEF7F5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a:extLst>
              <a:ext uri="{FF2B5EF4-FFF2-40B4-BE49-F238E27FC236}">
                <a16:creationId xmlns:a16="http://schemas.microsoft.com/office/drawing/2014/main" id="{AE525A4A-FA99-C73D-5805-70DFF0EAD872}"/>
              </a:ext>
            </a:extLst>
          </p:cNvPr>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8986141B-35A4-661C-DF8D-C5A1DCE4763D}"/>
              </a:ext>
            </a:extLst>
          </p:cNvPr>
          <p:cNvSpPr>
            <a:spLocks noGrp="1"/>
          </p:cNvSpPr>
          <p:nvPr>
            <p:ph type="title"/>
          </p:nvPr>
        </p:nvSpPr>
        <p:spPr>
          <a:xfrm>
            <a:off x="2591495" y="535618"/>
            <a:ext cx="14296354" cy="1677363"/>
          </a:xfrm>
        </p:spPr>
        <p:txBody>
          <a:bodyPr>
            <a:noAutofit/>
          </a:bodyPr>
          <a:lstStyle/>
          <a:p>
            <a:r>
              <a:rPr lang="lt-LT" sz="3600" b="1" dirty="0"/>
              <a:t>DAŽNIAUSIAI PASITAIKANČIOS KLAIDOS:</a:t>
            </a:r>
          </a:p>
        </p:txBody>
      </p:sp>
      <p:sp>
        <p:nvSpPr>
          <p:cNvPr id="11" name="Turinio vietos rezervavimo ženklas 10">
            <a:extLst>
              <a:ext uri="{FF2B5EF4-FFF2-40B4-BE49-F238E27FC236}">
                <a16:creationId xmlns:a16="http://schemas.microsoft.com/office/drawing/2014/main" id="{D9256493-7D34-2217-1C93-DDB795766F38}"/>
              </a:ext>
            </a:extLst>
          </p:cNvPr>
          <p:cNvSpPr>
            <a:spLocks noGrp="1"/>
          </p:cNvSpPr>
          <p:nvPr>
            <p:ph idx="1"/>
          </p:nvPr>
        </p:nvSpPr>
        <p:spPr>
          <a:xfrm>
            <a:off x="2209801" y="2453890"/>
            <a:ext cx="15544800" cy="7265132"/>
          </a:xfrm>
        </p:spPr>
        <p:txBody>
          <a:bodyPr>
            <a:noAutofit/>
          </a:bodyPr>
          <a:lstStyle/>
          <a:p>
            <a:pPr algn="just">
              <a:buFont typeface="Wingdings" panose="05000000000000000000" pitchFamily="2" charset="2"/>
              <a:buChar char="Ø"/>
            </a:pPr>
            <a:endParaRPr lang="lt-LT" dirty="0"/>
          </a:p>
          <a:p>
            <a:pPr algn="just">
              <a:buFont typeface="Wingdings" panose="05000000000000000000" pitchFamily="2" charset="2"/>
              <a:buChar char="Ø"/>
            </a:pPr>
            <a:r>
              <a:rPr lang="lt-LT" dirty="0"/>
              <a:t>Lizdo ardymo, perkėlimo ar tvarkymo </a:t>
            </a:r>
            <a:r>
              <a:rPr lang="lt-LT" noProof="0"/>
              <a:t>tikslu nurodo</a:t>
            </a:r>
            <a:r>
              <a:rPr lang="lt-LT" dirty="0"/>
              <a:t>, jog baltieji </a:t>
            </a:r>
            <a:r>
              <a:rPr lang="lt-LT" noProof="0" dirty="0"/>
              <a:t>gandrai</a:t>
            </a:r>
            <a:r>
              <a:rPr lang="en-US" dirty="0"/>
              <a:t> </a:t>
            </a:r>
            <a:r>
              <a:rPr lang="lt-LT" noProof="0" dirty="0"/>
              <a:t>teršia</a:t>
            </a:r>
            <a:r>
              <a:rPr lang="lt-LT" dirty="0"/>
              <a:t> aplinką, kas nėra Įstatymo 16 straipsnyje numatyta išimtis ir dėl to leidimas negali būti išduodamas;</a:t>
            </a:r>
          </a:p>
          <a:p>
            <a:pPr algn="just">
              <a:buFont typeface="Wingdings" panose="05000000000000000000" pitchFamily="2" charset="2"/>
              <a:buChar char="Ø"/>
            </a:pPr>
            <a:r>
              <a:rPr lang="lt-LT" dirty="0"/>
              <a:t>Nenurodomas atstumą nuo naujai įrengiamos iki dabartinės lizdavietės arba iš vis</a:t>
            </a:r>
            <a:r>
              <a:rPr lang="en-US" dirty="0"/>
              <a:t>o</a:t>
            </a:r>
            <a:r>
              <a:rPr lang="lt-LT" dirty="0"/>
              <a:t> nenorima įrengti dirbtinės lizdavietės, tačiau Įstatymo 15 straipsnio 4 dalis taikant šio Įstatymo 16 straipsnyje numatytas išimtis dėl tyčinio baltųjų gandrų lizdų naikinimo arba pažeidimo, nenumato jokių išimčių, kurios leistų netaikyti reikalavimo įgyvendinti kompensacines priemones - dirbtinių lizdaviečių įrengimą artimoje aplinkoje (iki 100 metrų atstumu); </a:t>
            </a:r>
          </a:p>
          <a:p>
            <a:pPr algn="just">
              <a:buFont typeface="Wingdings" panose="05000000000000000000" pitchFamily="2" charset="2"/>
              <a:buChar char="Ø"/>
            </a:pPr>
            <a:r>
              <a:rPr lang="lt-LT" dirty="0"/>
              <a:t>Nenurodomos elektros oro linijos atramų (nuo kurios ir ant kurios planuojama perkelti gandralizdį) numeriai. </a:t>
            </a:r>
          </a:p>
        </p:txBody>
      </p:sp>
    </p:spTree>
    <p:extLst>
      <p:ext uri="{BB962C8B-B14F-4D97-AF65-F5344CB8AC3E}">
        <p14:creationId xmlns:p14="http://schemas.microsoft.com/office/powerpoint/2010/main" val="103947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C632-2E93-B706-E955-4B0181115CBD}"/>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D843B82-FCA0-46A3-8544-BC250A798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4FCE79EF-0B5F-E180-93EE-80D0014E7F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82D4AEA2-CD4A-1C43-5E8E-52EC09C1F5A8}"/>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A1CF1447-6DB9-F04B-9990-33C073B0A474}"/>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a:extLst>
              <a:ext uri="{FF2B5EF4-FFF2-40B4-BE49-F238E27FC236}">
                <a16:creationId xmlns:a16="http://schemas.microsoft.com/office/drawing/2014/main" id="{7A2008FD-515A-83B4-0D54-E21D178A08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BCD08B8F-A232-8EED-6649-749110D7532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1CE07C95-B258-D83E-5A9E-CEF23F881E96}"/>
              </a:ext>
            </a:extLst>
          </p:cNvPr>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a:extLst>
              <a:ext uri="{FF2B5EF4-FFF2-40B4-BE49-F238E27FC236}">
                <a16:creationId xmlns:a16="http://schemas.microsoft.com/office/drawing/2014/main" id="{8820BC81-78F3-34D9-6CB5-57D8FD18B53E}"/>
              </a:ext>
            </a:extLst>
          </p:cNvPr>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09AAED86-46EE-1C59-814F-EB3F311F98B5}"/>
              </a:ext>
            </a:extLst>
          </p:cNvPr>
          <p:cNvSpPr txBox="1"/>
          <p:nvPr/>
        </p:nvSpPr>
        <p:spPr>
          <a:xfrm>
            <a:off x="2743200" y="547731"/>
            <a:ext cx="1508638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LEIDIMAI ARDYTI, PERKELTI AR TVARKYTI BALTŲJŲ GANDRŲ LIZDUS IŠDUODAMI TIK ŠIAIS LAIKOTARPIAIS:</a:t>
            </a:r>
            <a:endParaRPr lang="en-US" sz="3600" b="1" spc="119" dirty="0">
              <a:solidFill>
                <a:srgbClr val="000000"/>
              </a:solidFill>
              <a:latin typeface="+mj-lt"/>
            </a:endParaRPr>
          </a:p>
        </p:txBody>
      </p:sp>
      <p:sp>
        <p:nvSpPr>
          <p:cNvPr id="11" name="TextBox 11">
            <a:extLst>
              <a:ext uri="{FF2B5EF4-FFF2-40B4-BE49-F238E27FC236}">
                <a16:creationId xmlns:a16="http://schemas.microsoft.com/office/drawing/2014/main" id="{3F064EDC-EAF3-6ABB-5FA9-A9301DA4A29B}"/>
              </a:ext>
            </a:extLst>
          </p:cNvPr>
          <p:cNvSpPr txBox="1"/>
          <p:nvPr/>
        </p:nvSpPr>
        <p:spPr>
          <a:xfrm>
            <a:off x="6845438" y="3709708"/>
            <a:ext cx="10375762" cy="2077492"/>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en-US" sz="3600" dirty="0"/>
              <a:t>Nuo rugs</a:t>
            </a:r>
            <a:r>
              <a:rPr lang="lt-LT" sz="3600" dirty="0"/>
              <a:t>ėjo </a:t>
            </a:r>
            <a:r>
              <a:rPr lang="en-US" sz="3600" dirty="0"/>
              <a:t>1 </a:t>
            </a:r>
            <a:r>
              <a:rPr lang="lt-LT" sz="3600" dirty="0"/>
              <a:t>d. </a:t>
            </a:r>
            <a:r>
              <a:rPr lang="lt-LT" sz="3600" noProof="0" dirty="0"/>
              <a:t>iki</a:t>
            </a:r>
            <a:r>
              <a:rPr lang="lt-LT" sz="3600" dirty="0"/>
              <a:t> gruodžio </a:t>
            </a:r>
            <a:r>
              <a:rPr lang="en-US" sz="3600" dirty="0"/>
              <a:t>31 d.</a:t>
            </a:r>
          </a:p>
          <a:p>
            <a:pPr algn="just"/>
            <a:endParaRPr lang="en-US" sz="3600" dirty="0"/>
          </a:p>
          <a:p>
            <a:pPr marL="457200" indent="-457200" algn="just">
              <a:buFont typeface="Wingdings" panose="05000000000000000000" pitchFamily="2" charset="2"/>
              <a:buChar char="Ø"/>
            </a:pPr>
            <a:r>
              <a:rPr lang="lt-LT" sz="3600" dirty="0"/>
              <a:t>Nuo </a:t>
            </a:r>
            <a:r>
              <a:rPr lang="lt-LT" sz="3600" noProof="0" dirty="0"/>
              <a:t>sausio</a:t>
            </a:r>
            <a:r>
              <a:rPr lang="lt-LT" sz="3600" dirty="0"/>
              <a:t> 1 d. iki </a:t>
            </a:r>
            <a:r>
              <a:rPr lang="lt-LT" sz="3600" noProof="0" dirty="0"/>
              <a:t>kovo</a:t>
            </a:r>
            <a:r>
              <a:rPr lang="lt-LT" sz="3600" dirty="0"/>
              <a:t> 31 d.</a:t>
            </a:r>
          </a:p>
          <a:p>
            <a:pPr marL="514350" indent="-514350" algn="just">
              <a:buFont typeface="+mj-lt"/>
              <a:buAutoNum type="arabicPeriod" startAt="6"/>
            </a:pPr>
            <a:endParaRPr lang="lt-LT" sz="2700" dirty="0"/>
          </a:p>
        </p:txBody>
      </p:sp>
    </p:spTree>
    <p:extLst>
      <p:ext uri="{BB962C8B-B14F-4D97-AF65-F5344CB8AC3E}">
        <p14:creationId xmlns:p14="http://schemas.microsoft.com/office/powerpoint/2010/main" val="306579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B775-FA24-61EE-2B29-98F4BE61BB4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0ECF33A-D242-7AAA-C8F8-A3FFB4FC96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5835" y="5475137"/>
            <a:ext cx="1817046" cy="1902666"/>
          </a:xfrm>
          <a:prstGeom prst="rect">
            <a:avLst/>
          </a:prstGeom>
        </p:spPr>
      </p:pic>
      <p:grpSp>
        <p:nvGrpSpPr>
          <p:cNvPr id="3" name="Group 3">
            <a:extLst>
              <a:ext uri="{FF2B5EF4-FFF2-40B4-BE49-F238E27FC236}">
                <a16:creationId xmlns:a16="http://schemas.microsoft.com/office/drawing/2014/main" id="{E99C6605-3AEB-D0DB-62FA-41C558B4D8CA}"/>
              </a:ext>
            </a:extLst>
          </p:cNvPr>
          <p:cNvGrpSpPr/>
          <p:nvPr/>
        </p:nvGrpSpPr>
        <p:grpSpPr>
          <a:xfrm>
            <a:off x="10767075" y="3534286"/>
            <a:ext cx="1880497" cy="1880497"/>
            <a:chOff x="0" y="0"/>
            <a:chExt cx="1913890" cy="1913890"/>
          </a:xfrm>
        </p:grpSpPr>
        <p:sp>
          <p:nvSpPr>
            <p:cNvPr id="4" name="Freeform 4">
              <a:extLst>
                <a:ext uri="{FF2B5EF4-FFF2-40B4-BE49-F238E27FC236}">
                  <a16:creationId xmlns:a16="http://schemas.microsoft.com/office/drawing/2014/main" id="{BF9E7DB6-43C1-7709-F872-2A80D47B1688}"/>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8FCEA5"/>
            </a:solidFill>
          </p:spPr>
          <p:txBody>
            <a:bodyPr/>
            <a:lstStyle/>
            <a:p>
              <a:endParaRPr lang="lt-LT"/>
            </a:p>
          </p:txBody>
        </p:sp>
      </p:grpSp>
      <p:grpSp>
        <p:nvGrpSpPr>
          <p:cNvPr id="5" name="Group 5">
            <a:extLst>
              <a:ext uri="{FF2B5EF4-FFF2-40B4-BE49-F238E27FC236}">
                <a16:creationId xmlns:a16="http://schemas.microsoft.com/office/drawing/2014/main" id="{404EBA26-F9D2-8DE7-5B99-C712D34CD477}"/>
              </a:ext>
            </a:extLst>
          </p:cNvPr>
          <p:cNvGrpSpPr/>
          <p:nvPr/>
        </p:nvGrpSpPr>
        <p:grpSpPr>
          <a:xfrm>
            <a:off x="10773831" y="7377803"/>
            <a:ext cx="1880497" cy="1880497"/>
            <a:chOff x="0" y="0"/>
            <a:chExt cx="1913890" cy="1913890"/>
          </a:xfrm>
        </p:grpSpPr>
        <p:sp>
          <p:nvSpPr>
            <p:cNvPr id="6" name="Freeform 6">
              <a:extLst>
                <a:ext uri="{FF2B5EF4-FFF2-40B4-BE49-F238E27FC236}">
                  <a16:creationId xmlns:a16="http://schemas.microsoft.com/office/drawing/2014/main" id="{F41C7A39-6DBA-E659-BCA8-5EA383782256}"/>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p>
              <a:endParaRPr lang="lt-LT"/>
            </a:p>
          </p:txBody>
        </p:sp>
      </p:grpSp>
      <p:grpSp>
        <p:nvGrpSpPr>
          <p:cNvPr id="7" name="Group 7">
            <a:extLst>
              <a:ext uri="{FF2B5EF4-FFF2-40B4-BE49-F238E27FC236}">
                <a16:creationId xmlns:a16="http://schemas.microsoft.com/office/drawing/2014/main" id="{3429F11F-A905-DA12-8886-BAF205540432}"/>
              </a:ext>
            </a:extLst>
          </p:cNvPr>
          <p:cNvGrpSpPr/>
          <p:nvPr/>
        </p:nvGrpSpPr>
        <p:grpSpPr>
          <a:xfrm>
            <a:off x="12654328" y="1654182"/>
            <a:ext cx="1880497" cy="1880497"/>
            <a:chOff x="0" y="0"/>
            <a:chExt cx="1913890" cy="1913890"/>
          </a:xfrm>
        </p:grpSpPr>
        <p:sp>
          <p:nvSpPr>
            <p:cNvPr id="8" name="Freeform 8">
              <a:extLst>
                <a:ext uri="{FF2B5EF4-FFF2-40B4-BE49-F238E27FC236}">
                  <a16:creationId xmlns:a16="http://schemas.microsoft.com/office/drawing/2014/main" id="{FDDB93DC-C9E6-98F0-F5CC-27D8833EF88F}"/>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CE2C9"/>
            </a:solidFill>
          </p:spPr>
          <p:txBody>
            <a:bodyPr/>
            <a:lstStyle/>
            <a:p>
              <a:endParaRPr lang="lt-LT"/>
            </a:p>
          </p:txBody>
        </p:sp>
      </p:grpSp>
      <p:grpSp>
        <p:nvGrpSpPr>
          <p:cNvPr id="9" name="Group 9">
            <a:extLst>
              <a:ext uri="{FF2B5EF4-FFF2-40B4-BE49-F238E27FC236}">
                <a16:creationId xmlns:a16="http://schemas.microsoft.com/office/drawing/2014/main" id="{060CD02F-ADA8-95FF-9311-F12AAD9B66D2}"/>
              </a:ext>
            </a:extLst>
          </p:cNvPr>
          <p:cNvGrpSpPr/>
          <p:nvPr/>
        </p:nvGrpSpPr>
        <p:grpSpPr>
          <a:xfrm rot="-10800000">
            <a:off x="15304751" y="5475137"/>
            <a:ext cx="951333" cy="1880497"/>
            <a:chOff x="0" y="0"/>
            <a:chExt cx="968227" cy="1913890"/>
          </a:xfrm>
        </p:grpSpPr>
        <p:sp>
          <p:nvSpPr>
            <p:cNvPr id="10" name="Freeform 10">
              <a:extLst>
                <a:ext uri="{FF2B5EF4-FFF2-40B4-BE49-F238E27FC236}">
                  <a16:creationId xmlns:a16="http://schemas.microsoft.com/office/drawing/2014/main" id="{6615D52C-F55F-C1D3-51A8-4726A3F19601}"/>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p>
              <a:endParaRPr lang="lt-LT"/>
            </a:p>
          </p:txBody>
        </p:sp>
      </p:grpSp>
      <p:grpSp>
        <p:nvGrpSpPr>
          <p:cNvPr id="11" name="Group 11">
            <a:extLst>
              <a:ext uri="{FF2B5EF4-FFF2-40B4-BE49-F238E27FC236}">
                <a16:creationId xmlns:a16="http://schemas.microsoft.com/office/drawing/2014/main" id="{5F544535-3018-7D65-2957-7056251B9183}"/>
              </a:ext>
            </a:extLst>
          </p:cNvPr>
          <p:cNvGrpSpPr/>
          <p:nvPr/>
        </p:nvGrpSpPr>
        <p:grpSpPr>
          <a:xfrm rot="-10800000">
            <a:off x="14375587" y="5475137"/>
            <a:ext cx="951333" cy="1880497"/>
            <a:chOff x="0" y="0"/>
            <a:chExt cx="968227" cy="1913890"/>
          </a:xfrm>
        </p:grpSpPr>
        <p:sp>
          <p:nvSpPr>
            <p:cNvPr id="12" name="Freeform 12">
              <a:extLst>
                <a:ext uri="{FF2B5EF4-FFF2-40B4-BE49-F238E27FC236}">
                  <a16:creationId xmlns:a16="http://schemas.microsoft.com/office/drawing/2014/main" id="{BBD818E3-048E-11DA-0A30-E7B353B835C2}"/>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p>
              <a:endParaRPr lang="lt-LT"/>
            </a:p>
          </p:txBody>
        </p:sp>
      </p:grpSp>
      <p:pic>
        <p:nvPicPr>
          <p:cNvPr id="13" name="Picture 13">
            <a:extLst>
              <a:ext uri="{FF2B5EF4-FFF2-40B4-BE49-F238E27FC236}">
                <a16:creationId xmlns:a16="http://schemas.microsoft.com/office/drawing/2014/main" id="{EB67C1E0-2A5B-74F5-3F2C-3056E9466C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654328" y="732739"/>
            <a:ext cx="1880497" cy="921443"/>
          </a:xfrm>
          <a:prstGeom prst="rect">
            <a:avLst/>
          </a:prstGeom>
        </p:spPr>
      </p:pic>
      <p:sp>
        <p:nvSpPr>
          <p:cNvPr id="14" name="AutoShape 14">
            <a:extLst>
              <a:ext uri="{FF2B5EF4-FFF2-40B4-BE49-F238E27FC236}">
                <a16:creationId xmlns:a16="http://schemas.microsoft.com/office/drawing/2014/main" id="{22AC0421-CEC8-56DA-00D1-9BCC2B4CD676}"/>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p>
            <a:endParaRPr lang="lt-LT"/>
          </a:p>
        </p:txBody>
      </p:sp>
      <p:grpSp>
        <p:nvGrpSpPr>
          <p:cNvPr id="15" name="Group 15">
            <a:extLst>
              <a:ext uri="{FF2B5EF4-FFF2-40B4-BE49-F238E27FC236}">
                <a16:creationId xmlns:a16="http://schemas.microsoft.com/office/drawing/2014/main" id="{26669BCF-DF2A-9DF8-62DB-938C3FBB2F3B}"/>
              </a:ext>
            </a:extLst>
          </p:cNvPr>
          <p:cNvGrpSpPr/>
          <p:nvPr/>
        </p:nvGrpSpPr>
        <p:grpSpPr>
          <a:xfrm>
            <a:off x="12654328" y="1653790"/>
            <a:ext cx="1883511" cy="1880497"/>
            <a:chOff x="0" y="0"/>
            <a:chExt cx="6350000" cy="6339840"/>
          </a:xfrm>
        </p:grpSpPr>
        <p:sp>
          <p:nvSpPr>
            <p:cNvPr id="16" name="Freeform 16">
              <a:extLst>
                <a:ext uri="{FF2B5EF4-FFF2-40B4-BE49-F238E27FC236}">
                  <a16:creationId xmlns:a16="http://schemas.microsoft.com/office/drawing/2014/main" id="{5469EB3E-CC8A-2082-7C84-129402A6816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8FCEA5"/>
            </a:solidFill>
          </p:spPr>
          <p:txBody>
            <a:bodyPr/>
            <a:lstStyle/>
            <a:p>
              <a:endParaRPr lang="lt-LT"/>
            </a:p>
          </p:txBody>
        </p:sp>
      </p:grpSp>
      <p:pic>
        <p:nvPicPr>
          <p:cNvPr id="17" name="Picture 17">
            <a:extLst>
              <a:ext uri="{FF2B5EF4-FFF2-40B4-BE49-F238E27FC236}">
                <a16:creationId xmlns:a16="http://schemas.microsoft.com/office/drawing/2014/main" id="{4D08DBDC-A46B-8F12-4A0D-232589B32B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55930" y="5475137"/>
            <a:ext cx="1056497" cy="1880497"/>
          </a:xfrm>
          <a:prstGeom prst="rect">
            <a:avLst/>
          </a:prstGeom>
        </p:spPr>
      </p:pic>
      <p:pic>
        <p:nvPicPr>
          <p:cNvPr id="18" name="Picture 18">
            <a:extLst>
              <a:ext uri="{FF2B5EF4-FFF2-40B4-BE49-F238E27FC236}">
                <a16:creationId xmlns:a16="http://schemas.microsoft.com/office/drawing/2014/main" id="{9DB635D2-070C-EE77-BE47-0F09276673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75587" y="7355634"/>
            <a:ext cx="1904830" cy="1897904"/>
          </a:xfrm>
          <a:prstGeom prst="rect">
            <a:avLst/>
          </a:prstGeom>
        </p:spPr>
      </p:pic>
      <p:grpSp>
        <p:nvGrpSpPr>
          <p:cNvPr id="19" name="Group 19">
            <a:extLst>
              <a:ext uri="{FF2B5EF4-FFF2-40B4-BE49-F238E27FC236}">
                <a16:creationId xmlns:a16="http://schemas.microsoft.com/office/drawing/2014/main" id="{78086858-C808-3D7B-8474-6E6BFA3FF65E}"/>
              </a:ext>
            </a:extLst>
          </p:cNvPr>
          <p:cNvGrpSpPr/>
          <p:nvPr/>
        </p:nvGrpSpPr>
        <p:grpSpPr>
          <a:xfrm>
            <a:off x="10980025" y="7619843"/>
            <a:ext cx="1498924" cy="1506300"/>
            <a:chOff x="0" y="0"/>
            <a:chExt cx="1998566" cy="2008401"/>
          </a:xfrm>
        </p:grpSpPr>
        <p:pic>
          <p:nvPicPr>
            <p:cNvPr id="20" name="Picture 20">
              <a:extLst>
                <a:ext uri="{FF2B5EF4-FFF2-40B4-BE49-F238E27FC236}">
                  <a16:creationId xmlns:a16="http://schemas.microsoft.com/office/drawing/2014/main" id="{487C9AEC-6D37-39D1-EF3A-717AA7644B7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C58FFD3F-DEAC-FD7D-5150-14CE5044214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A5FEE922-A301-4F87-3DFA-A2A2667F4F1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D98C9EA5-BA7D-A731-C5A4-B70159F8E93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537838" y="1774161"/>
            <a:ext cx="1686520" cy="1760125"/>
          </a:xfrm>
          <a:prstGeom prst="rect">
            <a:avLst/>
          </a:prstGeom>
        </p:spPr>
      </p:pic>
      <p:pic>
        <p:nvPicPr>
          <p:cNvPr id="24" name="Picture 24">
            <a:extLst>
              <a:ext uri="{FF2B5EF4-FFF2-40B4-BE49-F238E27FC236}">
                <a16:creationId xmlns:a16="http://schemas.microsoft.com/office/drawing/2014/main" id="{D4988C6B-7D48-6BC3-01DC-F3CF4EC066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889407" y="1654575"/>
            <a:ext cx="1589543" cy="1880104"/>
          </a:xfrm>
          <a:prstGeom prst="rect">
            <a:avLst/>
          </a:prstGeom>
        </p:spPr>
      </p:pic>
      <p:pic>
        <p:nvPicPr>
          <p:cNvPr id="25" name="Picture 25">
            <a:extLst>
              <a:ext uri="{FF2B5EF4-FFF2-40B4-BE49-F238E27FC236}">
                <a16:creationId xmlns:a16="http://schemas.microsoft.com/office/drawing/2014/main" id="{F10898D7-058B-1E3E-CA84-F569BCAEB5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654328" y="5306419"/>
            <a:ext cx="1691534" cy="2049215"/>
          </a:xfrm>
          <a:prstGeom prst="rect">
            <a:avLst/>
          </a:prstGeom>
        </p:spPr>
      </p:pic>
      <p:pic>
        <p:nvPicPr>
          <p:cNvPr id="26" name="Picture 26">
            <a:extLst>
              <a:ext uri="{FF2B5EF4-FFF2-40B4-BE49-F238E27FC236}">
                <a16:creationId xmlns:a16="http://schemas.microsoft.com/office/drawing/2014/main" id="{DAD95B56-FD94-1A2D-7FE2-063D228930D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4534825" y="3534679"/>
            <a:ext cx="1520613" cy="1940458"/>
          </a:xfrm>
          <a:prstGeom prst="rect">
            <a:avLst/>
          </a:prstGeom>
        </p:spPr>
      </p:pic>
      <p:pic>
        <p:nvPicPr>
          <p:cNvPr id="27" name="Picture 27">
            <a:extLst>
              <a:ext uri="{FF2B5EF4-FFF2-40B4-BE49-F238E27FC236}">
                <a16:creationId xmlns:a16="http://schemas.microsoft.com/office/drawing/2014/main" id="{9F8693C1-695E-A22A-8E6A-25DF9B3881D4}"/>
              </a:ext>
            </a:extLst>
          </p:cNvPr>
          <p:cNvPicPr>
            <a:picLocks noChangeAspect="1"/>
          </p:cNvPicPr>
          <p:nvPr/>
        </p:nvPicPr>
        <p:blipFill>
          <a:blip r:embed="rId21"/>
          <a:srcRect/>
          <a:stretch>
            <a:fillRect/>
          </a:stretch>
        </p:blipFill>
        <p:spPr>
          <a:xfrm>
            <a:off x="462143" y="509631"/>
            <a:ext cx="2592996" cy="1038138"/>
          </a:xfrm>
          <a:prstGeom prst="rect">
            <a:avLst/>
          </a:prstGeom>
        </p:spPr>
      </p:pic>
      <p:sp>
        <p:nvSpPr>
          <p:cNvPr id="28" name="TextBox 28">
            <a:extLst>
              <a:ext uri="{FF2B5EF4-FFF2-40B4-BE49-F238E27FC236}">
                <a16:creationId xmlns:a16="http://schemas.microsoft.com/office/drawing/2014/main" id="{5F306B28-2590-32CA-44F5-1B2AC7D201E9}"/>
              </a:ext>
            </a:extLst>
          </p:cNvPr>
          <p:cNvSpPr txBox="1"/>
          <p:nvPr/>
        </p:nvSpPr>
        <p:spPr>
          <a:xfrm>
            <a:off x="1358555" y="606506"/>
            <a:ext cx="9797375" cy="981807"/>
          </a:xfrm>
          <a:prstGeom prst="rect">
            <a:avLst/>
          </a:prstGeom>
        </p:spPr>
        <p:txBody>
          <a:bodyPr wrap="square" lIns="0" tIns="0" rIns="0" bIns="0" rtlCol="0" anchor="t">
            <a:spAutoFit/>
          </a:bodyPr>
          <a:lstStyle/>
          <a:p>
            <a:pPr algn="ctr">
              <a:lnSpc>
                <a:spcPts val="8799"/>
              </a:lnSpc>
            </a:pPr>
            <a:r>
              <a:rPr lang="lt-LT" sz="4000" b="1" spc="119" dirty="0">
                <a:solidFill>
                  <a:srgbClr val="000000"/>
                </a:solidFill>
                <a:latin typeface="+mj-lt"/>
              </a:rPr>
              <a:t>SVARBI INFORMACIJA</a:t>
            </a:r>
            <a:endParaRPr lang="en-US" sz="4000" b="1" spc="119" dirty="0">
              <a:solidFill>
                <a:srgbClr val="000000"/>
              </a:solidFill>
              <a:latin typeface="+mj-lt"/>
            </a:endParaRPr>
          </a:p>
        </p:txBody>
      </p:sp>
      <p:sp>
        <p:nvSpPr>
          <p:cNvPr id="30" name="TextBox 30">
            <a:extLst>
              <a:ext uri="{FF2B5EF4-FFF2-40B4-BE49-F238E27FC236}">
                <a16:creationId xmlns:a16="http://schemas.microsoft.com/office/drawing/2014/main" id="{9C8C90ED-A689-1EE7-13AE-D27E3AF00EF2}"/>
              </a:ext>
            </a:extLst>
          </p:cNvPr>
          <p:cNvSpPr txBox="1"/>
          <p:nvPr/>
        </p:nvSpPr>
        <p:spPr>
          <a:xfrm>
            <a:off x="1689092" y="1921256"/>
            <a:ext cx="8414136" cy="7327519"/>
          </a:xfrm>
          <a:prstGeom prst="rect">
            <a:avLst/>
          </a:prstGeom>
        </p:spPr>
        <p:txBody>
          <a:bodyPr wrap="square" lIns="0" tIns="0" rIns="0" bIns="0" rtlCol="0" anchor="t">
            <a:spAutoFit/>
          </a:bodyPr>
          <a:lstStyle/>
          <a:p>
            <a:pPr algn="just">
              <a:lnSpc>
                <a:spcPts val="4759"/>
              </a:lnSpc>
            </a:pPr>
            <a:r>
              <a:rPr lang="lt-LT" sz="2800" dirty="0">
                <a:solidFill>
                  <a:srgbClr val="000000"/>
                </a:solidFill>
                <a:latin typeface="+mj-lt"/>
              </a:rPr>
              <a:t>Jeigu gandralizdis, esantis ant elektros oro linijos atramos, </a:t>
            </a:r>
            <a:r>
              <a:rPr lang="lt-LT" sz="2800" b="1" dirty="0">
                <a:solidFill>
                  <a:srgbClr val="000000"/>
                </a:solidFill>
                <a:latin typeface="+mj-lt"/>
              </a:rPr>
              <a:t>kelia elektros energijos tiekimo trikdžius, būtina kreiptis į </a:t>
            </a:r>
            <a:r>
              <a:rPr lang="lt-LT" sz="2800" b="1" dirty="0">
                <a:solidFill>
                  <a:srgbClr val="000000"/>
                </a:solidFill>
              </a:rPr>
              <a:t>AB ,,Energijos skirstymo operatorius“ (ESO), </a:t>
            </a:r>
            <a:r>
              <a:rPr lang="lt-LT" sz="2800" dirty="0">
                <a:solidFill>
                  <a:srgbClr val="000000"/>
                </a:solidFill>
              </a:rPr>
              <a:t>nes</a:t>
            </a:r>
            <a:r>
              <a:rPr lang="lt-LT" sz="2800" b="1" dirty="0">
                <a:solidFill>
                  <a:srgbClr val="000000"/>
                </a:solidFill>
                <a:latin typeface="+mj-lt"/>
              </a:rPr>
              <a:t> </a:t>
            </a:r>
            <a:r>
              <a:rPr lang="lt-LT" sz="2800" dirty="0">
                <a:solidFill>
                  <a:srgbClr val="000000"/>
                </a:solidFill>
                <a:latin typeface="+mj-lt"/>
              </a:rPr>
              <a:t>Aplinkos apsaugos agentūra yra išdavusi AB ,,Energijos skirstymo operatorius“ metinį leidimą naudoti saugomas rūšis, suteikiantį teisę nuardyti nuo elektros oro linijos atramų esančius gandralizdžius, siekiant užtikrinti žmonių sveikatą ir saugą atliekant neplaninių avarinių elektros oro linijų gedimų šalinimo darbus. Tokiu atveju, AB ,,Energijos skirstymo operatorius“ turi teisę vykdyti gandralizdžio tvarkymo ir (ar) perkėlimo darbus be papildomo Aplinkos apsaugos agentūros pritarimo.</a:t>
            </a:r>
            <a:endParaRPr lang="en-US" sz="2800" dirty="0">
              <a:solidFill>
                <a:srgbClr val="000000"/>
              </a:solidFill>
              <a:latin typeface="+mj-lt"/>
            </a:endParaRPr>
          </a:p>
        </p:txBody>
      </p:sp>
    </p:spTree>
    <p:extLst>
      <p:ext uri="{BB962C8B-B14F-4D97-AF65-F5344CB8AC3E}">
        <p14:creationId xmlns:p14="http://schemas.microsoft.com/office/powerpoint/2010/main" val="190127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AB57CF81AE55C4698AAD22D302297F0" ma:contentTypeVersion="19" ma:contentTypeDescription="Kurkite naują dokumentą." ma:contentTypeScope="" ma:versionID="50d3f0d0e878561552eca6e4c554c4d7">
  <xsd:schema xmlns:xsd="http://www.w3.org/2001/XMLSchema" xmlns:xs="http://www.w3.org/2001/XMLSchema" xmlns:p="http://schemas.microsoft.com/office/2006/metadata/properties" xmlns:ns2="453e7e53-5eb2-45cf-b2ab-34c867e554b8" xmlns:ns3="aa0d983d-359a-438c-9953-3af1a8ac0831" targetNamespace="http://schemas.microsoft.com/office/2006/metadata/properties" ma:root="true" ma:fieldsID="5361c495f7cb67a7e2c880b9c569148c" ns2:_="" ns3:_="">
    <xsd:import namespace="453e7e53-5eb2-45cf-b2ab-34c867e554b8"/>
    <xsd:import namespace="aa0d983d-359a-438c-9953-3af1a8ac08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Pastabo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7e53-5eb2-45cf-b2ab-34c867e55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Vaizdų žymės" ma:readOnly="false" ma:fieldId="{5cf76f15-5ced-4ddc-b409-7134ff3c332f}" ma:taxonomyMulti="true" ma:sspId="993cf2ba-b7a7-49f7-97d1-76e12a88c4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Pastabos" ma:index="25" nillable="true" ma:displayName="Pastabos" ma:format="Dropdown" ma:internalName="Pastabo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0d983d-359a-438c-9953-3af1a8ac0831" elementFormDefault="qualified">
    <xsd:import namespace="http://schemas.microsoft.com/office/2006/documentManagement/types"/>
    <xsd:import namespace="http://schemas.microsoft.com/office/infopath/2007/PartnerControls"/>
    <xsd:element name="SharedWithUsers" ma:index="17"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Bendrinta su išsamia informacija" ma:internalName="SharedWithDetails" ma:readOnly="true">
      <xsd:simpleType>
        <xsd:restriction base="dms:Note">
          <xsd:maxLength value="255"/>
        </xsd:restriction>
      </xsd:simpleType>
    </xsd:element>
    <xsd:element name="TaxCatchAll" ma:index="23" nillable="true" ma:displayName="Taxonomy Catch All Column" ma:hidden="true" ma:list="{a2ed2b4c-4941-47ba-ae53-a63c8af35a1e}" ma:internalName="TaxCatchAll" ma:showField="CatchAllData" ma:web="aa0d983d-359a-438c-9953-3af1a8ac08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3e7e53-5eb2-45cf-b2ab-34c867e554b8">
      <Terms xmlns="http://schemas.microsoft.com/office/infopath/2007/PartnerControls"/>
    </lcf76f155ced4ddcb4097134ff3c332f>
    <TaxCatchAll xmlns="aa0d983d-359a-438c-9953-3af1a8ac0831" xsi:nil="true"/>
    <Pastabos xmlns="453e7e53-5eb2-45cf-b2ab-34c867e554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ECE7E-442E-4651-990D-897538D41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e7e53-5eb2-45cf-b2ab-34c867e554b8"/>
    <ds:schemaRef ds:uri="aa0d983d-359a-438c-9953-3af1a8ac0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828B8C-CC0A-4C47-90F1-A1A95BA89255}">
  <ds:schemaRefs>
    <ds:schemaRef ds:uri="http://purl.org/dc/dcmitype/"/>
    <ds:schemaRef ds:uri="http://purl.org/dc/terms/"/>
    <ds:schemaRef ds:uri="http://purl.org/dc/elements/1.1/"/>
    <ds:schemaRef ds:uri="http://schemas.microsoft.com/office/infopath/2007/PartnerControls"/>
    <ds:schemaRef ds:uri="aa0d983d-359a-438c-9953-3af1a8ac0831"/>
    <ds:schemaRef ds:uri="http://schemas.microsoft.com/office/2006/documentManagement/types"/>
    <ds:schemaRef ds:uri="http://www.w3.org/XML/1998/namespace"/>
    <ds:schemaRef ds:uri="http://schemas.openxmlformats.org/package/2006/metadata/core-properties"/>
    <ds:schemaRef ds:uri="453e7e53-5eb2-45cf-b2ab-34c867e554b8"/>
    <ds:schemaRef ds:uri="http://schemas.microsoft.com/office/2006/metadata/properties"/>
  </ds:schemaRefs>
</ds:datastoreItem>
</file>

<file path=customXml/itemProps3.xml><?xml version="1.0" encoding="utf-8"?>
<ds:datastoreItem xmlns:ds="http://schemas.openxmlformats.org/officeDocument/2006/customXml" ds:itemID="{BD43A255-CBAA-4571-A9A9-CC8145D42A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TotalTime>
  <Words>1050</Words>
  <Application>Microsoft Office PowerPoint</Application>
  <PresentationFormat>Pasirinktinai</PresentationFormat>
  <Paragraphs>50</Paragraphs>
  <Slides>9</Slides>
  <Notes>2</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9</vt:i4>
      </vt:variant>
    </vt:vector>
  </HeadingPairs>
  <TitlesOfParts>
    <vt:vector size="14" baseType="lpstr">
      <vt:lpstr>Arial</vt:lpstr>
      <vt:lpstr>Poppins Medium</vt:lpstr>
      <vt:lpstr>Calibri</vt:lpstr>
      <vt:lpstr>Wingdings</vt:lpstr>
      <vt:lpstr>Office Theme</vt:lpstr>
      <vt:lpstr>„PowerPoint“ pateiktis</vt:lpstr>
      <vt:lpstr>TEISĖS AKTAI, REGLAMENTUOJANTYS BALTŲJŲ GANDRŲ LIZDŲ ARDYMĄ, PERKĖLIMĄ AR TVARKYMĄ:</vt:lpstr>
      <vt:lpstr>„PowerPoint“ pateiktis</vt:lpstr>
      <vt:lpstr>„PowerPoint“ pateiktis</vt:lpstr>
      <vt:lpstr>DOKUMENTŲ PATEIKIMO BŪDAS</vt:lpstr>
      <vt:lpstr>„PowerPoint“ pateiktis</vt:lpstr>
      <vt:lpstr>DAŽNIAUSIAI PASITAIKANČIOS KLAIDOS: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PPT</dc:title>
  <dc:creator>Dalia Černevičienė</dc:creator>
  <cp:lastModifiedBy>Dalia Černevičienė</cp:lastModifiedBy>
  <cp:revision>13</cp:revision>
  <dcterms:created xsi:type="dcterms:W3CDTF">2006-08-16T00:00:00Z</dcterms:created>
  <dcterms:modified xsi:type="dcterms:W3CDTF">2025-10-30T05:44:56Z</dcterms:modified>
  <dc:identifier>DAFWsLGpBPU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0x010100BAB57CF81AE55C4698AAD22D302297F0</vt:lpwstr>
  </property>
  <property fmtid="{D5CDD505-2E9C-101B-9397-08002B2CF9AE}" pid="3" name="MediaServiceImageTags">
    <vt:lpwstr/>
  </property>
</Properties>
</file>