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1"/>
  </p:notesMasterIdLst>
  <p:sldIdLst>
    <p:sldId id="256" r:id="rId5"/>
    <p:sldId id="257" r:id="rId6"/>
    <p:sldId id="258" r:id="rId7"/>
    <p:sldId id="266" r:id="rId8"/>
    <p:sldId id="267" r:id="rId9"/>
    <p:sldId id="261" r:id="rId10"/>
  </p:sldIdLst>
  <p:sldSz cx="18288000" cy="10287000"/>
  <p:notesSz cx="6858000" cy="9144000"/>
  <p:embeddedFontLst>
    <p:embeddedFont>
      <p:font typeface="Poppins Medium" panose="00000600000000000000" pitchFamily="2" charset="-70"/>
      <p:regular r:id="rId12"/>
      <p: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D3CA6-7ADC-45C1-8D45-346219B0B6B0}" v="13" dt="2025-10-29T13:40:28.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ia Černevičienė" userId="c819b67d-6f9a-41b9-b41e-360ed7010143" providerId="ADAL" clId="{82CDB26A-679E-4DBC-96CB-3D87C284A5EF}"/>
    <pc:docChg chg="undo custSel addSld delSld modSld">
      <pc:chgData name="Dalia Černevičienė" userId="c819b67d-6f9a-41b9-b41e-360ed7010143" providerId="ADAL" clId="{82CDB26A-679E-4DBC-96CB-3D87C284A5EF}" dt="2025-10-29T13:41:11.379" v="481" actId="255"/>
      <pc:docMkLst>
        <pc:docMk/>
      </pc:docMkLst>
      <pc:sldChg chg="modSp mod">
        <pc:chgData name="Dalia Černevičienė" userId="c819b67d-6f9a-41b9-b41e-360ed7010143" providerId="ADAL" clId="{82CDB26A-679E-4DBC-96CB-3D87C284A5EF}" dt="2025-10-29T11:52:14.587" v="451" actId="20577"/>
        <pc:sldMkLst>
          <pc:docMk/>
          <pc:sldMk cId="0" sldId="256"/>
        </pc:sldMkLst>
        <pc:spChg chg="mod">
          <ac:chgData name="Dalia Černevičienė" userId="c819b67d-6f9a-41b9-b41e-360ed7010143" providerId="ADAL" clId="{82CDB26A-679E-4DBC-96CB-3D87C284A5EF}" dt="2025-10-29T11:52:14.587" v="451" actId="20577"/>
          <ac:spMkLst>
            <pc:docMk/>
            <pc:sldMk cId="0" sldId="256"/>
            <ac:spMk id="28" creationId="{00000000-0000-0000-0000-000000000000}"/>
          </ac:spMkLst>
        </pc:spChg>
      </pc:sldChg>
      <pc:sldChg chg="modSp mod">
        <pc:chgData name="Dalia Černevičienė" userId="c819b67d-6f9a-41b9-b41e-360ed7010143" providerId="ADAL" clId="{82CDB26A-679E-4DBC-96CB-3D87C284A5EF}" dt="2025-10-29T13:39:59.977" v="456" actId="12"/>
        <pc:sldMkLst>
          <pc:docMk/>
          <pc:sldMk cId="0" sldId="257"/>
        </pc:sldMkLst>
        <pc:spChg chg="mod">
          <ac:chgData name="Dalia Černevičienė" userId="c819b67d-6f9a-41b9-b41e-360ed7010143" providerId="ADAL" clId="{82CDB26A-679E-4DBC-96CB-3D87C284A5EF}" dt="2025-10-29T13:39:59.977" v="456" actId="12"/>
          <ac:spMkLst>
            <pc:docMk/>
            <pc:sldMk cId="0" sldId="257"/>
            <ac:spMk id="11" creationId="{5BF24E78-5C69-C777-8863-8A172A0097E0}"/>
          </ac:spMkLst>
        </pc:spChg>
      </pc:sldChg>
      <pc:sldChg chg="modSp mod">
        <pc:chgData name="Dalia Černevičienė" userId="c819b67d-6f9a-41b9-b41e-360ed7010143" providerId="ADAL" clId="{82CDB26A-679E-4DBC-96CB-3D87C284A5EF}" dt="2025-10-29T13:40:50.165" v="479" actId="20577"/>
        <pc:sldMkLst>
          <pc:docMk/>
          <pc:sldMk cId="0" sldId="258"/>
        </pc:sldMkLst>
        <pc:spChg chg="mod">
          <ac:chgData name="Dalia Černevičienė" userId="c819b67d-6f9a-41b9-b41e-360ed7010143" providerId="ADAL" clId="{82CDB26A-679E-4DBC-96CB-3D87C284A5EF}" dt="2025-10-29T09:44:50.018" v="29" actId="20577"/>
          <ac:spMkLst>
            <pc:docMk/>
            <pc:sldMk cId="0" sldId="258"/>
            <ac:spMk id="10" creationId="{00000000-0000-0000-0000-000000000000}"/>
          </ac:spMkLst>
        </pc:spChg>
        <pc:spChg chg="mod">
          <ac:chgData name="Dalia Černevičienė" userId="c819b67d-6f9a-41b9-b41e-360ed7010143" providerId="ADAL" clId="{82CDB26A-679E-4DBC-96CB-3D87C284A5EF}" dt="2025-10-29T13:40:50.165" v="479" actId="20577"/>
          <ac:spMkLst>
            <pc:docMk/>
            <pc:sldMk cId="0" sldId="258"/>
            <ac:spMk id="11" creationId="{00000000-0000-0000-0000-000000000000}"/>
          </ac:spMkLst>
        </pc:spChg>
      </pc:sldChg>
      <pc:sldChg chg="addSp delSp modSp mod">
        <pc:chgData name="Dalia Černevičienė" userId="c819b67d-6f9a-41b9-b41e-360ed7010143" providerId="ADAL" clId="{82CDB26A-679E-4DBC-96CB-3D87C284A5EF}" dt="2025-10-29T13:19:17.471" v="453" actId="14100"/>
        <pc:sldMkLst>
          <pc:docMk/>
          <pc:sldMk cId="0" sldId="261"/>
        </pc:sldMkLst>
        <pc:spChg chg="mod">
          <ac:chgData name="Dalia Černevičienė" userId="c819b67d-6f9a-41b9-b41e-360ed7010143" providerId="ADAL" clId="{82CDB26A-679E-4DBC-96CB-3D87C284A5EF}" dt="2025-10-29T13:19:17.471" v="453" actId="14100"/>
          <ac:spMkLst>
            <pc:docMk/>
            <pc:sldMk cId="0" sldId="261"/>
            <ac:spMk id="2" creationId="{00000000-0000-0000-0000-000000000000}"/>
          </ac:spMkLst>
        </pc:spChg>
        <pc:spChg chg="del mod">
          <ac:chgData name="Dalia Černevičienė" userId="c819b67d-6f9a-41b9-b41e-360ed7010143" providerId="ADAL" clId="{82CDB26A-679E-4DBC-96CB-3D87C284A5EF}" dt="2025-10-29T10:08:52.543" v="141" actId="478"/>
          <ac:spMkLst>
            <pc:docMk/>
            <pc:sldMk cId="0" sldId="261"/>
            <ac:spMk id="3" creationId="{00000000-0000-0000-0000-000000000000}"/>
          </ac:spMkLst>
        </pc:spChg>
        <pc:spChg chg="add mod">
          <ac:chgData name="Dalia Černevičienė" userId="c819b67d-6f9a-41b9-b41e-360ed7010143" providerId="ADAL" clId="{82CDB26A-679E-4DBC-96CB-3D87C284A5EF}" dt="2025-10-29T10:22:24.463" v="314" actId="14100"/>
          <ac:spMkLst>
            <pc:docMk/>
            <pc:sldMk cId="0" sldId="261"/>
            <ac:spMk id="39" creationId="{A03F9DA6-DB57-154B-1AE0-5BDDC8A310EE}"/>
          </ac:spMkLst>
        </pc:spChg>
        <pc:spChg chg="del mod">
          <ac:chgData name="Dalia Černevičienė" userId="c819b67d-6f9a-41b9-b41e-360ed7010143" providerId="ADAL" clId="{82CDB26A-679E-4DBC-96CB-3D87C284A5EF}" dt="2025-10-29T10:11:00.995" v="192" actId="478"/>
          <ac:spMkLst>
            <pc:docMk/>
            <pc:sldMk cId="0" sldId="261"/>
            <ac:spMk id="40" creationId="{68DA2BA6-4585-BAB6-909E-1CAB8999F2DD}"/>
          </ac:spMkLst>
        </pc:spChg>
        <pc:grpChg chg="del">
          <ac:chgData name="Dalia Černevičienė" userId="c819b67d-6f9a-41b9-b41e-360ed7010143" providerId="ADAL" clId="{82CDB26A-679E-4DBC-96CB-3D87C284A5EF}" dt="2025-10-29T10:10:04.623" v="182" actId="478"/>
          <ac:grpSpMkLst>
            <pc:docMk/>
            <pc:sldMk cId="0" sldId="261"/>
            <ac:grpSpMk id="6" creationId="{00000000-0000-0000-0000-000000000000}"/>
          </ac:grpSpMkLst>
        </pc:grpChg>
        <pc:picChg chg="add del mod">
          <ac:chgData name="Dalia Černevičienė" userId="c819b67d-6f9a-41b9-b41e-360ed7010143" providerId="ADAL" clId="{82CDB26A-679E-4DBC-96CB-3D87C284A5EF}" dt="2025-10-29T13:19:11.447" v="452" actId="478"/>
          <ac:picMkLst>
            <pc:docMk/>
            <pc:sldMk cId="0" sldId="261"/>
            <ac:picMk id="43" creationId="{07134418-3556-2F15-9BDD-57F0DB1EADA6}"/>
          </ac:picMkLst>
        </pc:picChg>
      </pc:sldChg>
      <pc:sldChg chg="del">
        <pc:chgData name="Dalia Černevičienė" userId="c819b67d-6f9a-41b9-b41e-360ed7010143" providerId="ADAL" clId="{82CDB26A-679E-4DBC-96CB-3D87C284A5EF}" dt="2025-10-29T10:21:57.687" v="312" actId="47"/>
        <pc:sldMkLst>
          <pc:docMk/>
          <pc:sldMk cId="0" sldId="264"/>
        </pc:sldMkLst>
      </pc:sldChg>
      <pc:sldChg chg="del">
        <pc:chgData name="Dalia Černevičienė" userId="c819b67d-6f9a-41b9-b41e-360ed7010143" providerId="ADAL" clId="{82CDB26A-679E-4DBC-96CB-3D87C284A5EF}" dt="2025-10-29T10:22:19.409" v="313" actId="47"/>
        <pc:sldMkLst>
          <pc:docMk/>
          <pc:sldMk cId="0" sldId="265"/>
        </pc:sldMkLst>
      </pc:sldChg>
      <pc:sldChg chg="modSp mod">
        <pc:chgData name="Dalia Černevičienė" userId="c819b67d-6f9a-41b9-b41e-360ed7010143" providerId="ADAL" clId="{82CDB26A-679E-4DBC-96CB-3D87C284A5EF}" dt="2025-10-29T13:41:11.379" v="481" actId="255"/>
        <pc:sldMkLst>
          <pc:docMk/>
          <pc:sldMk cId="3368717905" sldId="266"/>
        </pc:sldMkLst>
        <pc:spChg chg="mod">
          <ac:chgData name="Dalia Černevičienė" userId="c819b67d-6f9a-41b9-b41e-360ed7010143" providerId="ADAL" clId="{82CDB26A-679E-4DBC-96CB-3D87C284A5EF}" dt="2025-10-29T09:39:49.985" v="7" actId="20577"/>
          <ac:spMkLst>
            <pc:docMk/>
            <pc:sldMk cId="3368717905" sldId="266"/>
            <ac:spMk id="7" creationId="{BAB52AA7-BCEC-1D38-4A5D-2A173A58C035}"/>
          </ac:spMkLst>
        </pc:spChg>
        <pc:spChg chg="mod">
          <ac:chgData name="Dalia Černevičienė" userId="c819b67d-6f9a-41b9-b41e-360ed7010143" providerId="ADAL" clId="{82CDB26A-679E-4DBC-96CB-3D87C284A5EF}" dt="2025-10-29T13:41:11.379" v="481" actId="255"/>
          <ac:spMkLst>
            <pc:docMk/>
            <pc:sldMk cId="3368717905" sldId="266"/>
            <ac:spMk id="11" creationId="{84112C8F-2067-DA1F-AE51-9AF9233A710D}"/>
          </ac:spMkLst>
        </pc:spChg>
      </pc:sldChg>
      <pc:sldChg chg="modSp add mod">
        <pc:chgData name="Dalia Černevičienė" userId="c819b67d-6f9a-41b9-b41e-360ed7010143" providerId="ADAL" clId="{82CDB26A-679E-4DBC-96CB-3D87C284A5EF}" dt="2025-10-29T11:31:40.872" v="368" actId="20577"/>
        <pc:sldMkLst>
          <pc:docMk/>
          <pc:sldMk cId="4261351661" sldId="267"/>
        </pc:sldMkLst>
        <pc:spChg chg="mod">
          <ac:chgData name="Dalia Černevičienė" userId="c819b67d-6f9a-41b9-b41e-360ed7010143" providerId="ADAL" clId="{82CDB26A-679E-4DBC-96CB-3D87C284A5EF}" dt="2025-10-29T09:45:27.200" v="32" actId="20577"/>
          <ac:spMkLst>
            <pc:docMk/>
            <pc:sldMk cId="4261351661" sldId="267"/>
            <ac:spMk id="10" creationId="{1FD147E3-D713-0FC9-315E-E2CE567C0242}"/>
          </ac:spMkLst>
        </pc:spChg>
        <pc:spChg chg="mod">
          <ac:chgData name="Dalia Černevičienė" userId="c819b67d-6f9a-41b9-b41e-360ed7010143" providerId="ADAL" clId="{82CDB26A-679E-4DBC-96CB-3D87C284A5EF}" dt="2025-10-29T11:31:40.872" v="368" actId="20577"/>
          <ac:spMkLst>
            <pc:docMk/>
            <pc:sldMk cId="4261351661" sldId="267"/>
            <ac:spMk id="11" creationId="{A2944F9A-DD8C-D157-EE6B-CB0E6CDE28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FB606-9DBC-45D5-AE7F-935BBD42385C}" type="datetimeFigureOut">
              <a:rPr lang="lt-LT" smtClean="0"/>
              <a:t>2025-10-29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55570-A87C-4FC3-A503-AA7AC2634DB8}" type="slidenum">
              <a:rPr lang="lt-LT" smtClean="0"/>
              <a:t>‹#›</a:t>
            </a:fld>
            <a:endParaRPr lang="lt-LT"/>
          </a:p>
        </p:txBody>
      </p:sp>
    </p:spTree>
    <p:extLst>
      <p:ext uri="{BB962C8B-B14F-4D97-AF65-F5344CB8AC3E}">
        <p14:creationId xmlns:p14="http://schemas.microsoft.com/office/powerpoint/2010/main" val="31690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2023-01-05</a:t>
            </a:r>
          </a:p>
        </p:txBody>
      </p:sp>
      <p:sp>
        <p:nvSpPr>
          <p:cNvPr id="8" name="Footer Placeholder 7"/>
          <p:cNvSpPr>
            <a:spLocks noGrp="1"/>
          </p:cNvSpPr>
          <p:nvPr>
            <p:ph type="ftr" sz="quarter" idx="11"/>
          </p:nvPr>
        </p:nvSpPr>
        <p:spPr/>
        <p:txBody>
          <a:bodyPr/>
          <a:lstStyle/>
          <a:p>
            <a:r>
              <a:rPr lang="en-US"/>
              <a:t>Renginio pavadinimas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2023-01-05</a:t>
            </a:r>
          </a:p>
        </p:txBody>
      </p:sp>
      <p:sp>
        <p:nvSpPr>
          <p:cNvPr id="4" name="Footer Placeholder 3"/>
          <p:cNvSpPr>
            <a:spLocks noGrp="1"/>
          </p:cNvSpPr>
          <p:nvPr>
            <p:ph type="ftr" sz="quarter" idx="11"/>
          </p:nvPr>
        </p:nvSpPr>
        <p:spPr/>
        <p:txBody>
          <a:bodyPr/>
          <a:lstStyle/>
          <a:p>
            <a:r>
              <a:rPr lang="en-US"/>
              <a:t>Renginio pavadinimas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2023-01-05</a:t>
            </a:r>
          </a:p>
        </p:txBody>
      </p:sp>
      <p:sp>
        <p:nvSpPr>
          <p:cNvPr id="3" name="Footer Placeholder 2"/>
          <p:cNvSpPr>
            <a:spLocks noGrp="1"/>
          </p:cNvSpPr>
          <p:nvPr>
            <p:ph type="ftr" sz="quarter" idx="11"/>
          </p:nvPr>
        </p:nvSpPr>
        <p:spPr/>
        <p:txBody>
          <a:bodyPr/>
          <a:lstStyle/>
          <a:p>
            <a:r>
              <a:rPr lang="en-US"/>
              <a:t>Renginio pavadinimas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2023-01-05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Renginio pavadinimas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e-seimas.lrs.lt/portal/legalAct/lt/TAD/TAIS.104124/asr" TargetMode="External"/><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hyperlink" Target="https://e-seimas.lrs.lt/portal/legalAct/lt/TAD/TAIS.378575/asr"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e-seimas.lrs.lt/portal/legalAct/lt/TAD/TAIS.46423/asr" TargetMode="External"/><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hyperlink" Target="https://agentura2020-my.sharepoint.com/personal/dalia_cerneviciene_gamta_lt/Documents/Darbalaukis/Saugom&#371;%20r&#363;&#353;i&#371;%20naudojimas/S_R_%20naudojimo%20prasymo%20forma.docx" TargetMode="External"/><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mailto:aaa@gamta.lt" TargetMode="External"/><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hyperlink" Target="https://agentura2020-my.sharepoint.com/personal/dalia_cerneviciene_gamta_lt/Documents/Darbalaukis/Saugom&#371;%20r&#363;&#353;i&#371;%20naudojimas/1.KORMORANAI/Leidimo+priedas+Nr.2.pdf" TargetMode="External"/><Relationship Id="rId2" Type="http://schemas.openxmlformats.org/officeDocument/2006/relationships/hyperlink" Target="https://agentura2020-my.sharepoint.com/personal/dalia_cerneviciene_gamta_lt/Documents/Darbalaukis/Saugom&#371;%20r&#363;&#353;i&#371;%20naudojimas/1.KORMORANAI/Leidimo+priedas+Nr.1.pdf"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5835" y="5475137"/>
            <a:ext cx="1817046" cy="1902666"/>
          </a:xfrm>
          <a:prstGeom prst="rect">
            <a:avLst/>
          </a:prstGeom>
        </p:spPr>
      </p:pic>
      <p:grpSp>
        <p:nvGrpSpPr>
          <p:cNvPr id="3" name="Group 3"/>
          <p:cNvGrpSpPr/>
          <p:nvPr/>
        </p:nvGrpSpPr>
        <p:grpSpPr>
          <a:xfrm>
            <a:off x="10767075" y="3534286"/>
            <a:ext cx="1880497" cy="1880497"/>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8FCEA5"/>
            </a:solidFill>
          </p:spPr>
          <p:txBody>
            <a:bodyPr/>
            <a:lstStyle/>
            <a:p>
              <a:endParaRPr lang="lt-LT"/>
            </a:p>
          </p:txBody>
        </p:sp>
      </p:grpSp>
      <p:grpSp>
        <p:nvGrpSpPr>
          <p:cNvPr id="5" name="Group 5"/>
          <p:cNvGrpSpPr/>
          <p:nvPr/>
        </p:nvGrpSpPr>
        <p:grpSpPr>
          <a:xfrm>
            <a:off x="10773831" y="7377803"/>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p>
              <a:endParaRPr lang="lt-LT"/>
            </a:p>
          </p:txBody>
        </p:sp>
      </p:grpSp>
      <p:grpSp>
        <p:nvGrpSpPr>
          <p:cNvPr id="7" name="Group 7"/>
          <p:cNvGrpSpPr/>
          <p:nvPr/>
        </p:nvGrpSpPr>
        <p:grpSpPr>
          <a:xfrm>
            <a:off x="12654328" y="1654182"/>
            <a:ext cx="1880497" cy="1880497"/>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CE2C9"/>
            </a:solidFill>
          </p:spPr>
          <p:txBody>
            <a:bodyPr/>
            <a:lstStyle/>
            <a:p>
              <a:endParaRPr lang="lt-LT"/>
            </a:p>
          </p:txBody>
        </p:sp>
      </p:grpSp>
      <p:grpSp>
        <p:nvGrpSpPr>
          <p:cNvPr id="9" name="Group 9"/>
          <p:cNvGrpSpPr/>
          <p:nvPr/>
        </p:nvGrpSpPr>
        <p:grpSpPr>
          <a:xfrm rot="-10800000">
            <a:off x="15304751" y="5475137"/>
            <a:ext cx="951333" cy="1880497"/>
            <a:chOff x="0" y="0"/>
            <a:chExt cx="968227" cy="1913890"/>
          </a:xfrm>
        </p:grpSpPr>
        <p:sp>
          <p:nvSpPr>
            <p:cNvPr id="10" name="Freeform 10"/>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p>
              <a:endParaRPr lang="lt-LT"/>
            </a:p>
          </p:txBody>
        </p:sp>
      </p:grpSp>
      <p:grpSp>
        <p:nvGrpSpPr>
          <p:cNvPr id="11" name="Group 11"/>
          <p:cNvGrpSpPr/>
          <p:nvPr/>
        </p:nvGrpSpPr>
        <p:grpSpPr>
          <a:xfrm rot="-10800000">
            <a:off x="14375587" y="5475137"/>
            <a:ext cx="951333" cy="1880497"/>
            <a:chOff x="0" y="0"/>
            <a:chExt cx="968227" cy="1913890"/>
          </a:xfrm>
        </p:grpSpPr>
        <p:sp>
          <p:nvSpPr>
            <p:cNvPr id="12" name="Freeform 12"/>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p>
              <a:endParaRPr lang="lt-LT"/>
            </a:p>
          </p:txBody>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54328" y="732739"/>
            <a:ext cx="1880497" cy="921443"/>
          </a:xfrm>
          <a:prstGeom prst="rect">
            <a:avLst/>
          </a:prstGeom>
        </p:spPr>
      </p:pic>
      <p:sp>
        <p:nvSpPr>
          <p:cNvPr id="14" name="AutoShape 14"/>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p>
            <a:endParaRPr lang="lt-LT"/>
          </a:p>
        </p:txBody>
      </p:sp>
      <p:grpSp>
        <p:nvGrpSpPr>
          <p:cNvPr id="15" name="Group 15"/>
          <p:cNvGrpSpPr/>
          <p:nvPr/>
        </p:nvGrpSpPr>
        <p:grpSpPr>
          <a:xfrm>
            <a:off x="12654328" y="1653790"/>
            <a:ext cx="1883511" cy="1880497"/>
            <a:chOff x="0" y="0"/>
            <a:chExt cx="6350000" cy="6339840"/>
          </a:xfrm>
        </p:grpSpPr>
        <p:sp>
          <p:nvSpPr>
            <p:cNvPr id="16" name="Freeform 1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8FCEA5"/>
            </a:solidFill>
          </p:spPr>
          <p:txBody>
            <a:bodyPr/>
            <a:lstStyle/>
            <a:p>
              <a:endParaRPr lang="lt-LT"/>
            </a:p>
          </p:txBody>
        </p:sp>
      </p:gr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55930" y="5475137"/>
            <a:ext cx="1056497" cy="1880497"/>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75587" y="7355634"/>
            <a:ext cx="1904830" cy="1897904"/>
          </a:xfrm>
          <a:prstGeom prst="rect">
            <a:avLst/>
          </a:prstGeom>
        </p:spPr>
      </p:pic>
      <p:grpSp>
        <p:nvGrpSpPr>
          <p:cNvPr id="19" name="Group 19"/>
          <p:cNvGrpSpPr/>
          <p:nvPr/>
        </p:nvGrpSpPr>
        <p:grpSpPr>
          <a:xfrm>
            <a:off x="10980025" y="7619843"/>
            <a:ext cx="1498924" cy="1506300"/>
            <a:chOff x="0" y="0"/>
            <a:chExt cx="1998566" cy="2008401"/>
          </a:xfrm>
        </p:grpSpPr>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1460695"/>
              <a:ext cx="1255158" cy="547705"/>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55158" cy="547705"/>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3408" y="730348"/>
              <a:ext cx="1255158" cy="547705"/>
            </a:xfrm>
            <a:prstGeom prst="rect">
              <a:avLst/>
            </a:prstGeom>
          </p:spPr>
        </p:pic>
      </p:grpSp>
      <p:pic>
        <p:nvPicPr>
          <p:cNvPr id="23" name="Picture 2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537838" y="1774161"/>
            <a:ext cx="1686520" cy="1760125"/>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889407" y="1654575"/>
            <a:ext cx="1589543" cy="1880104"/>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654328" y="5306419"/>
            <a:ext cx="1691534" cy="2049215"/>
          </a:xfrm>
          <a:prstGeom prst="rect">
            <a:avLst/>
          </a:prstGeom>
        </p:spPr>
      </p:pic>
      <p:pic>
        <p:nvPicPr>
          <p:cNvPr id="26" name="Picture 2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534825" y="3534679"/>
            <a:ext cx="1520613" cy="1940458"/>
          </a:xfrm>
          <a:prstGeom prst="rect">
            <a:avLst/>
          </a:prstGeom>
        </p:spPr>
      </p:pic>
      <p:pic>
        <p:nvPicPr>
          <p:cNvPr id="27" name="Picture 27"/>
          <p:cNvPicPr>
            <a:picLocks noChangeAspect="1"/>
          </p:cNvPicPr>
          <p:nvPr/>
        </p:nvPicPr>
        <p:blipFill>
          <a:blip r:embed="rId20"/>
          <a:srcRect/>
          <a:stretch>
            <a:fillRect/>
          </a:stretch>
        </p:blipFill>
        <p:spPr>
          <a:xfrm>
            <a:off x="462143" y="509631"/>
            <a:ext cx="2592996" cy="1038138"/>
          </a:xfrm>
          <a:prstGeom prst="rect">
            <a:avLst/>
          </a:prstGeom>
        </p:spPr>
      </p:pic>
      <p:sp>
        <p:nvSpPr>
          <p:cNvPr id="28" name="TextBox 28"/>
          <p:cNvSpPr txBox="1"/>
          <p:nvPr/>
        </p:nvSpPr>
        <p:spPr>
          <a:xfrm>
            <a:off x="481758" y="2186699"/>
            <a:ext cx="9797375" cy="4375557"/>
          </a:xfrm>
          <a:prstGeom prst="rect">
            <a:avLst/>
          </a:prstGeom>
        </p:spPr>
        <p:txBody>
          <a:bodyPr wrap="square" lIns="0" tIns="0" rIns="0" bIns="0" rtlCol="0" anchor="t">
            <a:spAutoFit/>
          </a:bodyPr>
          <a:lstStyle/>
          <a:p>
            <a:pPr algn="ctr">
              <a:lnSpc>
                <a:spcPts val="8799"/>
              </a:lnSpc>
            </a:pPr>
            <a:r>
              <a:rPr lang="lt-LT" sz="4000" b="1" spc="119" dirty="0">
                <a:solidFill>
                  <a:srgbClr val="000000"/>
                </a:solidFill>
                <a:latin typeface="+mj-lt"/>
              </a:rPr>
              <a:t>ESMINIAI REIKALAVIMAI ASMENIMS, SIEKIANTIEMS GAUTI LEIDIMĄ </a:t>
            </a:r>
          </a:p>
          <a:p>
            <a:pPr algn="ctr">
              <a:lnSpc>
                <a:spcPts val="8799"/>
              </a:lnSpc>
            </a:pPr>
            <a:r>
              <a:rPr lang="lt-LT" sz="4000" b="1" spc="119" dirty="0">
                <a:solidFill>
                  <a:srgbClr val="000000"/>
                </a:solidFill>
                <a:latin typeface="+mj-lt"/>
              </a:rPr>
              <a:t>REGULIUOTI DIDŽIŲJŲ KORMORANŲ </a:t>
            </a:r>
            <a:r>
              <a:rPr lang="lt-LT" sz="4000" b="1" i="1" spc="119" dirty="0">
                <a:solidFill>
                  <a:srgbClr val="000000"/>
                </a:solidFill>
                <a:latin typeface="+mj-lt"/>
              </a:rPr>
              <a:t>(PHALACROCORAX CARBO) </a:t>
            </a:r>
            <a:r>
              <a:rPr lang="lt-LT" sz="4000" b="1" spc="119" dirty="0">
                <a:solidFill>
                  <a:srgbClr val="000000"/>
                </a:solidFill>
                <a:latin typeface="+mj-lt"/>
              </a:rPr>
              <a:t>GAUSĄ</a:t>
            </a:r>
            <a:endParaRPr lang="en-US" sz="4000" b="1" spc="119" dirty="0">
              <a:solidFill>
                <a:srgbClr val="000000"/>
              </a:solidFill>
              <a:latin typeface="+mj-lt"/>
            </a:endParaRPr>
          </a:p>
        </p:txBody>
      </p:sp>
      <p:sp>
        <p:nvSpPr>
          <p:cNvPr id="30" name="TextBox 30"/>
          <p:cNvSpPr txBox="1"/>
          <p:nvPr/>
        </p:nvSpPr>
        <p:spPr>
          <a:xfrm>
            <a:off x="1282253" y="8205547"/>
            <a:ext cx="8616192" cy="580390"/>
          </a:xfrm>
          <a:prstGeom prst="rect">
            <a:avLst/>
          </a:prstGeom>
        </p:spPr>
        <p:txBody>
          <a:bodyPr lIns="0" tIns="0" rIns="0" bIns="0" rtlCol="0" anchor="t">
            <a:spAutoFit/>
          </a:bodyPr>
          <a:lstStyle/>
          <a:p>
            <a:pPr>
              <a:lnSpc>
                <a:spcPts val="4759"/>
              </a:lnSpc>
            </a:pPr>
            <a:r>
              <a:rPr lang="en-US" sz="3399" dirty="0">
                <a:solidFill>
                  <a:srgbClr val="000000"/>
                </a:solidFill>
                <a:latin typeface="Poppins Medium"/>
              </a:rPr>
              <a:t>202</a:t>
            </a:r>
            <a:r>
              <a:rPr lang="lt-LT" sz="3399" dirty="0">
                <a:solidFill>
                  <a:srgbClr val="000000"/>
                </a:solidFill>
                <a:latin typeface="Poppins Medium"/>
              </a:rPr>
              <a:t>5</a:t>
            </a:r>
            <a:r>
              <a:rPr lang="en-US" sz="3399" dirty="0">
                <a:solidFill>
                  <a:srgbClr val="000000"/>
                </a:solidFill>
                <a:latin typeface="Poppins Medium"/>
              </a:rPr>
              <a:t>-1</a:t>
            </a:r>
            <a:r>
              <a:rPr lang="lt-LT" sz="3399" dirty="0">
                <a:solidFill>
                  <a:srgbClr val="000000"/>
                </a:solidFill>
                <a:latin typeface="Poppins Medium"/>
              </a:rPr>
              <a:t>0</a:t>
            </a:r>
            <a:r>
              <a:rPr lang="en-US" sz="3399" dirty="0">
                <a:solidFill>
                  <a:srgbClr val="000000"/>
                </a:solidFill>
                <a:latin typeface="Poppins Medium"/>
              </a:rPr>
              <a:t>-</a:t>
            </a:r>
            <a:r>
              <a:rPr lang="lt-LT" sz="3399" dirty="0">
                <a:solidFill>
                  <a:srgbClr val="000000"/>
                </a:solidFill>
                <a:latin typeface="Poppins Medium"/>
              </a:rPr>
              <a:t>29</a:t>
            </a:r>
            <a:endParaRPr lang="en-US" sz="3399" dirty="0">
              <a:solidFill>
                <a:srgbClr val="000000"/>
              </a:solidFill>
              <a:latin typeface="Poppi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p:cNvGrpSpPr/>
          <p:nvPr/>
        </p:nvGrpSpPr>
        <p:grpSpPr>
          <a:xfrm>
            <a:off x="2549313" y="7368278"/>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4BBE81FD-2847-0E70-D3E9-822AD796C021}"/>
              </a:ext>
            </a:extLst>
          </p:cNvPr>
          <p:cNvSpPr>
            <a:spLocks noGrp="1"/>
          </p:cNvSpPr>
          <p:nvPr>
            <p:ph type="title"/>
          </p:nvPr>
        </p:nvSpPr>
        <p:spPr>
          <a:xfrm>
            <a:off x="2591495" y="535618"/>
            <a:ext cx="14296354" cy="1677363"/>
          </a:xfrm>
        </p:spPr>
        <p:txBody>
          <a:bodyPr>
            <a:noAutofit/>
          </a:bodyPr>
          <a:lstStyle/>
          <a:p>
            <a:r>
              <a:rPr lang="lt-LT" sz="3600" b="1" dirty="0"/>
              <a:t>TEISĖS AKTAI, REGLAMENTUOJANTYS DIDŽIŲJŲ KORMORANŲ </a:t>
            </a:r>
            <a:br>
              <a:rPr lang="lt-LT" sz="3600" b="1" dirty="0"/>
            </a:br>
            <a:r>
              <a:rPr lang="lt-LT" sz="3600" b="1" dirty="0"/>
              <a:t>GAUSOS REGULIAVIMĄ:</a:t>
            </a:r>
          </a:p>
        </p:txBody>
      </p:sp>
      <p:sp>
        <p:nvSpPr>
          <p:cNvPr id="11" name="Turinio vietos rezervavimo ženklas 10">
            <a:extLst>
              <a:ext uri="{FF2B5EF4-FFF2-40B4-BE49-F238E27FC236}">
                <a16:creationId xmlns:a16="http://schemas.microsoft.com/office/drawing/2014/main" id="{5BF24E78-5C69-C777-8863-8A172A0097E0}"/>
              </a:ext>
            </a:extLst>
          </p:cNvPr>
          <p:cNvSpPr>
            <a:spLocks noGrp="1"/>
          </p:cNvSpPr>
          <p:nvPr>
            <p:ph idx="1"/>
          </p:nvPr>
        </p:nvSpPr>
        <p:spPr>
          <a:xfrm>
            <a:off x="2209801" y="2453890"/>
            <a:ext cx="15544800" cy="7265132"/>
          </a:xfrm>
        </p:spPr>
        <p:txBody>
          <a:bodyPr>
            <a:noAutofit/>
          </a:bodyPr>
          <a:lstStyle/>
          <a:p>
            <a:pPr algn="just">
              <a:buFont typeface="Wingdings" panose="05000000000000000000" pitchFamily="2" charset="2"/>
              <a:buChar char="Ø"/>
            </a:pPr>
            <a:r>
              <a:rPr lang="lt-LT" dirty="0"/>
              <a:t>Lietuvos Respublikos saugomų gyvūnų, augalų ir grybų rūšių įstatymas (toliau-Įstatymas) </a:t>
            </a:r>
          </a:p>
          <a:p>
            <a:pPr marL="0" indent="0" algn="just">
              <a:buNone/>
            </a:pPr>
            <a:r>
              <a:rPr lang="lt-LT" dirty="0"/>
              <a:t>(</a:t>
            </a:r>
            <a:r>
              <a:rPr lang="lt-LT" dirty="0">
                <a:hlinkClick r:id="rId11"/>
              </a:rPr>
              <a:t>https://e-seimas.lrs.lt/portal/legalAct/lt/TAD/TAIS.46423/asr</a:t>
            </a:r>
            <a:r>
              <a:rPr lang="lt-LT" dirty="0"/>
              <a:t>); </a:t>
            </a:r>
          </a:p>
          <a:p>
            <a:pPr algn="just"/>
            <a:endParaRPr lang="lt-LT" dirty="0"/>
          </a:p>
          <a:p>
            <a:pPr algn="just">
              <a:buFont typeface="Wingdings" panose="05000000000000000000" pitchFamily="2" charset="2"/>
              <a:buChar char="Ø"/>
            </a:pPr>
            <a:r>
              <a:rPr lang="lt-LT" dirty="0"/>
              <a:t>Saugomų rūšių naudojimo tvarkos aprašas, patvirtintas Lietuvos Respublikos aplinkos ministro 2010-07-15 įsakymu Nr. D1-622 „Dėl Saugomų rūšių naudojimo tvarkos aprašo patvirtinimo“ (toliau-Tvarkos aprašas) </a:t>
            </a:r>
          </a:p>
          <a:p>
            <a:pPr marL="0" indent="0" algn="just">
              <a:buNone/>
            </a:pPr>
            <a:r>
              <a:rPr lang="lt-LT" dirty="0"/>
              <a:t>(</a:t>
            </a:r>
            <a:r>
              <a:rPr lang="lt-LT" dirty="0">
                <a:hlinkClick r:id="rId12"/>
              </a:rPr>
              <a:t>https://e-seimas.lrs.lt/portal/legalAct/lt/TAD/TAIS.378575/asr</a:t>
            </a:r>
            <a:r>
              <a:rPr lang="lt-LT" dirty="0"/>
              <a:t>); </a:t>
            </a:r>
          </a:p>
          <a:p>
            <a:pPr algn="just"/>
            <a:endParaRPr lang="lt-LT" dirty="0"/>
          </a:p>
          <a:p>
            <a:pPr algn="just">
              <a:buFont typeface="Wingdings" panose="05000000000000000000" pitchFamily="2" charset="2"/>
              <a:buChar char="Ø"/>
            </a:pPr>
            <a:r>
              <a:rPr lang="lt-LT" dirty="0"/>
              <a:t>Medžioklės Lietuvos Respublikos teritorijoje taisyklės, patvirtintos Lietuvos Respublikos aplinkos ministro 2000-06-27 įsakymu Nr. 258 „Dėl Medžioklės Lietuvos Respublikos teritorijoje taisyklių patvirtinimo“ (toliau-Medžioklės taisyklės) </a:t>
            </a:r>
          </a:p>
          <a:p>
            <a:pPr marL="0" indent="0" algn="just">
              <a:buNone/>
            </a:pPr>
            <a:r>
              <a:rPr lang="lt-LT" dirty="0"/>
              <a:t>(</a:t>
            </a:r>
            <a:r>
              <a:rPr lang="lt-LT" dirty="0">
                <a:hlinkClick r:id="rId13"/>
              </a:rPr>
              <a:t>https://e-seimas.lrs.lt/portal/legalAct/lt/TAD/TAIS.104124/asr</a:t>
            </a:r>
            <a:r>
              <a:rPr lang="lt-LT"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17409" y="7373041"/>
            <a:ext cx="3828029" cy="187573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p:cNvGrpSpPr/>
          <p:nvPr/>
        </p:nvGrpSpPr>
        <p:grpSpPr>
          <a:xfrm>
            <a:off x="3050926" y="7377803"/>
            <a:ext cx="1880497" cy="188049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p:cNvSpPr txBox="1"/>
          <p:nvPr/>
        </p:nvSpPr>
        <p:spPr>
          <a:xfrm>
            <a:off x="2743200" y="547731"/>
            <a:ext cx="1508638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ASMUO, NORINTIS GAUTI LEIDIMĄ DIDŽIŲJŲ KORMORANŲ GAUSOS REGULIAVIMUI APLINKOS APSAUGOS AGENTŪRAI TURI PATEIKTI:</a:t>
            </a:r>
            <a:endParaRPr lang="en-US" sz="3600" b="1" spc="119" dirty="0">
              <a:solidFill>
                <a:srgbClr val="000000"/>
              </a:solidFill>
              <a:latin typeface="+mj-lt"/>
            </a:endParaRPr>
          </a:p>
        </p:txBody>
      </p:sp>
      <p:sp>
        <p:nvSpPr>
          <p:cNvPr id="11" name="TextBox 11"/>
          <p:cNvSpPr txBox="1"/>
          <p:nvPr/>
        </p:nvSpPr>
        <p:spPr>
          <a:xfrm>
            <a:off x="1289066" y="2647949"/>
            <a:ext cx="16540518" cy="6647974"/>
          </a:xfrm>
          <a:prstGeom prst="rect">
            <a:avLst/>
          </a:prstGeom>
        </p:spPr>
        <p:txBody>
          <a:bodyPr wrap="square" lIns="0" tIns="0" rIns="0" bIns="0" rtlCol="0" anchor="t">
            <a:spAutoFit/>
          </a:bodyPr>
          <a:lstStyle/>
          <a:p>
            <a:pPr algn="just"/>
            <a:r>
              <a:rPr lang="lt-LT" sz="2700" dirty="0"/>
              <a:t>Laisvos formos prašymą arba </a:t>
            </a:r>
            <a:r>
              <a:rPr lang="en-US" sz="2700" dirty="0">
                <a:solidFill>
                  <a:srgbClr val="000000"/>
                </a:solidFill>
                <a:latin typeface="+mj-lt"/>
              </a:rPr>
              <a:t>A</a:t>
            </a:r>
            <a:r>
              <a:rPr lang="lt-LT" sz="2700" dirty="0" err="1">
                <a:solidFill>
                  <a:srgbClr val="000000"/>
                </a:solidFill>
                <a:latin typeface="+mj-lt"/>
              </a:rPr>
              <a:t>plinkos</a:t>
            </a:r>
            <a:r>
              <a:rPr lang="en-US" sz="2700" dirty="0">
                <a:solidFill>
                  <a:srgbClr val="000000"/>
                </a:solidFill>
                <a:latin typeface="+mj-lt"/>
              </a:rPr>
              <a:t> apsaugos </a:t>
            </a:r>
            <a:r>
              <a:rPr lang="lt-LT" sz="2700" dirty="0">
                <a:solidFill>
                  <a:srgbClr val="000000"/>
                </a:solidFill>
                <a:latin typeface="+mj-lt"/>
              </a:rPr>
              <a:t>agentūros rekomenduojamą prašymą (</a:t>
            </a:r>
            <a:r>
              <a:rPr lang="lt-LT" sz="2700" dirty="0">
                <a:solidFill>
                  <a:srgbClr val="000000"/>
                </a:solidFill>
                <a:latin typeface="+mj-lt"/>
                <a:hlinkClick r:id="rId11"/>
              </a:rPr>
              <a:t>prašymo forma</a:t>
            </a:r>
            <a:r>
              <a:rPr lang="lt-LT" sz="2700" dirty="0">
                <a:solidFill>
                  <a:srgbClr val="000000"/>
                </a:solidFill>
                <a:latin typeface="+mj-lt"/>
              </a:rPr>
              <a:t>), </a:t>
            </a:r>
            <a:r>
              <a:rPr lang="lt-LT" sz="2700" dirty="0"/>
              <a:t>kuriame svarbiausia pateikti visus Tvarkos aprašo 32 punkte nurodytus privalomus duomenis bei kitą su prašymu susijusią informaciją:</a:t>
            </a:r>
          </a:p>
          <a:p>
            <a:pPr marL="457200" indent="-457200" algn="just">
              <a:buFont typeface="Wingdings" panose="05000000000000000000" pitchFamily="2" charset="2"/>
              <a:buChar char="Ø"/>
            </a:pPr>
            <a:r>
              <a:rPr lang="lt-LT" sz="2700" dirty="0"/>
              <a:t>Asmens vardą, pavardę, telefono ryšio numerį, el.</a:t>
            </a:r>
            <a:r>
              <a:rPr lang="en-US" sz="2700" dirty="0"/>
              <a:t> </a:t>
            </a:r>
            <a:r>
              <a:rPr lang="lt-LT" sz="2700" dirty="0"/>
              <a:t>pašto adresą arba juridinio asmens pavadinimą, kodą,</a:t>
            </a:r>
            <a:r>
              <a:rPr lang="en-US" sz="2700" dirty="0"/>
              <a:t> </a:t>
            </a:r>
            <a:r>
              <a:rPr lang="lt-LT" sz="2700" dirty="0"/>
              <a:t>buveinės adresą, telefono ryšio numerį, el. </a:t>
            </a:r>
            <a:r>
              <a:rPr lang="en-US" sz="2700" dirty="0"/>
              <a:t>p</a:t>
            </a:r>
            <a:r>
              <a:rPr lang="lt-LT" sz="2700" dirty="0" err="1"/>
              <a:t>ašto</a:t>
            </a:r>
            <a:r>
              <a:rPr lang="en-US" sz="2700" dirty="0"/>
              <a:t> </a:t>
            </a:r>
            <a:r>
              <a:rPr lang="lt-LT" sz="2700" dirty="0"/>
              <a:t>adresą;</a:t>
            </a:r>
          </a:p>
          <a:p>
            <a:pPr marL="457200" indent="-457200" algn="just">
              <a:buFont typeface="Wingdings" panose="05000000000000000000" pitchFamily="2" charset="2"/>
              <a:buChar char="Ø"/>
            </a:pPr>
            <a:r>
              <a:rPr lang="lt-LT" sz="2700" dirty="0"/>
              <a:t>Paukščių rūšies pavadinimą;</a:t>
            </a:r>
          </a:p>
          <a:p>
            <a:pPr marL="457200" indent="-457200" algn="just">
              <a:buFont typeface="Wingdings" panose="05000000000000000000" pitchFamily="2" charset="2"/>
              <a:buChar char="Ø"/>
            </a:pPr>
            <a:r>
              <a:rPr lang="lt-LT" sz="2700" dirty="0"/>
              <a:t>Atsakingą asmenį už leidimo sąlygų laikymąsi ir ataskaitos pateikimą Aplinkos apsaugos agentūrai pagal Tvarkos aprašo 36 punktą (vardas, pavardė, telefono numeris, el. pašto adresas, pareigos);</a:t>
            </a:r>
          </a:p>
          <a:p>
            <a:pPr marL="457200" indent="-457200" algn="just">
              <a:buFont typeface="Wingdings" panose="05000000000000000000" pitchFamily="2" charset="2"/>
              <a:buChar char="Ø"/>
            </a:pPr>
            <a:r>
              <a:rPr lang="lt-LT" sz="2700" dirty="0"/>
              <a:t>Darbų vykdytoją (medžioklės plotų vienetų pavadinimus, paėmimą vykdysiančių asmenų duomenis: juridinio asmens pavadinimą, kodą arba fizinio asmens vardą, pavardę, medžiotojo bilieto numerį);</a:t>
            </a:r>
          </a:p>
          <a:p>
            <a:pPr marL="457200" indent="-457200" algn="just">
              <a:buFont typeface="Wingdings" panose="05000000000000000000" pitchFamily="2" charset="2"/>
              <a:buChar char="Ø"/>
            </a:pPr>
            <a:r>
              <a:rPr lang="lt-LT" sz="2700" dirty="0"/>
              <a:t>Paukščių populiacijos gausos reguliavimo tikslą, atsižvelgiant į Įstatymo 16 straipsnyje nurodytas išimtis;</a:t>
            </a:r>
          </a:p>
          <a:p>
            <a:pPr marL="457200" indent="-457200" algn="just">
              <a:buFont typeface="Wingdings" panose="05000000000000000000" pitchFamily="2" charset="2"/>
              <a:buChar char="Ø"/>
            </a:pPr>
            <a:r>
              <a:rPr lang="lt-LT" sz="2700" dirty="0"/>
              <a:t>Paėmimo būdus, priemones, laiką ir vietą;</a:t>
            </a:r>
          </a:p>
          <a:p>
            <a:pPr marL="457200" indent="-457200" algn="just">
              <a:buFont typeface="Wingdings" panose="05000000000000000000" pitchFamily="2" charset="2"/>
              <a:buChar char="Ø"/>
            </a:pPr>
            <a:r>
              <a:rPr lang="lt-LT" sz="2700" dirty="0"/>
              <a:t>Jeigu paukščių populiacijos gausai reguliuoti ketinama naudoti plėšriuosius paukščius, prašyme įrašomas jų lietuviškas ir lotyniškas pavadinimai, informacija apie ketinamų naudoti plėšriųjų paukščių ženklinimą (žiedo ar mikroschemos numeris), teisėto įsigijimo dokumento kopija (jeigu rūšis įrašyta į Reglamento (EB) Nr. 338/97 A priedą, – Reglamento (EB) 865/2006 48 straipsnyje nurodyto komercinio naudojimo sertifikato kopija)</a:t>
            </a:r>
            <a:r>
              <a:rPr lang="en-US" sz="2700" dirty="0"/>
              <a:t>.</a:t>
            </a:r>
            <a:endParaRPr lang="lt-LT"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8427-D96A-9CDC-98BF-7D47C04DA57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8389713-F4AF-7B4B-DF51-93374981FAC1}"/>
              </a:ext>
            </a:extLst>
          </p:cNvPr>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a:extLst>
              <a:ext uri="{FF2B5EF4-FFF2-40B4-BE49-F238E27FC236}">
                <a16:creationId xmlns:a16="http://schemas.microsoft.com/office/drawing/2014/main" id="{B15D6764-63CB-079A-3B6E-DA298644E4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a:extLst>
              <a:ext uri="{FF2B5EF4-FFF2-40B4-BE49-F238E27FC236}">
                <a16:creationId xmlns:a16="http://schemas.microsoft.com/office/drawing/2014/main" id="{DBDB587A-3C16-6D69-7D23-C9B446C2E5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a:extLst>
              <a:ext uri="{FF2B5EF4-FFF2-40B4-BE49-F238E27FC236}">
                <a16:creationId xmlns:a16="http://schemas.microsoft.com/office/drawing/2014/main" id="{530A66EB-2EE0-5BFF-9464-822209DD4355}"/>
              </a:ext>
            </a:extLst>
          </p:cNvPr>
          <p:cNvGrpSpPr/>
          <p:nvPr/>
        </p:nvGrpSpPr>
        <p:grpSpPr>
          <a:xfrm>
            <a:off x="2549313" y="7368278"/>
            <a:ext cx="1880497" cy="1880497"/>
            <a:chOff x="0" y="0"/>
            <a:chExt cx="1913890" cy="1913890"/>
          </a:xfrm>
        </p:grpSpPr>
        <p:sp>
          <p:nvSpPr>
            <p:cNvPr id="6" name="Freeform 6">
              <a:extLst>
                <a:ext uri="{FF2B5EF4-FFF2-40B4-BE49-F238E27FC236}">
                  <a16:creationId xmlns:a16="http://schemas.microsoft.com/office/drawing/2014/main" id="{176F51F6-4FFD-A09C-9035-CB8CBA44FD89}"/>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a:extLst>
              <a:ext uri="{FF2B5EF4-FFF2-40B4-BE49-F238E27FC236}">
                <a16:creationId xmlns:a16="http://schemas.microsoft.com/office/drawing/2014/main" id="{FDCF960D-AC01-1459-23CE-8FBCA6FADD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a:extLst>
              <a:ext uri="{FF2B5EF4-FFF2-40B4-BE49-F238E27FC236}">
                <a16:creationId xmlns:a16="http://schemas.microsoft.com/office/drawing/2014/main" id="{7A336B1B-4821-474C-A504-E6269350D3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a:extLst>
              <a:ext uri="{FF2B5EF4-FFF2-40B4-BE49-F238E27FC236}">
                <a16:creationId xmlns:a16="http://schemas.microsoft.com/office/drawing/2014/main" id="{D1DA6051-48B1-56F8-F7B4-200A5DBED947}"/>
              </a:ext>
            </a:extLst>
          </p:cNvPr>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BAB52AA7-BCEC-1D38-4A5D-2A173A58C035}"/>
              </a:ext>
            </a:extLst>
          </p:cNvPr>
          <p:cNvSpPr>
            <a:spLocks noGrp="1"/>
          </p:cNvSpPr>
          <p:nvPr>
            <p:ph type="title"/>
          </p:nvPr>
        </p:nvSpPr>
        <p:spPr>
          <a:xfrm>
            <a:off x="2591495" y="535618"/>
            <a:ext cx="14296354" cy="1677363"/>
          </a:xfrm>
        </p:spPr>
        <p:txBody>
          <a:bodyPr>
            <a:noAutofit/>
          </a:bodyPr>
          <a:lstStyle/>
          <a:p>
            <a:r>
              <a:rPr lang="lt-LT" sz="3600" b="1" dirty="0"/>
              <a:t>DOKUMENTŲ PATEIKIMO BŪDAS</a:t>
            </a:r>
          </a:p>
        </p:txBody>
      </p:sp>
      <p:sp>
        <p:nvSpPr>
          <p:cNvPr id="11" name="Turinio vietos rezervavimo ženklas 10">
            <a:extLst>
              <a:ext uri="{FF2B5EF4-FFF2-40B4-BE49-F238E27FC236}">
                <a16:creationId xmlns:a16="http://schemas.microsoft.com/office/drawing/2014/main" id="{84112C8F-2067-DA1F-AE51-9AF9233A710D}"/>
              </a:ext>
            </a:extLst>
          </p:cNvPr>
          <p:cNvSpPr>
            <a:spLocks noGrp="1"/>
          </p:cNvSpPr>
          <p:nvPr>
            <p:ph idx="1"/>
          </p:nvPr>
        </p:nvSpPr>
        <p:spPr>
          <a:xfrm>
            <a:off x="2209801" y="2453890"/>
            <a:ext cx="15544800" cy="7265132"/>
          </a:xfrm>
        </p:spPr>
        <p:txBody>
          <a:bodyPr>
            <a:noAutofit/>
          </a:bodyPr>
          <a:lstStyle/>
          <a:p>
            <a:pPr marL="0" indent="0" algn="just">
              <a:buNone/>
            </a:pPr>
            <a:r>
              <a:rPr lang="lt-LT" sz="2800" dirty="0"/>
              <a:t>Asmuo, pageidaujantis gauti </a:t>
            </a:r>
            <a:r>
              <a:rPr lang="lt-LT" sz="2800" noProof="0" dirty="0"/>
              <a:t>Leidimą</a:t>
            </a:r>
            <a:r>
              <a:rPr lang="lt-LT" sz="2800" dirty="0"/>
              <a:t> reguliuoti didžiųjų kormoranų gausą, prašymą ir lydinčiuosius dokumentus Aplinkos apsaugos agentūrai gali pateikti:</a:t>
            </a:r>
          </a:p>
          <a:p>
            <a:pPr algn="just">
              <a:buFont typeface="Wingdings" panose="05000000000000000000" pitchFamily="2" charset="2"/>
              <a:buChar char="Ø"/>
            </a:pPr>
            <a:r>
              <a:rPr lang="lt-LT" sz="2800" b="1" dirty="0"/>
              <a:t>elektroniniu būdu </a:t>
            </a:r>
            <a:r>
              <a:rPr lang="lt-LT" sz="2800" dirty="0"/>
              <a:t>– el. pašto adresu </a:t>
            </a:r>
            <a:r>
              <a:rPr lang="lt-LT" sz="2800" dirty="0" err="1">
                <a:hlinkClick r:id="rId11"/>
              </a:rPr>
              <a:t>aaa@gamta.lt</a:t>
            </a:r>
            <a:r>
              <a:rPr lang="lt-LT" sz="2800" dirty="0"/>
              <a:t>.  Teikiamas prašymas turi būti pasirašyti saugiu elektroniniu parašu, sukurtu saugia parašo formavimo įranga ir patvirtinti galiojančiu kvalifikuotu sertifikatu, kaip to reikalauja Tvarkos aprašo 32</a:t>
            </a:r>
            <a:r>
              <a:rPr lang="lt-LT" sz="2800" baseline="30000" dirty="0"/>
              <a:t>1 </a:t>
            </a:r>
            <a:r>
              <a:rPr lang="lt-LT" sz="2800" dirty="0"/>
              <a:t>punktas;</a:t>
            </a:r>
          </a:p>
          <a:p>
            <a:pPr algn="just">
              <a:buFont typeface="Wingdings" panose="05000000000000000000" pitchFamily="2" charset="2"/>
              <a:buChar char="Ø"/>
            </a:pPr>
            <a:r>
              <a:rPr lang="lt-LT" sz="2800" b="1" dirty="0"/>
              <a:t>tiesiogiai</a:t>
            </a:r>
            <a:r>
              <a:rPr lang="lt-LT" sz="2800" dirty="0"/>
              <a:t> – teikiami dokumentai turi būti pasirašyti prašančio asmens originaliu parašu ir pristatomi Personalo ir dokumentų valdymo skyriui adresu A. Juozapavičiaus g. 9, Vilnius, 100A kabinetas (1 aukštas);</a:t>
            </a:r>
          </a:p>
          <a:p>
            <a:pPr algn="just">
              <a:buFont typeface="Wingdings" panose="05000000000000000000" pitchFamily="2" charset="2"/>
              <a:buChar char="Ø"/>
            </a:pPr>
            <a:r>
              <a:rPr lang="lt-LT" sz="2800" b="1" dirty="0"/>
              <a:t>siųsti registruotu paštu </a:t>
            </a:r>
            <a:r>
              <a:rPr lang="lt-LT" sz="2800" dirty="0"/>
              <a:t>- teikiami dokumentai turi būti pasirašyti prašančio asmens originaliu parašu ir siunčiami adresu A. Juozapavičiaus g. 9, LT-09311 Vilnius.</a:t>
            </a:r>
          </a:p>
        </p:txBody>
      </p:sp>
    </p:spTree>
    <p:extLst>
      <p:ext uri="{BB962C8B-B14F-4D97-AF65-F5344CB8AC3E}">
        <p14:creationId xmlns:p14="http://schemas.microsoft.com/office/powerpoint/2010/main" val="336871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E48D-2AAD-F72C-B445-38AB5871D86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BE26ACE-0277-5A9C-EF69-BC73F30D49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D9D77A5A-8A77-699C-E217-BB8EA48177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D04691EA-A267-6D53-3399-9C7DAFC3D73B}"/>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274C8674-BDD7-A266-DBD0-488801CB5F13}"/>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a:extLst>
              <a:ext uri="{FF2B5EF4-FFF2-40B4-BE49-F238E27FC236}">
                <a16:creationId xmlns:a16="http://schemas.microsoft.com/office/drawing/2014/main" id="{A54221FC-63EC-0C67-683B-E8E3DAA925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2CAF9626-DAB9-D4BD-8A14-1AFB955617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A66E016A-8BA0-8591-77B7-B14415478EAE}"/>
              </a:ext>
            </a:extLst>
          </p:cNvPr>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a:extLst>
              <a:ext uri="{FF2B5EF4-FFF2-40B4-BE49-F238E27FC236}">
                <a16:creationId xmlns:a16="http://schemas.microsoft.com/office/drawing/2014/main" id="{CA178684-7E0B-3297-6F5B-F6328AAACFAB}"/>
              </a:ext>
            </a:extLst>
          </p:cNvPr>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1FD147E3-D713-0FC9-315E-E2CE567C0242}"/>
              </a:ext>
            </a:extLst>
          </p:cNvPr>
          <p:cNvSpPr txBox="1"/>
          <p:nvPr/>
        </p:nvSpPr>
        <p:spPr>
          <a:xfrm>
            <a:off x="2743200" y="547731"/>
            <a:ext cx="1508638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ASMENŲ, NORINČIŲ GAUTI LEIDIMĄ DIDŽIŲJŲ KORMORANŲ GAUSOS REGULIAVIMUI, </a:t>
            </a:r>
            <a:r>
              <a:rPr lang="pt-BR" sz="3600" b="1" spc="119" dirty="0">
                <a:solidFill>
                  <a:srgbClr val="000000"/>
                </a:solidFill>
                <a:latin typeface="+mj-lt"/>
              </a:rPr>
              <a:t>PRAŠYMŲ VERTINIMO IR SPRENDIMŲ PRIĖMIMO SEKA</a:t>
            </a:r>
            <a:r>
              <a:rPr lang="lt-LT" sz="3600" b="1" spc="119" dirty="0">
                <a:solidFill>
                  <a:srgbClr val="000000"/>
                </a:solidFill>
                <a:latin typeface="+mj-lt"/>
              </a:rPr>
              <a:t>:</a:t>
            </a:r>
            <a:endParaRPr lang="en-US" sz="3600" b="1" spc="119" dirty="0">
              <a:solidFill>
                <a:srgbClr val="000000"/>
              </a:solidFill>
              <a:latin typeface="+mj-lt"/>
            </a:endParaRPr>
          </a:p>
        </p:txBody>
      </p:sp>
      <p:sp>
        <p:nvSpPr>
          <p:cNvPr id="11" name="TextBox 11">
            <a:extLst>
              <a:ext uri="{FF2B5EF4-FFF2-40B4-BE49-F238E27FC236}">
                <a16:creationId xmlns:a16="http://schemas.microsoft.com/office/drawing/2014/main" id="{A2944F9A-DD8C-D157-EE6B-CB0E6CDE289E}"/>
              </a:ext>
            </a:extLst>
          </p:cNvPr>
          <p:cNvSpPr txBox="1"/>
          <p:nvPr/>
        </p:nvSpPr>
        <p:spPr>
          <a:xfrm>
            <a:off x="1905000" y="2647950"/>
            <a:ext cx="14935200" cy="4308872"/>
          </a:xfrm>
          <a:prstGeom prst="rect">
            <a:avLst/>
          </a:prstGeom>
        </p:spPr>
        <p:txBody>
          <a:bodyPr wrap="square" lIns="0" tIns="0" rIns="0" bIns="0" rtlCol="0" anchor="t">
            <a:spAutoFit/>
          </a:bodyPr>
          <a:lstStyle/>
          <a:p>
            <a:pPr marL="514350" indent="-514350" algn="just">
              <a:buFont typeface="+mj-lt"/>
              <a:buAutoNum type="arabicPeriod"/>
            </a:pPr>
            <a:r>
              <a:rPr lang="lt-LT" sz="2800" dirty="0"/>
              <a:t>Asmenys Aplinkos apsaugos agentūrai įteikia tiesiogiai, išsiunčia paštu ar kitomis elektroninio ryšio </a:t>
            </a:r>
            <a:r>
              <a:rPr lang="lt-LT" sz="2800"/>
              <a:t>priemonėmis pateikia prašymą </a:t>
            </a:r>
            <a:r>
              <a:rPr lang="lt-LT" sz="2800" dirty="0"/>
              <a:t>ir kitus papildomus dokumentus;</a:t>
            </a:r>
          </a:p>
          <a:p>
            <a:pPr marL="514350" indent="-514350" algn="just">
              <a:buFont typeface="+mj-lt"/>
              <a:buAutoNum type="arabicPeriod"/>
            </a:pPr>
            <a:r>
              <a:rPr lang="lt-LT" sz="2800" dirty="0"/>
              <a:t>Gavusi prašymą Aplinkos apsaugos agentūra per 10 darbo dienų nuo prašymo išduoti Leidimą gavimo išduoda arba priima motyvuotą sprendimą neišduoti</a:t>
            </a:r>
            <a:r>
              <a:rPr lang="en-US" sz="2800" dirty="0"/>
              <a:t> </a:t>
            </a:r>
            <a:r>
              <a:rPr lang="lt-LT" sz="2800" noProof="0" dirty="0"/>
              <a:t>Leidimo</a:t>
            </a:r>
            <a:r>
              <a:rPr lang="en-US" sz="2800" dirty="0"/>
              <a:t>;</a:t>
            </a:r>
          </a:p>
          <a:p>
            <a:pPr marL="514350" indent="-514350" algn="just">
              <a:buFont typeface="+mj-lt"/>
              <a:buAutoNum type="arabicPeriod"/>
            </a:pPr>
            <a:r>
              <a:rPr lang="lt-LT" sz="2800" dirty="0"/>
              <a:t>Jei reikia papildomos informacijos, Aplinkos apsaugos agentūra kreipiasi į pareiškėją prašydama pateikti papildomą informaciją, tada Leidimas išduodamas arba pateikiamas motyvuotas atsisakymas išduoti Leidimą per 5 darbo dienas nuo papildomos informacijos gavimo dienos</a:t>
            </a:r>
            <a:r>
              <a:rPr lang="en-US" sz="2800" dirty="0"/>
              <a:t>;</a:t>
            </a:r>
          </a:p>
          <a:p>
            <a:pPr marL="514350" indent="-514350" algn="just">
              <a:buFont typeface="+mj-lt"/>
              <a:buAutoNum type="arabicPeriod"/>
            </a:pPr>
            <a:r>
              <a:rPr lang="lt-LT" sz="2800" dirty="0"/>
              <a:t>Jei laukinių paukščių gausa reguliuojama saugomose teritorijose, Aplinkos apsaugos agentūra išduodama Leidimą konsultuojasi su Saugomų teritorijų direkcija. Tokiu atveju Leidimas išduodamas per 30 kalendorinių dienų. </a:t>
            </a:r>
            <a:endParaRPr lang="en-US" sz="2800" dirty="0"/>
          </a:p>
        </p:txBody>
      </p:sp>
    </p:spTree>
    <p:extLst>
      <p:ext uri="{BB962C8B-B14F-4D97-AF65-F5344CB8AC3E}">
        <p14:creationId xmlns:p14="http://schemas.microsoft.com/office/powerpoint/2010/main" val="426135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3322" y="2073096"/>
            <a:ext cx="16675078" cy="5820696"/>
          </a:xfrm>
          <a:prstGeom prst="rect">
            <a:avLst/>
          </a:prstGeom>
        </p:spPr>
        <p:txBody>
          <a:bodyPr wrap="square" lIns="0" tIns="0" rIns="0" bIns="0" rtlCol="0" anchor="t">
            <a:spAutoFit/>
          </a:bodyPr>
          <a:lstStyle/>
          <a:p>
            <a:pPr marL="514350" indent="-514350" algn="just">
              <a:lnSpc>
                <a:spcPts val="3751"/>
              </a:lnSpc>
              <a:buAutoNum type="arabicPeriod"/>
            </a:pPr>
            <a:r>
              <a:rPr lang="lt-LT" sz="2800" dirty="0">
                <a:solidFill>
                  <a:srgbClr val="000000"/>
                </a:solidFill>
                <a:latin typeface="+mj-lt"/>
              </a:rPr>
              <a:t>Vadovaujantis Tvarkos aprašo 26 ir 27 punktais ir Įstatymo 16 straipsnio 1 dalies 3 punktu ir 2 dalimi, pasibaigus Leidimo galiojimo terminui, pateikti didžiųjų kormoranų žuvininkystės tvenkinių teritorijoje praeitų metų gausos apskaitos, padarytos žalos akvakultūrai ir populiacijos gausos reguliavimo įvertinimo ataskaitos duomenis 15-16 dienų intervalais (</a:t>
            </a:r>
            <a:r>
              <a:rPr lang="lt-LT" sz="2800" dirty="0">
                <a:solidFill>
                  <a:srgbClr val="000000"/>
                </a:solidFill>
                <a:latin typeface="+mj-lt"/>
                <a:hlinkClick r:id="rId2"/>
              </a:rPr>
              <a:t>Leidimo 1 priedas</a:t>
            </a:r>
            <a:r>
              <a:rPr lang="lt-LT" sz="2800" dirty="0">
                <a:solidFill>
                  <a:srgbClr val="000000"/>
                </a:solidFill>
                <a:latin typeface="+mj-lt"/>
              </a:rPr>
              <a:t>);</a:t>
            </a:r>
          </a:p>
          <a:p>
            <a:pPr marL="514350" indent="-514350" algn="just">
              <a:lnSpc>
                <a:spcPts val="3751"/>
              </a:lnSpc>
              <a:buAutoNum type="arabicPeriod"/>
            </a:pPr>
            <a:r>
              <a:rPr lang="lt-LT" sz="2800" dirty="0">
                <a:solidFill>
                  <a:srgbClr val="000000"/>
                </a:solidFill>
                <a:latin typeface="+mj-lt"/>
              </a:rPr>
              <a:t>Privalomai taikyti individualiai pasirinktas </a:t>
            </a:r>
            <a:r>
              <a:rPr lang="lt-LT" sz="2800" dirty="0" err="1">
                <a:solidFill>
                  <a:srgbClr val="000000"/>
                </a:solidFill>
                <a:latin typeface="+mj-lt"/>
              </a:rPr>
              <a:t>neletalines</a:t>
            </a:r>
            <a:r>
              <a:rPr lang="lt-LT" sz="2800" dirty="0">
                <a:solidFill>
                  <a:srgbClr val="000000"/>
                </a:solidFill>
                <a:latin typeface="+mj-lt"/>
              </a:rPr>
              <a:t> (alternatyvias) didžiųjų kormoranų žalos akvakultūrai mažinimo priemones (</a:t>
            </a:r>
            <a:r>
              <a:rPr lang="lt-LT" sz="2800" dirty="0">
                <a:solidFill>
                  <a:srgbClr val="000000"/>
                </a:solidFill>
                <a:latin typeface="+mj-lt"/>
                <a:hlinkClick r:id="rId3"/>
              </a:rPr>
              <a:t>Leidimo 2 priedas</a:t>
            </a:r>
            <a:r>
              <a:rPr lang="lt-LT" sz="2800" dirty="0">
                <a:solidFill>
                  <a:srgbClr val="000000"/>
                </a:solidFill>
                <a:latin typeface="+mj-lt"/>
              </a:rPr>
              <a:t>);</a:t>
            </a:r>
          </a:p>
          <a:p>
            <a:pPr marL="514350" indent="-514350" algn="just">
              <a:lnSpc>
                <a:spcPts val="3751"/>
              </a:lnSpc>
              <a:buAutoNum type="arabicPeriod"/>
            </a:pPr>
            <a:r>
              <a:rPr lang="lt-LT" sz="2800" dirty="0">
                <a:solidFill>
                  <a:srgbClr val="000000"/>
                </a:solidFill>
                <a:latin typeface="+mj-lt"/>
              </a:rPr>
              <a:t>Vadovaujantis Tvarkos aprašo </a:t>
            </a:r>
            <a:r>
              <a:rPr lang="lt-LT" sz="2800" dirty="0">
                <a:latin typeface="+mj-lt"/>
              </a:rPr>
              <a:t>31</a:t>
            </a:r>
            <a:r>
              <a:rPr lang="lt-LT" sz="2800" baseline="30000" dirty="0">
                <a:latin typeface="+mj-lt"/>
              </a:rPr>
              <a:t>5</a:t>
            </a:r>
            <a:r>
              <a:rPr lang="lt-LT" sz="2800" dirty="0">
                <a:solidFill>
                  <a:srgbClr val="000000"/>
                </a:solidFill>
                <a:latin typeface="+mj-lt"/>
              </a:rPr>
              <a:t> punktu apie kiekvieną sunaikintą arba aptiktą bet kokiu žiedu ar kitokiu ženklu paženklintą kormoraną privaloma pranešti  Kauno Tado Ivanausko zoologijos muziejaus Paukščių žiedavimo centrui nurodant žiedo numerį ir kitus įrašus ir (arba) nusiunčiant el. paštu nuotrauką, kurioje aiškiai matytųsi visi žiedo įrašai;</a:t>
            </a:r>
          </a:p>
          <a:p>
            <a:pPr marL="514350" indent="-514350" algn="just">
              <a:lnSpc>
                <a:spcPts val="3751"/>
              </a:lnSpc>
              <a:buAutoNum type="arabicPeriod"/>
            </a:pPr>
            <a:r>
              <a:rPr lang="lt-LT" sz="2800" dirty="0">
                <a:solidFill>
                  <a:srgbClr val="000000"/>
                </a:solidFill>
                <a:latin typeface="+mj-lt"/>
              </a:rPr>
              <a:t>Vykdytų darbų ataskaitą pateikti per </a:t>
            </a:r>
            <a:r>
              <a:rPr lang="lt-LT" sz="2800" b="1" dirty="0">
                <a:solidFill>
                  <a:srgbClr val="000000"/>
                </a:solidFill>
                <a:latin typeface="+mj-lt"/>
              </a:rPr>
              <a:t>30 kalendorinių </a:t>
            </a:r>
            <a:r>
              <a:rPr lang="lt-LT" sz="2800" dirty="0">
                <a:solidFill>
                  <a:srgbClr val="000000"/>
                </a:solidFill>
                <a:latin typeface="+mj-lt"/>
              </a:rPr>
              <a:t>dienų pasibaigus Leidimo galiojimui.</a:t>
            </a:r>
          </a:p>
          <a:p>
            <a:pPr marL="514350" indent="-514350">
              <a:lnSpc>
                <a:spcPts val="3751"/>
              </a:lnSpc>
              <a:buAutoNum type="arabicPeriod"/>
            </a:pPr>
            <a:endParaRPr lang="en-US" sz="2800" dirty="0">
              <a:solidFill>
                <a:srgbClr val="000000"/>
              </a:solidFill>
              <a:latin typeface="+mj-lt"/>
            </a:endParaRPr>
          </a:p>
        </p:txBody>
      </p:sp>
      <p:pic>
        <p:nvPicPr>
          <p:cNvPr id="4" name="Picture 4"/>
          <p:cNvPicPr>
            <a:picLocks noChangeAspect="1"/>
          </p:cNvPicPr>
          <p:nvPr/>
        </p:nvPicPr>
        <p:blipFill>
          <a:blip r:embed="rId4"/>
          <a:srcRect/>
          <a:stretch>
            <a:fillRect/>
          </a:stretch>
        </p:blipFill>
        <p:spPr>
          <a:xfrm>
            <a:off x="614543" y="662031"/>
            <a:ext cx="2592996" cy="1038138"/>
          </a:xfrm>
          <a:prstGeom prst="rect">
            <a:avLst/>
          </a:prstGeom>
        </p:spPr>
      </p:pic>
      <p:sp>
        <p:nvSpPr>
          <p:cNvPr id="5" name="AutoShape 5"/>
          <p:cNvSpPr/>
          <p:nvPr/>
        </p:nvSpPr>
        <p:spPr>
          <a:xfrm>
            <a:off x="6897549" y="9410700"/>
            <a:ext cx="11390451" cy="0"/>
          </a:xfrm>
          <a:prstGeom prst="line">
            <a:avLst/>
          </a:prstGeom>
          <a:ln w="9525" cap="rnd">
            <a:solidFill>
              <a:srgbClr val="000000"/>
            </a:solidFill>
            <a:prstDash val="solid"/>
            <a:headEnd type="none" w="sm" len="sm"/>
            <a:tailEnd type="none" w="sm" len="sm"/>
          </a:ln>
        </p:spPr>
        <p:txBody>
          <a:bodyPr/>
          <a:lstStyle/>
          <a:p>
            <a:endParaRPr lang="lt-LT"/>
          </a:p>
        </p:txBody>
      </p:sp>
      <p:sp>
        <p:nvSpPr>
          <p:cNvPr id="42" name="Poraštės vietos rezervavimo ženklas 29">
            <a:extLst>
              <a:ext uri="{FF2B5EF4-FFF2-40B4-BE49-F238E27FC236}">
                <a16:creationId xmlns:a16="http://schemas.microsoft.com/office/drawing/2014/main" id="{DFC664C6-7261-8729-634D-241C09298637}"/>
              </a:ext>
            </a:extLst>
          </p:cNvPr>
          <p:cNvSpPr>
            <a:spLocks noGrp="1"/>
          </p:cNvSpPr>
          <p:nvPr>
            <p:ph type="ftr" sz="quarter" idx="11"/>
          </p:nvPr>
        </p:nvSpPr>
        <p:spPr>
          <a:xfrm>
            <a:off x="14389079" y="9584786"/>
            <a:ext cx="2895600" cy="365125"/>
          </a:xfrm>
        </p:spPr>
        <p:txBody>
          <a:bodyPr/>
          <a:lstStyle/>
          <a:p>
            <a:r>
              <a:rPr lang="en-US" sz="2400" dirty="0" err="1"/>
              <a:t>Renginio</a:t>
            </a:r>
            <a:r>
              <a:rPr lang="en-US" sz="2400" dirty="0"/>
              <a:t> </a:t>
            </a:r>
            <a:r>
              <a:rPr lang="en-US" sz="2400" dirty="0" err="1"/>
              <a:t>pavadinimas</a:t>
            </a:r>
            <a:endParaRPr lang="en-US" sz="2400" dirty="0"/>
          </a:p>
        </p:txBody>
      </p:sp>
      <p:sp>
        <p:nvSpPr>
          <p:cNvPr id="39" name="TextBox 38">
            <a:extLst>
              <a:ext uri="{FF2B5EF4-FFF2-40B4-BE49-F238E27FC236}">
                <a16:creationId xmlns:a16="http://schemas.microsoft.com/office/drawing/2014/main" id="{A03F9DA6-DB57-154B-1AE0-5BDDC8A310EE}"/>
              </a:ext>
            </a:extLst>
          </p:cNvPr>
          <p:cNvSpPr txBox="1"/>
          <p:nvPr/>
        </p:nvSpPr>
        <p:spPr>
          <a:xfrm>
            <a:off x="4510334" y="662031"/>
            <a:ext cx="9586665" cy="707886"/>
          </a:xfrm>
          <a:prstGeom prst="rect">
            <a:avLst/>
          </a:prstGeom>
          <a:noFill/>
        </p:spPr>
        <p:txBody>
          <a:bodyPr wrap="square">
            <a:spAutoFit/>
          </a:bodyPr>
          <a:lstStyle/>
          <a:p>
            <a:r>
              <a:rPr lang="en-US" sz="4000" b="1" dirty="0"/>
              <a:t>ASMUO TURINTIS LEIDIM</a:t>
            </a:r>
            <a:r>
              <a:rPr lang="lt-LT" sz="4000" b="1" dirty="0"/>
              <a:t>Ą PRIVALO:</a:t>
            </a:r>
            <a:endParaRPr lang="lt-LT"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3e7e53-5eb2-45cf-b2ab-34c867e554b8">
      <Terms xmlns="http://schemas.microsoft.com/office/infopath/2007/PartnerControls"/>
    </lcf76f155ced4ddcb4097134ff3c332f>
    <TaxCatchAll xmlns="aa0d983d-359a-438c-9953-3af1a8ac0831" xsi:nil="true"/>
    <Pastabos xmlns="453e7e53-5eb2-45cf-b2ab-34c867e554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BAB57CF81AE55C4698AAD22D302297F0" ma:contentTypeVersion="19" ma:contentTypeDescription="Kurkite naują dokumentą." ma:contentTypeScope="" ma:versionID="50d3f0d0e878561552eca6e4c554c4d7">
  <xsd:schema xmlns:xsd="http://www.w3.org/2001/XMLSchema" xmlns:xs="http://www.w3.org/2001/XMLSchema" xmlns:p="http://schemas.microsoft.com/office/2006/metadata/properties" xmlns:ns2="453e7e53-5eb2-45cf-b2ab-34c867e554b8" xmlns:ns3="aa0d983d-359a-438c-9953-3af1a8ac0831" targetNamespace="http://schemas.microsoft.com/office/2006/metadata/properties" ma:root="true" ma:fieldsID="5361c495f7cb67a7e2c880b9c569148c" ns2:_="" ns3:_="">
    <xsd:import namespace="453e7e53-5eb2-45cf-b2ab-34c867e554b8"/>
    <xsd:import namespace="aa0d983d-359a-438c-9953-3af1a8ac08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Pastabo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7e53-5eb2-45cf-b2ab-34c867e55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Vaizdų žymės" ma:readOnly="false" ma:fieldId="{5cf76f15-5ced-4ddc-b409-7134ff3c332f}" ma:taxonomyMulti="true" ma:sspId="993cf2ba-b7a7-49f7-97d1-76e12a88c4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Pastabos" ma:index="25" nillable="true" ma:displayName="Pastabos" ma:format="Dropdown" ma:internalName="Pastabo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0d983d-359a-438c-9953-3af1a8ac0831" elementFormDefault="qualified">
    <xsd:import namespace="http://schemas.microsoft.com/office/2006/documentManagement/types"/>
    <xsd:import namespace="http://schemas.microsoft.com/office/infopath/2007/PartnerControls"/>
    <xsd:element name="SharedWithUsers" ma:index="17"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Bendrinta su išsamia informacija" ma:internalName="SharedWithDetails" ma:readOnly="true">
      <xsd:simpleType>
        <xsd:restriction base="dms:Note">
          <xsd:maxLength value="255"/>
        </xsd:restriction>
      </xsd:simpleType>
    </xsd:element>
    <xsd:element name="TaxCatchAll" ma:index="23" nillable="true" ma:displayName="Taxonomy Catch All Column" ma:hidden="true" ma:list="{a2ed2b4c-4941-47ba-ae53-a63c8af35a1e}" ma:internalName="TaxCatchAll" ma:showField="CatchAllData" ma:web="aa0d983d-359a-438c-9953-3af1a8ac08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3A255-CBAA-4571-A9A9-CC8145D42A81}">
  <ds:schemaRefs>
    <ds:schemaRef ds:uri="http://schemas.microsoft.com/sharepoint/v3/contenttype/forms"/>
  </ds:schemaRefs>
</ds:datastoreItem>
</file>

<file path=customXml/itemProps2.xml><?xml version="1.0" encoding="utf-8"?>
<ds:datastoreItem xmlns:ds="http://schemas.openxmlformats.org/officeDocument/2006/customXml" ds:itemID="{23828B8C-CC0A-4C47-90F1-A1A95BA89255}">
  <ds:schemaRefs>
    <ds:schemaRef ds:uri="http://purl.org/dc/dcmitype/"/>
    <ds:schemaRef ds:uri="http://purl.org/dc/terms/"/>
    <ds:schemaRef ds:uri="http://purl.org/dc/elements/1.1/"/>
    <ds:schemaRef ds:uri="http://schemas.microsoft.com/office/infopath/2007/PartnerControls"/>
    <ds:schemaRef ds:uri="aa0d983d-359a-438c-9953-3af1a8ac0831"/>
    <ds:schemaRef ds:uri="http://schemas.microsoft.com/office/2006/documentManagement/types"/>
    <ds:schemaRef ds:uri="http://www.w3.org/XML/1998/namespace"/>
    <ds:schemaRef ds:uri="http://schemas.openxmlformats.org/package/2006/metadata/core-properties"/>
    <ds:schemaRef ds:uri="453e7e53-5eb2-45cf-b2ab-34c867e554b8"/>
    <ds:schemaRef ds:uri="http://schemas.microsoft.com/office/2006/metadata/properties"/>
  </ds:schemaRefs>
</ds:datastoreItem>
</file>

<file path=customXml/itemProps3.xml><?xml version="1.0" encoding="utf-8"?>
<ds:datastoreItem xmlns:ds="http://schemas.openxmlformats.org/officeDocument/2006/customXml" ds:itemID="{120ECE7E-442E-4651-990D-897538D41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e7e53-5eb2-45cf-b2ab-34c867e554b8"/>
    <ds:schemaRef ds:uri="aa0d983d-359a-438c-9953-3af1a8ac0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TotalTime>
  <Words>794</Words>
  <Application>Microsoft Office PowerPoint</Application>
  <PresentationFormat>Pasirinktinai</PresentationFormat>
  <Paragraphs>37</Paragraphs>
  <Slides>6</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6</vt:i4>
      </vt:variant>
    </vt:vector>
  </HeadingPairs>
  <TitlesOfParts>
    <vt:vector size="11" baseType="lpstr">
      <vt:lpstr>Wingdings</vt:lpstr>
      <vt:lpstr>Arial</vt:lpstr>
      <vt:lpstr>Poppins Medium</vt:lpstr>
      <vt:lpstr>Calibri</vt:lpstr>
      <vt:lpstr>Office Theme</vt:lpstr>
      <vt:lpstr>„PowerPoint“ pateiktis</vt:lpstr>
      <vt:lpstr>TEISĖS AKTAI, REGLAMENTUOJANTYS DIDŽIŲJŲ KORMORANŲ  GAUSOS REGULIAVIMĄ:</vt:lpstr>
      <vt:lpstr>„PowerPoint“ pateiktis</vt:lpstr>
      <vt:lpstr>DOKUMENTŲ PATEIKIMO BŪDAS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PPT</dc:title>
  <dc:creator>Dalia Černevičienė</dc:creator>
  <cp:lastModifiedBy>Dalia Černevičienė</cp:lastModifiedBy>
  <cp:revision>12</cp:revision>
  <dcterms:created xsi:type="dcterms:W3CDTF">2006-08-16T00:00:00Z</dcterms:created>
  <dcterms:modified xsi:type="dcterms:W3CDTF">2025-10-29T13:41:18Z</dcterms:modified>
  <dc:identifier>DAFWsLGpBPU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0x010100BAB57CF81AE55C4698AAD22D302297F0</vt:lpwstr>
  </property>
  <property fmtid="{D5CDD505-2E9C-101B-9397-08002B2CF9AE}" pid="3" name="MediaServiceImageTags">
    <vt:lpwstr/>
  </property>
</Properties>
</file>