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13"/>
  </p:notesMasterIdLst>
  <p:sldIdLst>
    <p:sldId id="256" r:id="rId5"/>
    <p:sldId id="268" r:id="rId6"/>
    <p:sldId id="257" r:id="rId7"/>
    <p:sldId id="269" r:id="rId8"/>
    <p:sldId id="258" r:id="rId9"/>
    <p:sldId id="266" r:id="rId10"/>
    <p:sldId id="267" r:id="rId11"/>
    <p:sldId id="261" r:id="rId12"/>
  </p:sldIdLst>
  <p:sldSz cx="18288000" cy="10287000"/>
  <p:notesSz cx="6858000" cy="9144000"/>
  <p:embeddedFontLst>
    <p:embeddedFont>
      <p:font typeface="Poppins Medium" panose="00000600000000000000" pitchFamily="2" charset="-7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D3CA6-7ADC-45C1-8D45-346219B0B6B0}" v="12" dt="2025-10-29T10:18:00.268"/>
    <p1510:client id="{69E70B1C-3F23-43D8-AC2D-CE438B906D16}" v="23" dt="2025-10-29T13:36:43.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300" d="100"/>
        <a:sy n="3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ia Černevičienė" userId="c819b67d-6f9a-41b9-b41e-360ed7010143" providerId="ADAL" clId="{82CDB26A-679E-4DBC-96CB-3D87C284A5EF}"/>
    <pc:docChg chg="undo custSel addSld modSld sldOrd">
      <pc:chgData name="Dalia Černevičienė" userId="c819b67d-6f9a-41b9-b41e-360ed7010143" providerId="ADAL" clId="{82CDB26A-679E-4DBC-96CB-3D87C284A5EF}" dt="2025-10-29T13:39:22.982" v="775" actId="5793"/>
      <pc:docMkLst>
        <pc:docMk/>
      </pc:docMkLst>
      <pc:sldChg chg="modSp mod">
        <pc:chgData name="Dalia Černevičienė" userId="c819b67d-6f9a-41b9-b41e-360ed7010143" providerId="ADAL" clId="{82CDB26A-679E-4DBC-96CB-3D87C284A5EF}" dt="2025-10-29T10:37:57.559" v="10" actId="1076"/>
        <pc:sldMkLst>
          <pc:docMk/>
          <pc:sldMk cId="0" sldId="256"/>
        </pc:sldMkLst>
        <pc:spChg chg="mod">
          <ac:chgData name="Dalia Černevičienė" userId="c819b67d-6f9a-41b9-b41e-360ed7010143" providerId="ADAL" clId="{82CDB26A-679E-4DBC-96CB-3D87C284A5EF}" dt="2025-10-29T10:37:56.620" v="9" actId="14100"/>
          <ac:spMkLst>
            <pc:docMk/>
            <pc:sldMk cId="0" sldId="256"/>
            <ac:spMk id="28" creationId="{00000000-0000-0000-0000-000000000000}"/>
          </ac:spMkLst>
        </pc:spChg>
        <pc:spChg chg="mod">
          <ac:chgData name="Dalia Černevičienė" userId="c819b67d-6f9a-41b9-b41e-360ed7010143" providerId="ADAL" clId="{82CDB26A-679E-4DBC-96CB-3D87C284A5EF}" dt="2025-10-29T10:37:57.559" v="10" actId="1076"/>
          <ac:spMkLst>
            <pc:docMk/>
            <pc:sldMk cId="0" sldId="256"/>
            <ac:spMk id="30" creationId="{00000000-0000-0000-0000-000000000000}"/>
          </ac:spMkLst>
        </pc:spChg>
      </pc:sldChg>
      <pc:sldChg chg="modSp mod">
        <pc:chgData name="Dalia Černevičienė" userId="c819b67d-6f9a-41b9-b41e-360ed7010143" providerId="ADAL" clId="{82CDB26A-679E-4DBC-96CB-3D87C284A5EF}" dt="2025-10-29T10:48:09.494" v="187" actId="20577"/>
        <pc:sldMkLst>
          <pc:docMk/>
          <pc:sldMk cId="0" sldId="257"/>
        </pc:sldMkLst>
        <pc:spChg chg="mod">
          <ac:chgData name="Dalia Černevičienė" userId="c819b67d-6f9a-41b9-b41e-360ed7010143" providerId="ADAL" clId="{82CDB26A-679E-4DBC-96CB-3D87C284A5EF}" dt="2025-10-29T10:41:24.707" v="40" actId="1076"/>
          <ac:spMkLst>
            <pc:docMk/>
            <pc:sldMk cId="0" sldId="257"/>
            <ac:spMk id="7" creationId="{4BBE81FD-2847-0E70-D3E9-822AD796C021}"/>
          </ac:spMkLst>
        </pc:spChg>
        <pc:spChg chg="mod">
          <ac:chgData name="Dalia Černevičienė" userId="c819b67d-6f9a-41b9-b41e-360ed7010143" providerId="ADAL" clId="{82CDB26A-679E-4DBC-96CB-3D87C284A5EF}" dt="2025-10-29T10:48:09.494" v="187" actId="20577"/>
          <ac:spMkLst>
            <pc:docMk/>
            <pc:sldMk cId="0" sldId="257"/>
            <ac:spMk id="11" creationId="{5BF24E78-5C69-C777-8863-8A172A0097E0}"/>
          </ac:spMkLst>
        </pc:spChg>
      </pc:sldChg>
      <pc:sldChg chg="addSp delSp modSp mod">
        <pc:chgData name="Dalia Černevičienė" userId="c819b67d-6f9a-41b9-b41e-360ed7010143" providerId="ADAL" clId="{82CDB26A-679E-4DBC-96CB-3D87C284A5EF}" dt="2025-10-29T13:37:58.082" v="763" actId="255"/>
        <pc:sldMkLst>
          <pc:docMk/>
          <pc:sldMk cId="0" sldId="258"/>
        </pc:sldMkLst>
        <pc:spChg chg="mod">
          <ac:chgData name="Dalia Černevičienė" userId="c819b67d-6f9a-41b9-b41e-360ed7010143" providerId="ADAL" clId="{82CDB26A-679E-4DBC-96CB-3D87C284A5EF}" dt="2025-10-29T11:28:28.047" v="596" actId="20577"/>
          <ac:spMkLst>
            <pc:docMk/>
            <pc:sldMk cId="0" sldId="258"/>
            <ac:spMk id="10" creationId="{00000000-0000-0000-0000-000000000000}"/>
          </ac:spMkLst>
        </pc:spChg>
        <pc:spChg chg="add del mod">
          <ac:chgData name="Dalia Černevičienė" userId="c819b67d-6f9a-41b9-b41e-360ed7010143" providerId="ADAL" clId="{82CDB26A-679E-4DBC-96CB-3D87C284A5EF}" dt="2025-10-29T13:37:58.082" v="763" actId="255"/>
          <ac:spMkLst>
            <pc:docMk/>
            <pc:sldMk cId="0" sldId="258"/>
            <ac:spMk id="11" creationId="{00000000-0000-0000-0000-000000000000}"/>
          </ac:spMkLst>
        </pc:spChg>
        <pc:picChg chg="add">
          <ac:chgData name="Dalia Černevičienė" userId="c819b67d-6f9a-41b9-b41e-360ed7010143" providerId="ADAL" clId="{82CDB26A-679E-4DBC-96CB-3D87C284A5EF}" dt="2025-10-29T11:07:08.526" v="329"/>
          <ac:picMkLst>
            <pc:docMk/>
            <pc:sldMk cId="0" sldId="258"/>
            <ac:picMk id="12" creationId="{2C3DFB11-FB03-336F-1BBC-A3C1398D85CB}"/>
          </ac:picMkLst>
        </pc:picChg>
      </pc:sldChg>
      <pc:sldChg chg="delSp modSp mod">
        <pc:chgData name="Dalia Černevičienė" userId="c819b67d-6f9a-41b9-b41e-360ed7010143" providerId="ADAL" clId="{82CDB26A-679E-4DBC-96CB-3D87C284A5EF}" dt="2025-10-29T13:39:22.982" v="775" actId="5793"/>
        <pc:sldMkLst>
          <pc:docMk/>
          <pc:sldMk cId="0" sldId="261"/>
        </pc:sldMkLst>
        <pc:spChg chg="mod">
          <ac:chgData name="Dalia Černevičienė" userId="c819b67d-6f9a-41b9-b41e-360ed7010143" providerId="ADAL" clId="{82CDB26A-679E-4DBC-96CB-3D87C284A5EF}" dt="2025-10-29T13:39:22.982" v="775" actId="5793"/>
          <ac:spMkLst>
            <pc:docMk/>
            <pc:sldMk cId="0" sldId="261"/>
            <ac:spMk id="2" creationId="{00000000-0000-0000-0000-000000000000}"/>
          </ac:spMkLst>
        </pc:spChg>
        <pc:spChg chg="mod">
          <ac:chgData name="Dalia Černevičienė" userId="c819b67d-6f9a-41b9-b41e-360ed7010143" providerId="ADAL" clId="{82CDB26A-679E-4DBC-96CB-3D87C284A5EF}" dt="2025-10-29T11:49:25.006" v="741" actId="20577"/>
          <ac:spMkLst>
            <pc:docMk/>
            <pc:sldMk cId="0" sldId="261"/>
            <ac:spMk id="39" creationId="{A03F9DA6-DB57-154B-1AE0-5BDDC8A310EE}"/>
          </ac:spMkLst>
        </pc:spChg>
        <pc:spChg chg="del mod">
          <ac:chgData name="Dalia Černevičienė" userId="c819b67d-6f9a-41b9-b41e-360ed7010143" providerId="ADAL" clId="{82CDB26A-679E-4DBC-96CB-3D87C284A5EF}" dt="2025-10-29T13:20:38.393" v="749" actId="478"/>
          <ac:spMkLst>
            <pc:docMk/>
            <pc:sldMk cId="0" sldId="261"/>
            <ac:spMk id="42" creationId="{DFC664C6-7261-8729-634D-241C09298637}"/>
          </ac:spMkLst>
        </pc:spChg>
        <pc:picChg chg="del">
          <ac:chgData name="Dalia Černevičienė" userId="c819b67d-6f9a-41b9-b41e-360ed7010143" providerId="ADAL" clId="{82CDB26A-679E-4DBC-96CB-3D87C284A5EF}" dt="2025-10-29T11:43:31.997" v="695" actId="478"/>
          <ac:picMkLst>
            <pc:docMk/>
            <pc:sldMk cId="0" sldId="261"/>
            <ac:picMk id="43" creationId="{07134418-3556-2F15-9BDD-57F0DB1EADA6}"/>
          </ac:picMkLst>
        </pc:picChg>
      </pc:sldChg>
      <pc:sldChg chg="modSp mod">
        <pc:chgData name="Dalia Černevičienė" userId="c819b67d-6f9a-41b9-b41e-360ed7010143" providerId="ADAL" clId="{82CDB26A-679E-4DBC-96CB-3D87C284A5EF}" dt="2025-10-29T13:38:17.063" v="764" actId="255"/>
        <pc:sldMkLst>
          <pc:docMk/>
          <pc:sldMk cId="3368717905" sldId="266"/>
        </pc:sldMkLst>
        <pc:spChg chg="mod">
          <ac:chgData name="Dalia Černevičienė" userId="c819b67d-6f9a-41b9-b41e-360ed7010143" providerId="ADAL" clId="{82CDB26A-679E-4DBC-96CB-3D87C284A5EF}" dt="2025-10-29T13:38:17.063" v="764" actId="255"/>
          <ac:spMkLst>
            <pc:docMk/>
            <pc:sldMk cId="3368717905" sldId="266"/>
            <ac:spMk id="11" creationId="{84112C8F-2067-DA1F-AE51-9AF9233A710D}"/>
          </ac:spMkLst>
        </pc:spChg>
      </pc:sldChg>
      <pc:sldChg chg="modSp mod">
        <pc:chgData name="Dalia Černevičienė" userId="c819b67d-6f9a-41b9-b41e-360ed7010143" providerId="ADAL" clId="{82CDB26A-679E-4DBC-96CB-3D87C284A5EF}" dt="2025-10-29T13:20:04.827" v="742" actId="14100"/>
        <pc:sldMkLst>
          <pc:docMk/>
          <pc:sldMk cId="4261351661" sldId="267"/>
        </pc:sldMkLst>
        <pc:spChg chg="mod">
          <ac:chgData name="Dalia Černevičienė" userId="c819b67d-6f9a-41b9-b41e-360ed7010143" providerId="ADAL" clId="{82CDB26A-679E-4DBC-96CB-3D87C284A5EF}" dt="2025-10-29T13:20:04.827" v="742" actId="14100"/>
          <ac:spMkLst>
            <pc:docMk/>
            <pc:sldMk cId="4261351661" sldId="267"/>
            <ac:spMk id="10" creationId="{1FD147E3-D713-0FC9-315E-E2CE567C0242}"/>
          </ac:spMkLst>
        </pc:spChg>
        <pc:spChg chg="mod">
          <ac:chgData name="Dalia Černevičienė" userId="c819b67d-6f9a-41b9-b41e-360ed7010143" providerId="ADAL" clId="{82CDB26A-679E-4DBC-96CB-3D87C284A5EF}" dt="2025-10-29T11:34:47.367" v="677"/>
          <ac:spMkLst>
            <pc:docMk/>
            <pc:sldMk cId="4261351661" sldId="267"/>
            <ac:spMk id="11" creationId="{A2944F9A-DD8C-D157-EE6B-CB0E6CDE289E}"/>
          </ac:spMkLst>
        </pc:spChg>
      </pc:sldChg>
      <pc:sldChg chg="modSp add mod ord">
        <pc:chgData name="Dalia Černevičienė" userId="c819b67d-6f9a-41b9-b41e-360ed7010143" providerId="ADAL" clId="{82CDB26A-679E-4DBC-96CB-3D87C284A5EF}" dt="2025-10-29T10:47:10.872" v="178"/>
        <pc:sldMkLst>
          <pc:docMk/>
          <pc:sldMk cId="4047198549" sldId="268"/>
        </pc:sldMkLst>
        <pc:spChg chg="mod">
          <ac:chgData name="Dalia Černevičienė" userId="c819b67d-6f9a-41b9-b41e-360ed7010143" providerId="ADAL" clId="{82CDB26A-679E-4DBC-96CB-3D87C284A5EF}" dt="2025-10-29T10:46:52.883" v="176" actId="948"/>
          <ac:spMkLst>
            <pc:docMk/>
            <pc:sldMk cId="4047198549" sldId="268"/>
            <ac:spMk id="11" creationId="{4C421417-712D-7302-5C08-C5538311E1CA}"/>
          </ac:spMkLst>
        </pc:spChg>
      </pc:sldChg>
      <pc:sldChg chg="modSp add mod ord">
        <pc:chgData name="Dalia Černevičienė" userId="c819b67d-6f9a-41b9-b41e-360ed7010143" providerId="ADAL" clId="{82CDB26A-679E-4DBC-96CB-3D87C284A5EF}" dt="2025-10-29T13:37:34.042" v="762" actId="1076"/>
        <pc:sldMkLst>
          <pc:docMk/>
          <pc:sldMk cId="1548947209" sldId="269"/>
        </pc:sldMkLst>
        <pc:spChg chg="mod">
          <ac:chgData name="Dalia Černevičienė" userId="c819b67d-6f9a-41b9-b41e-360ed7010143" providerId="ADAL" clId="{82CDB26A-679E-4DBC-96CB-3D87C284A5EF}" dt="2025-10-29T13:37:33.092" v="761" actId="255"/>
          <ac:spMkLst>
            <pc:docMk/>
            <pc:sldMk cId="1548947209" sldId="269"/>
            <ac:spMk id="11" creationId="{9592EE8F-9EE6-12AB-3FFB-CFCE4A7D9FB5}"/>
          </ac:spMkLst>
        </pc:spChg>
        <pc:picChg chg="mod">
          <ac:chgData name="Dalia Černevičienė" userId="c819b67d-6f9a-41b9-b41e-360ed7010143" providerId="ADAL" clId="{82CDB26A-679E-4DBC-96CB-3D87C284A5EF}" dt="2025-10-29T13:37:34.042" v="762" actId="1076"/>
          <ac:picMkLst>
            <pc:docMk/>
            <pc:sldMk cId="1548947209" sldId="269"/>
            <ac:picMk id="2" creationId="{571C4AB5-5E10-441F-20B1-0EAE4C609C3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7FB606-9DBC-45D5-AE7F-935BBD42385C}" type="datetimeFigureOut">
              <a:rPr lang="lt-LT" smtClean="0"/>
              <a:t>2025-10-29</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55570-A87C-4FC3-A503-AA7AC2634DB8}" type="slidenum">
              <a:rPr lang="lt-LT" smtClean="0"/>
              <a:t>‹#›</a:t>
            </a:fld>
            <a:endParaRPr lang="lt-LT"/>
          </a:p>
        </p:txBody>
      </p:sp>
    </p:spTree>
    <p:extLst>
      <p:ext uri="{BB962C8B-B14F-4D97-AF65-F5344CB8AC3E}">
        <p14:creationId xmlns:p14="http://schemas.microsoft.com/office/powerpoint/2010/main" val="316905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2023-01-05</a:t>
            </a:r>
          </a:p>
        </p:txBody>
      </p:sp>
      <p:sp>
        <p:nvSpPr>
          <p:cNvPr id="6" name="Footer Placeholder 5"/>
          <p:cNvSpPr>
            <a:spLocks noGrp="1"/>
          </p:cNvSpPr>
          <p:nvPr>
            <p:ph type="ftr" sz="quarter" idx="11"/>
          </p:nvPr>
        </p:nvSpPr>
        <p:spPr/>
        <p:txBody>
          <a:bodyPr/>
          <a:lstStyle/>
          <a:p>
            <a:r>
              <a:rPr lang="en-US"/>
              <a:t>Renginio pavadinimas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2023-01-05</a:t>
            </a:r>
          </a:p>
        </p:txBody>
      </p:sp>
      <p:sp>
        <p:nvSpPr>
          <p:cNvPr id="8" name="Footer Placeholder 7"/>
          <p:cNvSpPr>
            <a:spLocks noGrp="1"/>
          </p:cNvSpPr>
          <p:nvPr>
            <p:ph type="ftr" sz="quarter" idx="11"/>
          </p:nvPr>
        </p:nvSpPr>
        <p:spPr/>
        <p:txBody>
          <a:bodyPr/>
          <a:lstStyle/>
          <a:p>
            <a:r>
              <a:rPr lang="en-US"/>
              <a:t>Renginio pavadinimas</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2023-01-05</a:t>
            </a:r>
          </a:p>
        </p:txBody>
      </p:sp>
      <p:sp>
        <p:nvSpPr>
          <p:cNvPr id="4" name="Footer Placeholder 3"/>
          <p:cNvSpPr>
            <a:spLocks noGrp="1"/>
          </p:cNvSpPr>
          <p:nvPr>
            <p:ph type="ftr" sz="quarter" idx="11"/>
          </p:nvPr>
        </p:nvSpPr>
        <p:spPr/>
        <p:txBody>
          <a:bodyPr/>
          <a:lstStyle/>
          <a:p>
            <a:r>
              <a:rPr lang="en-US"/>
              <a:t>Renginio pavadinimas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2023-01-05</a:t>
            </a:r>
          </a:p>
        </p:txBody>
      </p:sp>
      <p:sp>
        <p:nvSpPr>
          <p:cNvPr id="3" name="Footer Placeholder 2"/>
          <p:cNvSpPr>
            <a:spLocks noGrp="1"/>
          </p:cNvSpPr>
          <p:nvPr>
            <p:ph type="ftr" sz="quarter" idx="11"/>
          </p:nvPr>
        </p:nvSpPr>
        <p:spPr/>
        <p:txBody>
          <a:bodyPr/>
          <a:lstStyle/>
          <a:p>
            <a:r>
              <a:rPr lang="en-US"/>
              <a:t>Renginio pavadinimas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2023-01-05</a:t>
            </a:r>
          </a:p>
        </p:txBody>
      </p:sp>
      <p:sp>
        <p:nvSpPr>
          <p:cNvPr id="6" name="Footer Placeholder 5"/>
          <p:cNvSpPr>
            <a:spLocks noGrp="1"/>
          </p:cNvSpPr>
          <p:nvPr>
            <p:ph type="ftr" sz="quarter" idx="11"/>
          </p:nvPr>
        </p:nvSpPr>
        <p:spPr/>
        <p:txBody>
          <a:bodyPr/>
          <a:lstStyle/>
          <a:p>
            <a:r>
              <a:rPr lang="en-US"/>
              <a:t>Renginio pavadinimas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2023-01-05</a:t>
            </a:r>
          </a:p>
        </p:txBody>
      </p:sp>
      <p:sp>
        <p:nvSpPr>
          <p:cNvPr id="6" name="Footer Placeholder 5"/>
          <p:cNvSpPr>
            <a:spLocks noGrp="1"/>
          </p:cNvSpPr>
          <p:nvPr>
            <p:ph type="ftr" sz="quarter" idx="11"/>
          </p:nvPr>
        </p:nvSpPr>
        <p:spPr/>
        <p:txBody>
          <a:bodyPr/>
          <a:lstStyle/>
          <a:p>
            <a:r>
              <a:rPr lang="en-US"/>
              <a:t>Renginio pavadinimas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2023-01-05</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Renginio pavadinimas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hyperlink" Target="https://e-seimas.lrs.lt/portal/legalAct/lt/TAD/TAIS.232329/asr" TargetMode="External"/><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hyperlink" Target="https://e-seimas.lrs.lt/portal/legalAct/lt/TAD/TAIS.378575/asr"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hyperlink" Target="https://e-seimas.lrs.lt/portal/legalAct/lt/TAD/TAIS.46423/asr" TargetMode="External"/><Relationship Id="rId5" Type="http://schemas.openxmlformats.org/officeDocument/2006/relationships/image" Target="../media/image23.svg"/><Relationship Id="rId10" Type="http://schemas.openxmlformats.org/officeDocument/2006/relationships/image" Target="../media/image19.png"/><Relationship Id="rId4" Type="http://schemas.openxmlformats.org/officeDocument/2006/relationships/image" Target="../media/image22.png"/><Relationship Id="rId9"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hyperlink" Target="https://e-seimas.lrs.lt/portal/legalAct/lt/TAD/c2f426a234d011e4b487eaabe28831e8/asr"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hyperlink" Target="https://e-seimas.lrs.lt/portal/legalAct/lt/TAD/TAIS.104124/asr" TargetMode="External"/><Relationship Id="rId5" Type="http://schemas.openxmlformats.org/officeDocument/2006/relationships/image" Target="../media/image23.svg"/><Relationship Id="rId10" Type="http://schemas.openxmlformats.org/officeDocument/2006/relationships/image" Target="../media/image19.png"/><Relationship Id="rId4" Type="http://schemas.openxmlformats.org/officeDocument/2006/relationships/image" Target="../media/image22.png"/><Relationship Id="rId9"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svg"/><Relationship Id="rId7" Type="http://schemas.openxmlformats.org/officeDocument/2006/relationships/image" Target="../media/image2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hyperlink" Target="file:///C:\Users\Dalia&#268;ernevi&#269;ien&#279;\OneDrive%20-%20Aplinkos%20apsaugos%20agent&#363;ra\Darbalaukis\Saugom&#371;%20r&#363;&#353;i&#371;%20naudojimas\3.VILKAI\Vilk&#371;%20reguliavimo%20ne%20med&#382;iokl&#279;s%20sezono%20metu%20prasymo%20forma.docx" TargetMode="External"/><Relationship Id="rId5" Type="http://schemas.openxmlformats.org/officeDocument/2006/relationships/image" Target="../media/image27.svg"/><Relationship Id="rId10" Type="http://schemas.openxmlformats.org/officeDocument/2006/relationships/image" Target="../media/image19.png"/><Relationship Id="rId4" Type="http://schemas.openxmlformats.org/officeDocument/2006/relationships/image" Target="../media/image26.png"/><Relationship Id="rId9" Type="http://schemas.openxmlformats.org/officeDocument/2006/relationships/image" Target="../media/image31.sv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svg"/><Relationship Id="rId7" Type="http://schemas.openxmlformats.org/officeDocument/2006/relationships/image" Target="../media/image2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hyperlink" Target="https://biomon.lt/maps/index.php/view/map?repository=zvrpedliz&amp;project=zveriu_pranesimai_lizmapui" TargetMode="External"/><Relationship Id="rId5" Type="http://schemas.openxmlformats.org/officeDocument/2006/relationships/image" Target="../media/image27.svg"/><Relationship Id="rId10" Type="http://schemas.openxmlformats.org/officeDocument/2006/relationships/image" Target="../media/image19.png"/><Relationship Id="rId4" Type="http://schemas.openxmlformats.org/officeDocument/2006/relationships/image" Target="../media/image26.png"/><Relationship Id="rId9" Type="http://schemas.openxmlformats.org/officeDocument/2006/relationships/image" Target="../media/image31.sv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hyperlink" Target="mailto:aaa@gamta.lt" TargetMode="External"/><Relationship Id="rId5" Type="http://schemas.openxmlformats.org/officeDocument/2006/relationships/image" Target="../media/image23.svg"/><Relationship Id="rId10" Type="http://schemas.openxmlformats.org/officeDocument/2006/relationships/image" Target="../media/image19.png"/><Relationship Id="rId4" Type="http://schemas.openxmlformats.org/officeDocument/2006/relationships/image" Target="../media/image22.png"/><Relationship Id="rId9"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svg"/><Relationship Id="rId7" Type="http://schemas.openxmlformats.org/officeDocument/2006/relationships/image" Target="../media/image2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19.png"/><Relationship Id="rId4" Type="http://schemas.openxmlformats.org/officeDocument/2006/relationships/image" Target="../media/image26.png"/><Relationship Id="rId9" Type="http://schemas.openxmlformats.org/officeDocument/2006/relationships/image" Target="../media/image31.sv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15835" y="5475137"/>
            <a:ext cx="1817046" cy="1902666"/>
          </a:xfrm>
          <a:prstGeom prst="rect">
            <a:avLst/>
          </a:prstGeom>
        </p:spPr>
      </p:pic>
      <p:grpSp>
        <p:nvGrpSpPr>
          <p:cNvPr id="3" name="Group 3"/>
          <p:cNvGrpSpPr/>
          <p:nvPr/>
        </p:nvGrpSpPr>
        <p:grpSpPr>
          <a:xfrm>
            <a:off x="10767075" y="3534286"/>
            <a:ext cx="1880497" cy="1880497"/>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8FCEA5"/>
            </a:solidFill>
          </p:spPr>
          <p:txBody>
            <a:bodyPr/>
            <a:lstStyle/>
            <a:p>
              <a:endParaRPr lang="lt-LT"/>
            </a:p>
          </p:txBody>
        </p:sp>
      </p:grpSp>
      <p:grpSp>
        <p:nvGrpSpPr>
          <p:cNvPr id="5" name="Group 5"/>
          <p:cNvGrpSpPr/>
          <p:nvPr/>
        </p:nvGrpSpPr>
        <p:grpSpPr>
          <a:xfrm>
            <a:off x="10773831" y="7377803"/>
            <a:ext cx="1880497" cy="1880497"/>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D8B7"/>
            </a:solidFill>
          </p:spPr>
          <p:txBody>
            <a:bodyPr/>
            <a:lstStyle/>
            <a:p>
              <a:endParaRPr lang="lt-LT"/>
            </a:p>
          </p:txBody>
        </p:sp>
      </p:grpSp>
      <p:grpSp>
        <p:nvGrpSpPr>
          <p:cNvPr id="7" name="Group 7"/>
          <p:cNvGrpSpPr/>
          <p:nvPr/>
        </p:nvGrpSpPr>
        <p:grpSpPr>
          <a:xfrm>
            <a:off x="12654328" y="1654182"/>
            <a:ext cx="1880497" cy="1880497"/>
            <a:chOff x="0" y="0"/>
            <a:chExt cx="1913890" cy="1913890"/>
          </a:xfrm>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BCE2C9"/>
            </a:solidFill>
          </p:spPr>
          <p:txBody>
            <a:bodyPr/>
            <a:lstStyle/>
            <a:p>
              <a:endParaRPr lang="lt-LT"/>
            </a:p>
          </p:txBody>
        </p:sp>
      </p:grpSp>
      <p:grpSp>
        <p:nvGrpSpPr>
          <p:cNvPr id="9" name="Group 9"/>
          <p:cNvGrpSpPr/>
          <p:nvPr/>
        </p:nvGrpSpPr>
        <p:grpSpPr>
          <a:xfrm rot="-10800000">
            <a:off x="15304751" y="5475137"/>
            <a:ext cx="951333" cy="1880497"/>
            <a:chOff x="0" y="0"/>
            <a:chExt cx="968227" cy="1913890"/>
          </a:xfrm>
        </p:grpSpPr>
        <p:sp>
          <p:nvSpPr>
            <p:cNvPr id="10" name="Freeform 10"/>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BCE2C9"/>
            </a:solidFill>
          </p:spPr>
          <p:txBody>
            <a:bodyPr/>
            <a:lstStyle/>
            <a:p>
              <a:endParaRPr lang="lt-LT"/>
            </a:p>
          </p:txBody>
        </p:sp>
      </p:grpSp>
      <p:grpSp>
        <p:nvGrpSpPr>
          <p:cNvPr id="11" name="Group 11"/>
          <p:cNvGrpSpPr/>
          <p:nvPr/>
        </p:nvGrpSpPr>
        <p:grpSpPr>
          <a:xfrm rot="-10800000">
            <a:off x="14375587" y="5475137"/>
            <a:ext cx="951333" cy="1880497"/>
            <a:chOff x="0" y="0"/>
            <a:chExt cx="968227" cy="1913890"/>
          </a:xfrm>
        </p:grpSpPr>
        <p:sp>
          <p:nvSpPr>
            <p:cNvPr id="12" name="Freeform 12"/>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8FCEA5"/>
            </a:solidFill>
          </p:spPr>
          <p:txBody>
            <a:bodyPr/>
            <a:lstStyle/>
            <a:p>
              <a:endParaRPr lang="lt-LT"/>
            </a:p>
          </p:txBody>
        </p:sp>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654328" y="732739"/>
            <a:ext cx="1880497" cy="921443"/>
          </a:xfrm>
          <a:prstGeom prst="rect">
            <a:avLst/>
          </a:prstGeom>
        </p:spPr>
      </p:pic>
      <p:sp>
        <p:nvSpPr>
          <p:cNvPr id="14" name="AutoShape 14"/>
          <p:cNvSpPr/>
          <p:nvPr/>
        </p:nvSpPr>
        <p:spPr>
          <a:xfrm>
            <a:off x="1166373" y="9248775"/>
            <a:ext cx="17121627" cy="0"/>
          </a:xfrm>
          <a:prstGeom prst="line">
            <a:avLst/>
          </a:prstGeom>
          <a:ln w="9525" cap="rnd">
            <a:solidFill>
              <a:srgbClr val="000000"/>
            </a:solidFill>
            <a:prstDash val="solid"/>
            <a:headEnd type="none" w="sm" len="sm"/>
            <a:tailEnd type="none" w="sm" len="sm"/>
          </a:ln>
        </p:spPr>
        <p:txBody>
          <a:bodyPr/>
          <a:lstStyle/>
          <a:p>
            <a:endParaRPr lang="lt-LT"/>
          </a:p>
        </p:txBody>
      </p:sp>
      <p:grpSp>
        <p:nvGrpSpPr>
          <p:cNvPr id="15" name="Group 15"/>
          <p:cNvGrpSpPr/>
          <p:nvPr/>
        </p:nvGrpSpPr>
        <p:grpSpPr>
          <a:xfrm>
            <a:off x="12654328" y="1653790"/>
            <a:ext cx="1883511" cy="1880497"/>
            <a:chOff x="0" y="0"/>
            <a:chExt cx="6350000" cy="6339840"/>
          </a:xfrm>
        </p:grpSpPr>
        <p:sp>
          <p:nvSpPr>
            <p:cNvPr id="16" name="Freeform 16"/>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8FCEA5"/>
            </a:solidFill>
          </p:spPr>
          <p:txBody>
            <a:bodyPr/>
            <a:lstStyle/>
            <a:p>
              <a:endParaRPr lang="lt-LT"/>
            </a:p>
          </p:txBody>
        </p:sp>
      </p:grpSp>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55930" y="5475137"/>
            <a:ext cx="1056497" cy="1880497"/>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375587" y="7355634"/>
            <a:ext cx="1904830" cy="1897904"/>
          </a:xfrm>
          <a:prstGeom prst="rect">
            <a:avLst/>
          </a:prstGeom>
        </p:spPr>
      </p:pic>
      <p:grpSp>
        <p:nvGrpSpPr>
          <p:cNvPr id="19" name="Group 19"/>
          <p:cNvGrpSpPr/>
          <p:nvPr/>
        </p:nvGrpSpPr>
        <p:grpSpPr>
          <a:xfrm>
            <a:off x="10980025" y="7619843"/>
            <a:ext cx="1498924" cy="1506300"/>
            <a:chOff x="0" y="0"/>
            <a:chExt cx="1998566" cy="2008401"/>
          </a:xfrm>
        </p:grpSpPr>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1460695"/>
              <a:ext cx="1255158" cy="547705"/>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0"/>
              <a:ext cx="1255158" cy="547705"/>
            </a:xfrm>
            <a:prstGeom prst="rect">
              <a:avLst/>
            </a:prstGeom>
          </p:spPr>
        </p:pic>
        <p:pic>
          <p:nvPicPr>
            <p:cNvPr id="22" name="Picture 2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3408" y="730348"/>
              <a:ext cx="1255158" cy="547705"/>
            </a:xfrm>
            <a:prstGeom prst="rect">
              <a:avLst/>
            </a:prstGeom>
          </p:spPr>
        </p:pic>
      </p:grpSp>
      <p:pic>
        <p:nvPicPr>
          <p:cNvPr id="23" name="Picture 2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537838" y="1774161"/>
            <a:ext cx="1686520" cy="1760125"/>
          </a:xfrm>
          <a:prstGeom prst="rect">
            <a:avLst/>
          </a:prstGeom>
        </p:spPr>
      </p:pic>
      <p:pic>
        <p:nvPicPr>
          <p:cNvPr id="24"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889407" y="1654575"/>
            <a:ext cx="1589543" cy="1880104"/>
          </a:xfrm>
          <a:prstGeom prst="rect">
            <a:avLst/>
          </a:prstGeom>
        </p:spPr>
      </p:pic>
      <p:pic>
        <p:nvPicPr>
          <p:cNvPr id="25" name="Picture 2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654328" y="5306419"/>
            <a:ext cx="1691534" cy="2049215"/>
          </a:xfrm>
          <a:prstGeom prst="rect">
            <a:avLst/>
          </a:prstGeom>
        </p:spPr>
      </p:pic>
      <p:pic>
        <p:nvPicPr>
          <p:cNvPr id="26" name="Picture 2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4534825" y="3534679"/>
            <a:ext cx="1520613" cy="1940458"/>
          </a:xfrm>
          <a:prstGeom prst="rect">
            <a:avLst/>
          </a:prstGeom>
        </p:spPr>
      </p:pic>
      <p:pic>
        <p:nvPicPr>
          <p:cNvPr id="27" name="Picture 27"/>
          <p:cNvPicPr>
            <a:picLocks noChangeAspect="1"/>
          </p:cNvPicPr>
          <p:nvPr/>
        </p:nvPicPr>
        <p:blipFill>
          <a:blip r:embed="rId20"/>
          <a:srcRect/>
          <a:stretch>
            <a:fillRect/>
          </a:stretch>
        </p:blipFill>
        <p:spPr>
          <a:xfrm>
            <a:off x="462143" y="509631"/>
            <a:ext cx="2592996" cy="1038138"/>
          </a:xfrm>
          <a:prstGeom prst="rect">
            <a:avLst/>
          </a:prstGeom>
        </p:spPr>
      </p:pic>
      <p:sp>
        <p:nvSpPr>
          <p:cNvPr id="28" name="TextBox 28"/>
          <p:cNvSpPr txBox="1"/>
          <p:nvPr/>
        </p:nvSpPr>
        <p:spPr>
          <a:xfrm>
            <a:off x="377484" y="1748615"/>
            <a:ext cx="10505167" cy="5495863"/>
          </a:xfrm>
          <a:prstGeom prst="rect">
            <a:avLst/>
          </a:prstGeom>
        </p:spPr>
        <p:txBody>
          <a:bodyPr wrap="square" lIns="0" tIns="0" rIns="0" bIns="0" rtlCol="0" anchor="t">
            <a:spAutoFit/>
          </a:bodyPr>
          <a:lstStyle/>
          <a:p>
            <a:pPr algn="ctr">
              <a:lnSpc>
                <a:spcPts val="8799"/>
              </a:lnSpc>
            </a:pPr>
            <a:r>
              <a:rPr lang="lt-LT" sz="4000" b="1" spc="119" dirty="0">
                <a:solidFill>
                  <a:srgbClr val="000000"/>
                </a:solidFill>
                <a:latin typeface="+mj-lt"/>
              </a:rPr>
              <a:t>ESMINIAI REIKALAVIMAI ASMENIMS, SIEKIANTIEMS GAUTI LEIDIMĄ </a:t>
            </a:r>
          </a:p>
          <a:p>
            <a:pPr algn="ctr">
              <a:lnSpc>
                <a:spcPts val="8799"/>
              </a:lnSpc>
            </a:pPr>
            <a:r>
              <a:rPr lang="lt-LT" sz="4000" b="1" spc="119" dirty="0">
                <a:solidFill>
                  <a:srgbClr val="000000"/>
                </a:solidFill>
                <a:latin typeface="+mj-lt"/>
              </a:rPr>
              <a:t>PAIMTI VILKUS </a:t>
            </a:r>
            <a:r>
              <a:rPr lang="lt-LT" sz="4000" b="1" i="1" spc="119" dirty="0">
                <a:solidFill>
                  <a:srgbClr val="000000"/>
                </a:solidFill>
                <a:latin typeface="+mj-lt"/>
              </a:rPr>
              <a:t>(CANIS LUPUS) </a:t>
            </a:r>
            <a:r>
              <a:rPr lang="lt-LT" sz="4000" b="1" spc="119" dirty="0">
                <a:solidFill>
                  <a:srgbClr val="000000"/>
                </a:solidFill>
                <a:latin typeface="+mj-lt"/>
              </a:rPr>
              <a:t>IŠ GAMTOS NE MEDŽIOKLĖS TAISYKLĖSE NURODYTU LEISTINU</a:t>
            </a:r>
          </a:p>
          <a:p>
            <a:pPr algn="ctr">
              <a:lnSpc>
                <a:spcPts val="8799"/>
              </a:lnSpc>
            </a:pPr>
            <a:r>
              <a:rPr lang="lt-LT" sz="4000" b="1" spc="119" dirty="0">
                <a:solidFill>
                  <a:srgbClr val="000000"/>
                </a:solidFill>
                <a:latin typeface="+mj-lt"/>
              </a:rPr>
              <a:t>VILKŲ MEDŽIOJIMO TERMINO METU</a:t>
            </a:r>
            <a:endParaRPr lang="en-US" sz="4000" b="1" spc="119" dirty="0">
              <a:solidFill>
                <a:srgbClr val="000000"/>
              </a:solidFill>
              <a:latin typeface="+mj-lt"/>
            </a:endParaRPr>
          </a:p>
        </p:txBody>
      </p:sp>
      <p:sp>
        <p:nvSpPr>
          <p:cNvPr id="30" name="TextBox 30"/>
          <p:cNvSpPr txBox="1"/>
          <p:nvPr/>
        </p:nvSpPr>
        <p:spPr>
          <a:xfrm>
            <a:off x="1305175" y="8248190"/>
            <a:ext cx="8616192" cy="580390"/>
          </a:xfrm>
          <a:prstGeom prst="rect">
            <a:avLst/>
          </a:prstGeom>
        </p:spPr>
        <p:txBody>
          <a:bodyPr lIns="0" tIns="0" rIns="0" bIns="0" rtlCol="0" anchor="t">
            <a:spAutoFit/>
          </a:bodyPr>
          <a:lstStyle/>
          <a:p>
            <a:pPr>
              <a:lnSpc>
                <a:spcPts val="4759"/>
              </a:lnSpc>
            </a:pPr>
            <a:r>
              <a:rPr lang="en-US" sz="3399" dirty="0">
                <a:solidFill>
                  <a:srgbClr val="000000"/>
                </a:solidFill>
                <a:latin typeface="Poppins Medium"/>
              </a:rPr>
              <a:t>202</a:t>
            </a:r>
            <a:r>
              <a:rPr lang="lt-LT" sz="3399" dirty="0">
                <a:solidFill>
                  <a:srgbClr val="000000"/>
                </a:solidFill>
                <a:latin typeface="Poppins Medium"/>
              </a:rPr>
              <a:t>5</a:t>
            </a:r>
            <a:r>
              <a:rPr lang="en-US" sz="3399" dirty="0">
                <a:solidFill>
                  <a:srgbClr val="000000"/>
                </a:solidFill>
                <a:latin typeface="Poppins Medium"/>
              </a:rPr>
              <a:t>-1</a:t>
            </a:r>
            <a:r>
              <a:rPr lang="lt-LT" sz="3399" dirty="0">
                <a:solidFill>
                  <a:srgbClr val="000000"/>
                </a:solidFill>
                <a:latin typeface="Poppins Medium"/>
              </a:rPr>
              <a:t>0</a:t>
            </a:r>
            <a:r>
              <a:rPr lang="en-US" sz="3399" dirty="0">
                <a:solidFill>
                  <a:srgbClr val="000000"/>
                </a:solidFill>
                <a:latin typeface="Poppins Medium"/>
              </a:rPr>
              <a:t>-</a:t>
            </a:r>
            <a:r>
              <a:rPr lang="lt-LT" sz="3399" dirty="0">
                <a:solidFill>
                  <a:srgbClr val="000000"/>
                </a:solidFill>
                <a:latin typeface="Poppins Medium"/>
              </a:rPr>
              <a:t>29</a:t>
            </a:r>
            <a:endParaRPr lang="en-US" sz="3399" dirty="0">
              <a:solidFill>
                <a:srgbClr val="000000"/>
              </a:solidFill>
              <a:latin typeface="Poppins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96CCD-E8B3-6376-E341-2901F1ED0CBF}"/>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0FB473A5-FD27-FF5D-82D1-225E748D4D9D}"/>
              </a:ext>
            </a:extLst>
          </p:cNvPr>
          <p:cNvSpPr/>
          <p:nvPr/>
        </p:nvSpPr>
        <p:spPr>
          <a:xfrm>
            <a:off x="1" y="9248775"/>
            <a:ext cx="12002696" cy="0"/>
          </a:xfrm>
          <a:prstGeom prst="line">
            <a:avLst/>
          </a:prstGeom>
          <a:ln w="9525" cap="rnd">
            <a:solidFill>
              <a:srgbClr val="000000"/>
            </a:solidFill>
            <a:prstDash val="solid"/>
            <a:headEnd type="none" w="sm" len="sm"/>
            <a:tailEnd type="none" w="sm" len="sm"/>
          </a:ln>
        </p:spPr>
        <p:txBody>
          <a:bodyPr/>
          <a:lstStyle/>
          <a:p>
            <a:endParaRPr lang="lt-LT"/>
          </a:p>
        </p:txBody>
      </p:sp>
      <p:pic>
        <p:nvPicPr>
          <p:cNvPr id="3" name="Picture 3">
            <a:extLst>
              <a:ext uri="{FF2B5EF4-FFF2-40B4-BE49-F238E27FC236}">
                <a16:creationId xmlns:a16="http://schemas.microsoft.com/office/drawing/2014/main" id="{4D8D411E-155E-6E0A-348F-28B2AFDDE6E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39335" y="7368278"/>
            <a:ext cx="1473626" cy="1880497"/>
          </a:xfrm>
          <a:prstGeom prst="rect">
            <a:avLst/>
          </a:prstGeom>
        </p:spPr>
      </p:pic>
      <p:pic>
        <p:nvPicPr>
          <p:cNvPr id="4" name="Picture 4">
            <a:extLst>
              <a:ext uri="{FF2B5EF4-FFF2-40B4-BE49-F238E27FC236}">
                <a16:creationId xmlns:a16="http://schemas.microsoft.com/office/drawing/2014/main" id="{5E8232C0-E6ED-A585-3CF8-6DA417E1ED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90563" y="5465612"/>
            <a:ext cx="1817046" cy="1902666"/>
          </a:xfrm>
          <a:prstGeom prst="rect">
            <a:avLst/>
          </a:prstGeom>
        </p:spPr>
      </p:pic>
      <p:grpSp>
        <p:nvGrpSpPr>
          <p:cNvPr id="5" name="Group 5">
            <a:extLst>
              <a:ext uri="{FF2B5EF4-FFF2-40B4-BE49-F238E27FC236}">
                <a16:creationId xmlns:a16="http://schemas.microsoft.com/office/drawing/2014/main" id="{13A1D9A2-6A20-110D-F89F-419D91C3120D}"/>
              </a:ext>
            </a:extLst>
          </p:cNvPr>
          <p:cNvGrpSpPr/>
          <p:nvPr/>
        </p:nvGrpSpPr>
        <p:grpSpPr>
          <a:xfrm>
            <a:off x="2549313" y="7368278"/>
            <a:ext cx="1880497" cy="1880497"/>
            <a:chOff x="0" y="0"/>
            <a:chExt cx="1913890" cy="1913890"/>
          </a:xfrm>
        </p:grpSpPr>
        <p:sp>
          <p:nvSpPr>
            <p:cNvPr id="6" name="Freeform 6">
              <a:extLst>
                <a:ext uri="{FF2B5EF4-FFF2-40B4-BE49-F238E27FC236}">
                  <a16:creationId xmlns:a16="http://schemas.microsoft.com/office/drawing/2014/main" id="{0639C5BD-A167-FCA6-5A8F-E616B63DCD86}"/>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lt-LT"/>
            </a:p>
          </p:txBody>
        </p:sp>
      </p:grpSp>
      <p:pic>
        <p:nvPicPr>
          <p:cNvPr id="8" name="Picture 8">
            <a:extLst>
              <a:ext uri="{FF2B5EF4-FFF2-40B4-BE49-F238E27FC236}">
                <a16:creationId xmlns:a16="http://schemas.microsoft.com/office/drawing/2014/main" id="{BC5B26A5-0F0E-10DF-B9AC-26B368FEE8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64584" y="7368278"/>
            <a:ext cx="1384730" cy="1880497"/>
          </a:xfrm>
          <a:prstGeom prst="rect">
            <a:avLst/>
          </a:prstGeom>
        </p:spPr>
      </p:pic>
      <p:pic>
        <p:nvPicPr>
          <p:cNvPr id="9" name="Picture 9">
            <a:extLst>
              <a:ext uri="{FF2B5EF4-FFF2-40B4-BE49-F238E27FC236}">
                <a16:creationId xmlns:a16="http://schemas.microsoft.com/office/drawing/2014/main" id="{CCFB3CFB-5337-3A68-EAF0-920CD0BED01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58838" y="8327332"/>
            <a:ext cx="1880497" cy="921443"/>
          </a:xfrm>
          <a:prstGeom prst="rect">
            <a:avLst/>
          </a:prstGeom>
        </p:spPr>
      </p:pic>
      <p:pic>
        <p:nvPicPr>
          <p:cNvPr id="10" name="Picture 10">
            <a:extLst>
              <a:ext uri="{FF2B5EF4-FFF2-40B4-BE49-F238E27FC236}">
                <a16:creationId xmlns:a16="http://schemas.microsoft.com/office/drawing/2014/main" id="{E9A912A8-9FAC-47D9-CA11-FC75748B42B8}"/>
              </a:ext>
            </a:extLst>
          </p:cNvPr>
          <p:cNvPicPr>
            <a:picLocks noChangeAspect="1"/>
          </p:cNvPicPr>
          <p:nvPr/>
        </p:nvPicPr>
        <p:blipFill>
          <a:blip r:embed="rId10"/>
          <a:srcRect/>
          <a:stretch>
            <a:fillRect/>
          </a:stretch>
        </p:blipFill>
        <p:spPr>
          <a:xfrm>
            <a:off x="560450" y="509631"/>
            <a:ext cx="2592996" cy="1038138"/>
          </a:xfrm>
          <a:prstGeom prst="rect">
            <a:avLst/>
          </a:prstGeom>
        </p:spPr>
      </p:pic>
      <p:sp>
        <p:nvSpPr>
          <p:cNvPr id="7" name="Pavadinimas 6">
            <a:extLst>
              <a:ext uri="{FF2B5EF4-FFF2-40B4-BE49-F238E27FC236}">
                <a16:creationId xmlns:a16="http://schemas.microsoft.com/office/drawing/2014/main" id="{C8A2FF0E-124D-52FA-25F2-61FA2B1C6FDE}"/>
              </a:ext>
            </a:extLst>
          </p:cNvPr>
          <p:cNvSpPr>
            <a:spLocks noGrp="1"/>
          </p:cNvSpPr>
          <p:nvPr>
            <p:ph type="title"/>
          </p:nvPr>
        </p:nvSpPr>
        <p:spPr>
          <a:xfrm>
            <a:off x="2857382" y="496748"/>
            <a:ext cx="14249638" cy="2119270"/>
          </a:xfrm>
        </p:spPr>
        <p:txBody>
          <a:bodyPr>
            <a:noAutofit/>
          </a:bodyPr>
          <a:lstStyle/>
          <a:p>
            <a:r>
              <a:rPr lang="lt-LT" sz="3600" b="1" dirty="0"/>
              <a:t>TEISĖS AKTAI, REGLAMENTUOJANTYS VILKŲ PAĖMIMĄ IŠ GAMTOS NE MEDŽIOKLĖS TAISYKLĖSE NURODYTU LEISTINU</a:t>
            </a:r>
            <a:br>
              <a:rPr lang="lt-LT" sz="3600" b="1" dirty="0"/>
            </a:br>
            <a:r>
              <a:rPr lang="lt-LT" sz="3600" b="1" dirty="0"/>
              <a:t>VILKŲ MEDŽIOJIMO TERMINO METU</a:t>
            </a:r>
            <a:br>
              <a:rPr lang="lt-LT" sz="3600" b="1" dirty="0"/>
            </a:br>
            <a:endParaRPr lang="lt-LT" sz="3600" b="1" dirty="0"/>
          </a:p>
        </p:txBody>
      </p:sp>
      <p:sp>
        <p:nvSpPr>
          <p:cNvPr id="11" name="Turinio vietos rezervavimo ženklas 10">
            <a:extLst>
              <a:ext uri="{FF2B5EF4-FFF2-40B4-BE49-F238E27FC236}">
                <a16:creationId xmlns:a16="http://schemas.microsoft.com/office/drawing/2014/main" id="{4C421417-712D-7302-5C08-C5538311E1CA}"/>
              </a:ext>
            </a:extLst>
          </p:cNvPr>
          <p:cNvSpPr>
            <a:spLocks noGrp="1"/>
          </p:cNvSpPr>
          <p:nvPr>
            <p:ph idx="1"/>
          </p:nvPr>
        </p:nvSpPr>
        <p:spPr>
          <a:xfrm>
            <a:off x="2209801" y="2453890"/>
            <a:ext cx="15544800" cy="7265132"/>
          </a:xfrm>
        </p:spPr>
        <p:txBody>
          <a:bodyPr>
            <a:noAutofit/>
          </a:bodyPr>
          <a:lstStyle/>
          <a:p>
            <a:pPr algn="just">
              <a:buFont typeface="Wingdings" panose="05000000000000000000" pitchFamily="2" charset="2"/>
              <a:buChar char="Ø"/>
            </a:pPr>
            <a:r>
              <a:rPr lang="lt-LT" dirty="0"/>
              <a:t>Lietuvos Respublikos saugomų gyvūnų, augalų ir grybų rūšių įstatymas (toliau-Įstatymas)  (</a:t>
            </a:r>
            <a:r>
              <a:rPr lang="lt-LT" dirty="0">
                <a:hlinkClick r:id="rId11"/>
              </a:rPr>
              <a:t>https://e-seimas.lrs.lt/portal/legalAct/lt/TAD/TAIS.46423/asr</a:t>
            </a:r>
            <a:r>
              <a:rPr lang="lt-LT" dirty="0"/>
              <a:t>); </a:t>
            </a:r>
          </a:p>
          <a:p>
            <a:pPr algn="just">
              <a:spcBef>
                <a:spcPts val="0"/>
              </a:spcBef>
              <a:buFont typeface="Wingdings" panose="05000000000000000000" pitchFamily="2" charset="2"/>
              <a:buChar char="Ø"/>
            </a:pPr>
            <a:r>
              <a:rPr lang="lt-LT" dirty="0"/>
              <a:t>Saugomų rūšių naudojimo tvarkos aprašas, patvirtintas Lietuvos Respublikos aplinkos ministro 2010-07-15 įsakymu Nr. D1-622 „Dėl Saugomų rūšių naudojimo tvarkos aprašo patvirtinimo“ (toliau-Tvarkos aprašas)                                                                               </a:t>
            </a:r>
          </a:p>
          <a:p>
            <a:pPr marL="0" indent="0" algn="just">
              <a:spcBef>
                <a:spcPts val="0"/>
              </a:spcBef>
              <a:buNone/>
            </a:pPr>
            <a:r>
              <a:rPr lang="lt-LT" dirty="0"/>
              <a:t>  (</a:t>
            </a:r>
            <a:r>
              <a:rPr lang="lt-LT" dirty="0">
                <a:hlinkClick r:id="rId12"/>
              </a:rPr>
              <a:t>https://e-seimas.lrs.lt/portal/legalAct/lt/TAD/TAIS.378575/asr</a:t>
            </a:r>
            <a:r>
              <a:rPr lang="lt-LT" dirty="0"/>
              <a:t>); </a:t>
            </a:r>
          </a:p>
          <a:p>
            <a:pPr algn="just">
              <a:buFont typeface="Wingdings" panose="05000000000000000000" pitchFamily="2" charset="2"/>
              <a:buChar char="Ø"/>
            </a:pPr>
            <a:r>
              <a:rPr lang="lt-LT" dirty="0"/>
              <a:t>Europos Bendrijos svarbos gyvūnų ir augalų rūšių, kurioms reikalinga griežta apsauga, ir Europos Bendrijos svarbos gyvūnų ir augalų rūšių, kurių ėmimui iš gamtos ir naudojimui gali būti taikomos tvarkymo priemonės, sąrašų patvirtinimo, apsaugos priemonių nustatymo ir duomenų kaupimo apie šias rūšis, patvirtintuose Lietuvos Respublikos aplinkos ministro 2001-12-12 įsakymu Nr. 592 </a:t>
            </a:r>
          </a:p>
          <a:p>
            <a:pPr marL="0" indent="0" algn="just">
              <a:spcBef>
                <a:spcPts val="0"/>
              </a:spcBef>
              <a:buNone/>
            </a:pPr>
            <a:r>
              <a:rPr lang="lt-LT" dirty="0"/>
              <a:t>  (</a:t>
            </a:r>
            <a:r>
              <a:rPr lang="lt-LT" dirty="0">
                <a:hlinkClick r:id="rId13"/>
              </a:rPr>
              <a:t>https://e-seimas.lrs.lt/portal/legalAct/lt/TAD/TAIS.232329/asr</a:t>
            </a:r>
            <a:r>
              <a:rPr lang="lt-LT" dirty="0"/>
              <a:t>);</a:t>
            </a:r>
          </a:p>
          <a:p>
            <a:pPr algn="just">
              <a:buFont typeface="Wingdings" panose="05000000000000000000" pitchFamily="2" charset="2"/>
              <a:buChar char="Ø"/>
            </a:pPr>
            <a:endParaRPr lang="lt-LT" dirty="0"/>
          </a:p>
        </p:txBody>
      </p:sp>
    </p:spTree>
    <p:extLst>
      <p:ext uri="{BB962C8B-B14F-4D97-AF65-F5344CB8AC3E}">
        <p14:creationId xmlns:p14="http://schemas.microsoft.com/office/powerpoint/2010/main" val="4047198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9248775"/>
            <a:ext cx="12002696" cy="0"/>
          </a:xfrm>
          <a:prstGeom prst="line">
            <a:avLst/>
          </a:prstGeom>
          <a:ln w="9525" cap="rnd">
            <a:solidFill>
              <a:srgbClr val="000000"/>
            </a:solidFill>
            <a:prstDash val="solid"/>
            <a:headEnd type="none" w="sm" len="sm"/>
            <a:tailEnd type="none" w="sm" len="sm"/>
          </a:ln>
        </p:spPr>
        <p:txBody>
          <a:bodyPr/>
          <a:lstStyle/>
          <a:p>
            <a:endParaRPr lang="lt-LT"/>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39335" y="7368278"/>
            <a:ext cx="1473626" cy="1880497"/>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90563" y="5465612"/>
            <a:ext cx="1817046" cy="1902666"/>
          </a:xfrm>
          <a:prstGeom prst="rect">
            <a:avLst/>
          </a:prstGeom>
        </p:spPr>
      </p:pic>
      <p:grpSp>
        <p:nvGrpSpPr>
          <p:cNvPr id="5" name="Group 5"/>
          <p:cNvGrpSpPr/>
          <p:nvPr/>
        </p:nvGrpSpPr>
        <p:grpSpPr>
          <a:xfrm>
            <a:off x="2549313" y="7368278"/>
            <a:ext cx="1880497" cy="1880497"/>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lt-LT"/>
            </a:p>
          </p:txBody>
        </p:sp>
      </p:grpSp>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64584" y="7368278"/>
            <a:ext cx="1384730" cy="1880497"/>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58838" y="8327332"/>
            <a:ext cx="1880497" cy="921443"/>
          </a:xfrm>
          <a:prstGeom prst="rect">
            <a:avLst/>
          </a:prstGeom>
        </p:spPr>
      </p:pic>
      <p:pic>
        <p:nvPicPr>
          <p:cNvPr id="10" name="Picture 10"/>
          <p:cNvPicPr>
            <a:picLocks noChangeAspect="1"/>
          </p:cNvPicPr>
          <p:nvPr/>
        </p:nvPicPr>
        <p:blipFill>
          <a:blip r:embed="rId10"/>
          <a:srcRect/>
          <a:stretch>
            <a:fillRect/>
          </a:stretch>
        </p:blipFill>
        <p:spPr>
          <a:xfrm>
            <a:off x="560450" y="509631"/>
            <a:ext cx="2592996" cy="1038138"/>
          </a:xfrm>
          <a:prstGeom prst="rect">
            <a:avLst/>
          </a:prstGeom>
        </p:spPr>
      </p:pic>
      <p:sp>
        <p:nvSpPr>
          <p:cNvPr id="7" name="Pavadinimas 6">
            <a:extLst>
              <a:ext uri="{FF2B5EF4-FFF2-40B4-BE49-F238E27FC236}">
                <a16:creationId xmlns:a16="http://schemas.microsoft.com/office/drawing/2014/main" id="{4BBE81FD-2847-0E70-D3E9-822AD796C021}"/>
              </a:ext>
            </a:extLst>
          </p:cNvPr>
          <p:cNvSpPr>
            <a:spLocks noGrp="1"/>
          </p:cNvSpPr>
          <p:nvPr>
            <p:ph type="title"/>
          </p:nvPr>
        </p:nvSpPr>
        <p:spPr>
          <a:xfrm>
            <a:off x="2857382" y="496748"/>
            <a:ext cx="14249638" cy="2119270"/>
          </a:xfrm>
        </p:spPr>
        <p:txBody>
          <a:bodyPr>
            <a:noAutofit/>
          </a:bodyPr>
          <a:lstStyle/>
          <a:p>
            <a:r>
              <a:rPr lang="lt-LT" sz="3600" b="1" dirty="0"/>
              <a:t>TEISĖS AKTAI, REGLAMENTUOJANTYS VILKŲ PAĖMIMĄ IŠ GAMTOS NE MEDŽIOKLĖS TAISYKLĖSE NURODYTU LEISTINU</a:t>
            </a:r>
            <a:br>
              <a:rPr lang="lt-LT" sz="3600" b="1" dirty="0"/>
            </a:br>
            <a:r>
              <a:rPr lang="lt-LT" sz="3600" b="1" dirty="0"/>
              <a:t>VILKŲ MEDŽIOJIMO TERMINO METU</a:t>
            </a:r>
            <a:br>
              <a:rPr lang="lt-LT" sz="3600" b="1" dirty="0"/>
            </a:br>
            <a:endParaRPr lang="lt-LT" sz="3600" b="1" dirty="0"/>
          </a:p>
        </p:txBody>
      </p:sp>
      <p:sp>
        <p:nvSpPr>
          <p:cNvPr id="11" name="Turinio vietos rezervavimo ženklas 10">
            <a:extLst>
              <a:ext uri="{FF2B5EF4-FFF2-40B4-BE49-F238E27FC236}">
                <a16:creationId xmlns:a16="http://schemas.microsoft.com/office/drawing/2014/main" id="{5BF24E78-5C69-C777-8863-8A172A0097E0}"/>
              </a:ext>
            </a:extLst>
          </p:cNvPr>
          <p:cNvSpPr>
            <a:spLocks noGrp="1"/>
          </p:cNvSpPr>
          <p:nvPr>
            <p:ph idx="1"/>
          </p:nvPr>
        </p:nvSpPr>
        <p:spPr>
          <a:xfrm>
            <a:off x="2209801" y="2453890"/>
            <a:ext cx="15544800" cy="7265132"/>
          </a:xfrm>
        </p:spPr>
        <p:txBody>
          <a:bodyPr>
            <a:noAutofit/>
          </a:bodyPr>
          <a:lstStyle/>
          <a:p>
            <a:pPr algn="just">
              <a:spcBef>
                <a:spcPts val="0"/>
              </a:spcBef>
              <a:buFont typeface="Wingdings" panose="05000000000000000000" pitchFamily="2" charset="2"/>
              <a:buChar char="Ø"/>
            </a:pPr>
            <a:r>
              <a:rPr lang="lt-LT" dirty="0"/>
              <a:t>Medžioklės Lietuvos Respublikos teritorijoje taisyklės, patvirtintos Lietuvos Respublikos aplinkos ministro 2000-06-27 įsakymu Nr. 258 „Dėl Medžioklės Lietuvos Respublikos teritorijoje taisyklių patvirtinimo“ (toliau-Medžioklės taisyklės)  </a:t>
            </a:r>
          </a:p>
          <a:p>
            <a:pPr marL="0" indent="0" algn="just">
              <a:spcBef>
                <a:spcPts val="0"/>
              </a:spcBef>
              <a:buNone/>
            </a:pPr>
            <a:r>
              <a:rPr lang="lt-LT" dirty="0"/>
              <a:t>  (</a:t>
            </a:r>
            <a:r>
              <a:rPr lang="lt-LT" dirty="0">
                <a:hlinkClick r:id="rId11"/>
              </a:rPr>
              <a:t>https://e-seimas.lrs.lt/portal/legalAct/lt/TAD/TAIS.104124/asr</a:t>
            </a:r>
            <a:r>
              <a:rPr lang="lt-LT" dirty="0"/>
              <a:t>);</a:t>
            </a:r>
          </a:p>
          <a:p>
            <a:pPr algn="just">
              <a:buFont typeface="Wingdings" panose="05000000000000000000" pitchFamily="2" charset="2"/>
              <a:buChar char="Ø"/>
            </a:pPr>
            <a:r>
              <a:rPr lang="lt-LT" dirty="0"/>
              <a:t>Vilko (</a:t>
            </a:r>
            <a:r>
              <a:rPr lang="lt-LT" dirty="0" err="1"/>
              <a:t>Canis</a:t>
            </a:r>
            <a:r>
              <a:rPr lang="lt-LT" dirty="0"/>
              <a:t> lupus) apsaugos planas, patvirtintas Lietuvos Respublikos aplinkos ministro 2014-08-28 įsakymu Nr. D1-699 ,, Dėl Vilko (</a:t>
            </a:r>
            <a:r>
              <a:rPr lang="lt-LT" dirty="0" err="1"/>
              <a:t>Canis</a:t>
            </a:r>
            <a:r>
              <a:rPr lang="lt-LT" dirty="0"/>
              <a:t> lupus) apsaugos plano patvirtinimo” (</a:t>
            </a:r>
            <a:r>
              <a:rPr lang="lt-LT" dirty="0">
                <a:hlinkClick r:id="rId12"/>
              </a:rPr>
              <a:t>https://e-seimas.lrs.lt/portal/legalAct/lt/TAD/c2f426a234d011e4b487eaabe28831e8/asr</a:t>
            </a:r>
            <a:r>
              <a:rPr lang="lt-LT"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F784D-22AD-6E0E-15C2-1F51CABB8911}"/>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571C4AB5-5E10-441F-20B1-0EAE4C609C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55865" y="7373040"/>
            <a:ext cx="3828029" cy="1875734"/>
          </a:xfrm>
          <a:prstGeom prst="rect">
            <a:avLst/>
          </a:prstGeom>
        </p:spPr>
      </p:pic>
      <p:pic>
        <p:nvPicPr>
          <p:cNvPr id="3" name="Picture 3">
            <a:extLst>
              <a:ext uri="{FF2B5EF4-FFF2-40B4-BE49-F238E27FC236}">
                <a16:creationId xmlns:a16="http://schemas.microsoft.com/office/drawing/2014/main" id="{B71C5E0A-A5F6-476D-E2CA-60F7F09F7E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89066" y="5487781"/>
            <a:ext cx="1761861" cy="3770519"/>
          </a:xfrm>
          <a:prstGeom prst="rect">
            <a:avLst/>
          </a:prstGeom>
        </p:spPr>
      </p:pic>
      <p:grpSp>
        <p:nvGrpSpPr>
          <p:cNvPr id="4" name="Group 4">
            <a:extLst>
              <a:ext uri="{FF2B5EF4-FFF2-40B4-BE49-F238E27FC236}">
                <a16:creationId xmlns:a16="http://schemas.microsoft.com/office/drawing/2014/main" id="{942468BD-5E81-677A-DFFB-FCD293DEF2C9}"/>
              </a:ext>
            </a:extLst>
          </p:cNvPr>
          <p:cNvGrpSpPr/>
          <p:nvPr/>
        </p:nvGrpSpPr>
        <p:grpSpPr>
          <a:xfrm>
            <a:off x="3050926" y="7377803"/>
            <a:ext cx="1880497" cy="1880497"/>
            <a:chOff x="0" y="0"/>
            <a:chExt cx="1913890" cy="1913890"/>
          </a:xfrm>
        </p:grpSpPr>
        <p:sp>
          <p:nvSpPr>
            <p:cNvPr id="5" name="Freeform 5">
              <a:extLst>
                <a:ext uri="{FF2B5EF4-FFF2-40B4-BE49-F238E27FC236}">
                  <a16:creationId xmlns:a16="http://schemas.microsoft.com/office/drawing/2014/main" id="{C718906B-1BD5-22F6-E99F-1B7A76D2AA23}"/>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lt-LT"/>
            </a:p>
          </p:txBody>
        </p:sp>
      </p:grpSp>
      <p:pic>
        <p:nvPicPr>
          <p:cNvPr id="6" name="Picture 6">
            <a:extLst>
              <a:ext uri="{FF2B5EF4-FFF2-40B4-BE49-F238E27FC236}">
                <a16:creationId xmlns:a16="http://schemas.microsoft.com/office/drawing/2014/main" id="{9C01157D-02BD-EB3D-3FE7-F95D3A9A25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50926" y="6038254"/>
            <a:ext cx="1880497" cy="1330024"/>
          </a:xfrm>
          <a:prstGeom prst="rect">
            <a:avLst/>
          </a:prstGeom>
        </p:spPr>
      </p:pic>
      <p:pic>
        <p:nvPicPr>
          <p:cNvPr id="7" name="Picture 7">
            <a:extLst>
              <a:ext uri="{FF2B5EF4-FFF2-40B4-BE49-F238E27FC236}">
                <a16:creationId xmlns:a16="http://schemas.microsoft.com/office/drawing/2014/main" id="{CCD1670D-7043-77CF-3CEC-B50916E2CF8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12470" y="7377803"/>
            <a:ext cx="1757410" cy="1880497"/>
          </a:xfrm>
          <a:prstGeom prst="rect">
            <a:avLst/>
          </a:prstGeom>
        </p:spPr>
      </p:pic>
      <p:sp>
        <p:nvSpPr>
          <p:cNvPr id="8" name="AutoShape 8">
            <a:extLst>
              <a:ext uri="{FF2B5EF4-FFF2-40B4-BE49-F238E27FC236}">
                <a16:creationId xmlns:a16="http://schemas.microsoft.com/office/drawing/2014/main" id="{C74BF1B3-1AE8-FC1D-DA54-2CA0891F5D9E}"/>
              </a:ext>
            </a:extLst>
          </p:cNvPr>
          <p:cNvSpPr/>
          <p:nvPr/>
        </p:nvSpPr>
        <p:spPr>
          <a:xfrm flipV="1">
            <a:off x="-1" y="9248774"/>
            <a:ext cx="12002697" cy="9525"/>
          </a:xfrm>
          <a:prstGeom prst="line">
            <a:avLst/>
          </a:prstGeom>
          <a:ln w="9525" cap="rnd">
            <a:solidFill>
              <a:srgbClr val="000000"/>
            </a:solidFill>
            <a:prstDash val="solid"/>
            <a:headEnd type="none" w="sm" len="sm"/>
            <a:tailEnd type="none" w="sm" len="sm"/>
          </a:ln>
        </p:spPr>
        <p:txBody>
          <a:bodyPr/>
          <a:lstStyle/>
          <a:p>
            <a:endParaRPr lang="lt-LT"/>
          </a:p>
        </p:txBody>
      </p:sp>
      <p:pic>
        <p:nvPicPr>
          <p:cNvPr id="9" name="Picture 9">
            <a:extLst>
              <a:ext uri="{FF2B5EF4-FFF2-40B4-BE49-F238E27FC236}">
                <a16:creationId xmlns:a16="http://schemas.microsoft.com/office/drawing/2014/main" id="{61CF91A7-BB75-19FE-01DA-B156797F4A4F}"/>
              </a:ext>
            </a:extLst>
          </p:cNvPr>
          <p:cNvPicPr>
            <a:picLocks noChangeAspect="1"/>
          </p:cNvPicPr>
          <p:nvPr/>
        </p:nvPicPr>
        <p:blipFill>
          <a:blip r:embed="rId10"/>
          <a:srcRect/>
          <a:stretch>
            <a:fillRect/>
          </a:stretch>
        </p:blipFill>
        <p:spPr>
          <a:xfrm>
            <a:off x="519474" y="509631"/>
            <a:ext cx="2592996" cy="1038138"/>
          </a:xfrm>
          <a:prstGeom prst="rect">
            <a:avLst/>
          </a:prstGeom>
        </p:spPr>
      </p:pic>
      <p:sp>
        <p:nvSpPr>
          <p:cNvPr id="10" name="TextBox 10">
            <a:extLst>
              <a:ext uri="{FF2B5EF4-FFF2-40B4-BE49-F238E27FC236}">
                <a16:creationId xmlns:a16="http://schemas.microsoft.com/office/drawing/2014/main" id="{53C05B8C-D5DA-F5C8-C949-CAAE5CA87AFD}"/>
              </a:ext>
            </a:extLst>
          </p:cNvPr>
          <p:cNvSpPr txBox="1"/>
          <p:nvPr/>
        </p:nvSpPr>
        <p:spPr>
          <a:xfrm>
            <a:off x="2743200" y="547731"/>
            <a:ext cx="15086384" cy="1576137"/>
          </a:xfrm>
          <a:prstGeom prst="rect">
            <a:avLst/>
          </a:prstGeom>
        </p:spPr>
        <p:txBody>
          <a:bodyPr wrap="square" lIns="0" tIns="0" rIns="0" bIns="0" rtlCol="0" anchor="t">
            <a:spAutoFit/>
          </a:bodyPr>
          <a:lstStyle/>
          <a:p>
            <a:pPr algn="ctr">
              <a:lnSpc>
                <a:spcPct val="150000"/>
              </a:lnSpc>
            </a:pPr>
            <a:r>
              <a:rPr lang="lt-LT" sz="3600" b="1" spc="119" dirty="0">
                <a:solidFill>
                  <a:srgbClr val="000000"/>
                </a:solidFill>
                <a:latin typeface="+mj-lt"/>
              </a:rPr>
              <a:t>SAVIVALDYBĖ, NORINTI GAUTI LEIDIMĄ PAIMTI VILKUS IŠ GAMTOS, APLINKOS APSAUGOS AGENTŪRAI TURI PATEIKTI:</a:t>
            </a:r>
            <a:endParaRPr lang="en-US" sz="3600" b="1" spc="119" dirty="0">
              <a:solidFill>
                <a:srgbClr val="000000"/>
              </a:solidFill>
              <a:latin typeface="+mj-lt"/>
            </a:endParaRPr>
          </a:p>
        </p:txBody>
      </p:sp>
      <p:sp>
        <p:nvSpPr>
          <p:cNvPr id="11" name="TextBox 11">
            <a:extLst>
              <a:ext uri="{FF2B5EF4-FFF2-40B4-BE49-F238E27FC236}">
                <a16:creationId xmlns:a16="http://schemas.microsoft.com/office/drawing/2014/main" id="{9592EE8F-9EE6-12AB-3FFB-CFCE4A7D9FB5}"/>
              </a:ext>
            </a:extLst>
          </p:cNvPr>
          <p:cNvSpPr txBox="1"/>
          <p:nvPr/>
        </p:nvSpPr>
        <p:spPr>
          <a:xfrm>
            <a:off x="1289066" y="2647949"/>
            <a:ext cx="16540518" cy="5170646"/>
          </a:xfrm>
          <a:prstGeom prst="rect">
            <a:avLst/>
          </a:prstGeom>
        </p:spPr>
        <p:txBody>
          <a:bodyPr wrap="square" lIns="0" tIns="0" rIns="0" bIns="0" rtlCol="0" anchor="t">
            <a:spAutoFit/>
          </a:bodyPr>
          <a:lstStyle/>
          <a:p>
            <a:pPr marL="457200" indent="-457200" algn="just">
              <a:buFont typeface="Wingdings" panose="05000000000000000000" pitchFamily="2" charset="2"/>
              <a:buChar char="Ø"/>
            </a:pPr>
            <a:r>
              <a:rPr lang="lt-LT" sz="2800" dirty="0"/>
              <a:t>Prašymą </a:t>
            </a:r>
            <a:r>
              <a:rPr lang="lt-LT" sz="2800" dirty="0">
                <a:solidFill>
                  <a:srgbClr val="000000"/>
                </a:solidFill>
                <a:latin typeface="+mj-lt"/>
              </a:rPr>
              <a:t>(</a:t>
            </a:r>
            <a:r>
              <a:rPr lang="lt-LT" sz="2800" dirty="0">
                <a:solidFill>
                  <a:srgbClr val="000000"/>
                </a:solidFill>
                <a:latin typeface="+mj-lt"/>
                <a:hlinkClick r:id="rId11" action="ppaction://hlinkfile"/>
              </a:rPr>
              <a:t>prašymo forma</a:t>
            </a:r>
            <a:r>
              <a:rPr lang="lt-LT" sz="2800" dirty="0">
                <a:solidFill>
                  <a:srgbClr val="000000"/>
                </a:solidFill>
                <a:latin typeface="+mj-lt"/>
              </a:rPr>
              <a:t>) </a:t>
            </a:r>
            <a:r>
              <a:rPr lang="lt-LT" sz="2800" dirty="0"/>
              <a:t>išduoti Leidimą paimti iš gamtos vilkų, kurie, kaip nurodyta Tvarkos aprašo 14</a:t>
            </a:r>
            <a:r>
              <a:rPr lang="lt-LT" sz="2800" baseline="30000" dirty="0"/>
              <a:t>1</a:t>
            </a:r>
            <a:r>
              <a:rPr lang="lt-LT" sz="2800" dirty="0"/>
              <a:t> punkte, daro didelę žalą ūkiniams gyvūnams ar kelia pavojų visuomenės sveikatai ir saugai, teikia </a:t>
            </a:r>
            <a:r>
              <a:rPr lang="lt-LT" sz="2800" b="1" dirty="0"/>
              <a:t>administracija savivaldybės, kurioje reikia paimti iš gamtos vilkus</a:t>
            </a:r>
            <a:r>
              <a:rPr lang="lt-LT" sz="2800" dirty="0"/>
              <a:t>. Jei vilkai daro žalą ar kelia pavojų visuomenės sveikatai ir saugai dviejų ar daugiau gretimų savivaldybių teritorijose, prašymą išduoti Leidimą paimti iš gamtos vilkų </a:t>
            </a:r>
            <a:r>
              <a:rPr lang="lt-LT" sz="2800" b="1" dirty="0"/>
              <a:t>teikia vienos iš savivaldybių administracija</a:t>
            </a:r>
            <a:r>
              <a:rPr lang="lt-LT" sz="2800" dirty="0"/>
              <a:t>, suderinusi su gretimų savivaldybių administracijomis ir informavusi atitinkamus medžioklės plotų naudotojus apie šį prašymą paimti iš gamtos vilkų jų naudojamuose medžioklės plotuose ar su jų naudojamais medžioklės plotais besiribojančiose teritorijose, kuriose medžioti draudžiama;</a:t>
            </a:r>
          </a:p>
          <a:p>
            <a:pPr marL="457200" indent="-457200" algn="just">
              <a:buFont typeface="Wingdings" panose="05000000000000000000" pitchFamily="2" charset="2"/>
              <a:buChar char="Ø"/>
            </a:pPr>
            <a:r>
              <a:rPr lang="lt-LT" sz="2800" dirty="0"/>
              <a:t>Atitinkamos savivaldybės komisijos medžiojamųjų gyvūnų padarytai žalai apskaičiuoti vilkų padarytos žalos ūkiniams gyvūnams apžiūros aktų kopijas;</a:t>
            </a:r>
          </a:p>
          <a:p>
            <a:pPr marL="457200" indent="-457200" algn="just">
              <a:buFont typeface="Wingdings" panose="05000000000000000000" pitchFamily="2" charset="2"/>
              <a:buChar char="Ø"/>
            </a:pPr>
            <a:r>
              <a:rPr lang="lt-LT" sz="2800" dirty="0"/>
              <a:t>Kitą laisva forma pateikiamą informaciją apie taikytas įprastas ūkinių gyvūnų apsaugos priemones, jų veiksmingumą;</a:t>
            </a:r>
          </a:p>
          <a:p>
            <a:pPr marL="457200" indent="-457200" algn="just">
              <a:buFont typeface="Wingdings" panose="05000000000000000000" pitchFamily="2" charset="2"/>
              <a:buChar char="Ø"/>
            </a:pPr>
            <a:r>
              <a:rPr lang="lt-LT" sz="2800" dirty="0"/>
              <a:t>Kitą vilkų paėmimo iš gamtos būtinumą pagrindžiančią informaciją.</a:t>
            </a:r>
          </a:p>
        </p:txBody>
      </p:sp>
    </p:spTree>
    <p:extLst>
      <p:ext uri="{BB962C8B-B14F-4D97-AF65-F5344CB8AC3E}">
        <p14:creationId xmlns:p14="http://schemas.microsoft.com/office/powerpoint/2010/main" val="154894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17409" y="7373041"/>
            <a:ext cx="3828029" cy="187573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89066" y="5487781"/>
            <a:ext cx="1761861" cy="3770519"/>
          </a:xfrm>
          <a:prstGeom prst="rect">
            <a:avLst/>
          </a:prstGeom>
        </p:spPr>
      </p:pic>
      <p:grpSp>
        <p:nvGrpSpPr>
          <p:cNvPr id="4" name="Group 4"/>
          <p:cNvGrpSpPr/>
          <p:nvPr/>
        </p:nvGrpSpPr>
        <p:grpSpPr>
          <a:xfrm>
            <a:off x="3050926" y="7377803"/>
            <a:ext cx="1880497" cy="1880497"/>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lt-LT"/>
            </a:p>
          </p:txBody>
        </p:sp>
      </p:gr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50926" y="6038254"/>
            <a:ext cx="1880497" cy="133002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12470" y="7377803"/>
            <a:ext cx="1757410" cy="1880497"/>
          </a:xfrm>
          <a:prstGeom prst="rect">
            <a:avLst/>
          </a:prstGeom>
        </p:spPr>
      </p:pic>
      <p:sp>
        <p:nvSpPr>
          <p:cNvPr id="8" name="AutoShape 8"/>
          <p:cNvSpPr/>
          <p:nvPr/>
        </p:nvSpPr>
        <p:spPr>
          <a:xfrm flipV="1">
            <a:off x="-1" y="9248774"/>
            <a:ext cx="12002697" cy="9525"/>
          </a:xfrm>
          <a:prstGeom prst="line">
            <a:avLst/>
          </a:prstGeom>
          <a:ln w="9525" cap="rnd">
            <a:solidFill>
              <a:srgbClr val="000000"/>
            </a:solidFill>
            <a:prstDash val="solid"/>
            <a:headEnd type="none" w="sm" len="sm"/>
            <a:tailEnd type="none" w="sm" len="sm"/>
          </a:ln>
        </p:spPr>
        <p:txBody>
          <a:bodyPr/>
          <a:lstStyle/>
          <a:p>
            <a:endParaRPr lang="lt-LT"/>
          </a:p>
        </p:txBody>
      </p:sp>
      <p:pic>
        <p:nvPicPr>
          <p:cNvPr id="9" name="Picture 9"/>
          <p:cNvPicPr>
            <a:picLocks noChangeAspect="1"/>
          </p:cNvPicPr>
          <p:nvPr/>
        </p:nvPicPr>
        <p:blipFill>
          <a:blip r:embed="rId10"/>
          <a:srcRect/>
          <a:stretch>
            <a:fillRect/>
          </a:stretch>
        </p:blipFill>
        <p:spPr>
          <a:xfrm>
            <a:off x="519474" y="509631"/>
            <a:ext cx="2592996" cy="1038138"/>
          </a:xfrm>
          <a:prstGeom prst="rect">
            <a:avLst/>
          </a:prstGeom>
        </p:spPr>
      </p:pic>
      <p:sp>
        <p:nvSpPr>
          <p:cNvPr id="10" name="TextBox 10"/>
          <p:cNvSpPr txBox="1"/>
          <p:nvPr/>
        </p:nvSpPr>
        <p:spPr>
          <a:xfrm>
            <a:off x="3112470" y="547731"/>
            <a:ext cx="14717114" cy="1576137"/>
          </a:xfrm>
          <a:prstGeom prst="rect">
            <a:avLst/>
          </a:prstGeom>
        </p:spPr>
        <p:txBody>
          <a:bodyPr wrap="square" lIns="0" tIns="0" rIns="0" bIns="0" rtlCol="0" anchor="t">
            <a:spAutoFit/>
          </a:bodyPr>
          <a:lstStyle/>
          <a:p>
            <a:pPr algn="ctr">
              <a:lnSpc>
                <a:spcPct val="150000"/>
              </a:lnSpc>
            </a:pPr>
            <a:r>
              <a:rPr lang="lt-LT" sz="3600" b="1" spc="119" dirty="0">
                <a:solidFill>
                  <a:srgbClr val="000000"/>
                </a:solidFill>
                <a:latin typeface="+mj-lt"/>
              </a:rPr>
              <a:t>PRAŠYME </a:t>
            </a:r>
            <a:r>
              <a:rPr lang="en-US" sz="3600" b="1" dirty="0"/>
              <a:t>PRIVALOMA PATEIKTI </a:t>
            </a:r>
            <a:r>
              <a:rPr lang="lt-LT" sz="3600" b="1" dirty="0"/>
              <a:t>ŠIUOS DUOMENIS BEI KITĄ SU PRAŠYMU SUSIJUSIĄ INFORMACIJĄ</a:t>
            </a:r>
            <a:r>
              <a:rPr lang="en-US" sz="3600" b="1" dirty="0"/>
              <a:t>:</a:t>
            </a:r>
            <a:endParaRPr lang="en-US" sz="3600" b="1" spc="119" dirty="0">
              <a:solidFill>
                <a:srgbClr val="000000"/>
              </a:solidFill>
              <a:latin typeface="+mj-lt"/>
            </a:endParaRPr>
          </a:p>
        </p:txBody>
      </p:sp>
      <p:sp>
        <p:nvSpPr>
          <p:cNvPr id="11" name="TextBox 11"/>
          <p:cNvSpPr txBox="1"/>
          <p:nvPr/>
        </p:nvSpPr>
        <p:spPr>
          <a:xfrm>
            <a:off x="1289066" y="2190540"/>
            <a:ext cx="16084534" cy="6463308"/>
          </a:xfrm>
          <a:prstGeom prst="rect">
            <a:avLst/>
          </a:prstGeom>
        </p:spPr>
        <p:txBody>
          <a:bodyPr wrap="square" lIns="0" tIns="0" rIns="0" bIns="0" rtlCol="0" anchor="t">
            <a:spAutoFit/>
          </a:bodyPr>
          <a:lstStyle/>
          <a:p>
            <a:pPr marL="914400" lvl="1" indent="-457200" algn="just">
              <a:buFont typeface="Wingdings" panose="05000000000000000000" pitchFamily="2" charset="2"/>
              <a:buChar char="Ø"/>
            </a:pPr>
            <a:r>
              <a:rPr lang="lt-LT" sz="2800" dirty="0"/>
              <a:t>Medžioklės plotų vienetų, kuriuose prašoma leisti paimti iš gamtos vilkų, pavadinimus ir jų naudotojų duomenis (jei naudotojas juridinis asmuo, – pavadinimą, kodą, buveinės adresą, jei fizinis asmuo, – vardą, pavardę), jei vilkų paėmimą iš gamtos numatoma vykdyti teritorijose, kuriose medžioti draudžiama, – Tvarkos aprašo 9.1 ir 9.2 papunkčiuose nurodytą informaciją;</a:t>
            </a:r>
          </a:p>
          <a:p>
            <a:pPr marL="914400" lvl="1" indent="-457200" algn="just">
              <a:buFont typeface="Wingdings" panose="05000000000000000000" pitchFamily="2" charset="2"/>
              <a:buChar char="Ø"/>
            </a:pPr>
            <a:r>
              <a:rPr lang="lt-LT" sz="2800" dirty="0"/>
              <a:t>Vilkų žalos, padarytos ūkiniams gyvūnams ir gyvūnams augintiniams, atvejus, apie kuriuos informacija elektronine forma (</a:t>
            </a:r>
            <a:r>
              <a:rPr lang="lt-LT" sz="2800" dirty="0">
                <a:hlinkClick r:id="rId11"/>
              </a:rPr>
              <a:t>https://biomon.lt/maps/index.php/view/map?repository=zvrpedliz&amp;project=zveriu_pranesimai_lizmapui</a:t>
            </a:r>
            <a:r>
              <a:rPr lang="lt-LT" sz="2800" dirty="0"/>
              <a:t>) pateikta Valstybinei saugomų teritorijų tarnybai ir nurodžius žalos padarymo vietą ir datą, ūkinio gyvūno, kuriam padaryta žala, rūšį, sužalotų ir (ar) sudraskytų ūkinių gyvūnų ar gyvūnų augintinių skaičių, kiekvieno nukentėjusio ūkinio gyvūno registravimo numerį, taikytas įprastas ūkinių gyvūnų apsaugos priemones, gyvūno augintinio šeimininko inicialus, gyvūno augintinio, registruoto Gyvūnų augintinių registre, mikroschemos numerį, žalą įrodančias nuotraukas;</a:t>
            </a:r>
          </a:p>
          <a:p>
            <a:pPr marL="914400" lvl="1" indent="-457200" algn="just">
              <a:buFont typeface="Wingdings" panose="05000000000000000000" pitchFamily="2" charset="2"/>
              <a:buChar char="Ø"/>
            </a:pPr>
            <a:r>
              <a:rPr lang="lt-LT" sz="2800" dirty="0"/>
              <a:t>Savivaldybės tarnautoją, koordinuojantį skirtingų medžioklės plotų naudotojų, kurie pagal vieną Leidimą paims iš gamtos vilkus, veiksmus, kad nebūtų viršytas leistas paimti jų skaičius ir atsakingą už ataskaitos pateikimą.</a:t>
            </a:r>
            <a:endParaRPr lang="en-US" sz="2800" baseline="-25000" dirty="0">
              <a:solidFill>
                <a:srgbClr val="000000"/>
              </a:solidFill>
              <a:effectLst>
                <a:outerShdw blurRad="38100" dist="38100" dir="2700000" algn="tl">
                  <a:srgbClr val="000000">
                    <a:alpha val="43137"/>
                  </a:srgbClr>
                </a:outerShdw>
              </a:effectLst>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B8427-D96A-9CDC-98BF-7D47C04DA57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8389713-F4AF-7B4B-DF51-93374981FAC1}"/>
              </a:ext>
            </a:extLst>
          </p:cNvPr>
          <p:cNvSpPr/>
          <p:nvPr/>
        </p:nvSpPr>
        <p:spPr>
          <a:xfrm>
            <a:off x="1" y="9248775"/>
            <a:ext cx="12002696" cy="0"/>
          </a:xfrm>
          <a:prstGeom prst="line">
            <a:avLst/>
          </a:prstGeom>
          <a:ln w="9525" cap="rnd">
            <a:solidFill>
              <a:srgbClr val="000000"/>
            </a:solidFill>
            <a:prstDash val="solid"/>
            <a:headEnd type="none" w="sm" len="sm"/>
            <a:tailEnd type="none" w="sm" len="sm"/>
          </a:ln>
        </p:spPr>
        <p:txBody>
          <a:bodyPr/>
          <a:lstStyle/>
          <a:p>
            <a:endParaRPr lang="lt-LT"/>
          </a:p>
        </p:txBody>
      </p:sp>
      <p:pic>
        <p:nvPicPr>
          <p:cNvPr id="3" name="Picture 3">
            <a:extLst>
              <a:ext uri="{FF2B5EF4-FFF2-40B4-BE49-F238E27FC236}">
                <a16:creationId xmlns:a16="http://schemas.microsoft.com/office/drawing/2014/main" id="{B15D6764-63CB-079A-3B6E-DA298644E45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39335" y="7368278"/>
            <a:ext cx="1473626" cy="1880497"/>
          </a:xfrm>
          <a:prstGeom prst="rect">
            <a:avLst/>
          </a:prstGeom>
        </p:spPr>
      </p:pic>
      <p:pic>
        <p:nvPicPr>
          <p:cNvPr id="4" name="Picture 4">
            <a:extLst>
              <a:ext uri="{FF2B5EF4-FFF2-40B4-BE49-F238E27FC236}">
                <a16:creationId xmlns:a16="http://schemas.microsoft.com/office/drawing/2014/main" id="{DBDB587A-3C16-6D69-7D23-C9B446C2E5B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90563" y="5465612"/>
            <a:ext cx="1817046" cy="1902666"/>
          </a:xfrm>
          <a:prstGeom prst="rect">
            <a:avLst/>
          </a:prstGeom>
        </p:spPr>
      </p:pic>
      <p:grpSp>
        <p:nvGrpSpPr>
          <p:cNvPr id="5" name="Group 5">
            <a:extLst>
              <a:ext uri="{FF2B5EF4-FFF2-40B4-BE49-F238E27FC236}">
                <a16:creationId xmlns:a16="http://schemas.microsoft.com/office/drawing/2014/main" id="{530A66EB-2EE0-5BFF-9464-822209DD4355}"/>
              </a:ext>
            </a:extLst>
          </p:cNvPr>
          <p:cNvGrpSpPr/>
          <p:nvPr/>
        </p:nvGrpSpPr>
        <p:grpSpPr>
          <a:xfrm>
            <a:off x="2549313" y="7368278"/>
            <a:ext cx="1880497" cy="1880497"/>
            <a:chOff x="0" y="0"/>
            <a:chExt cx="1913890" cy="1913890"/>
          </a:xfrm>
        </p:grpSpPr>
        <p:sp>
          <p:nvSpPr>
            <p:cNvPr id="6" name="Freeform 6">
              <a:extLst>
                <a:ext uri="{FF2B5EF4-FFF2-40B4-BE49-F238E27FC236}">
                  <a16:creationId xmlns:a16="http://schemas.microsoft.com/office/drawing/2014/main" id="{176F51F6-4FFD-A09C-9035-CB8CBA44FD89}"/>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lt-LT"/>
            </a:p>
          </p:txBody>
        </p:sp>
      </p:grpSp>
      <p:pic>
        <p:nvPicPr>
          <p:cNvPr id="8" name="Picture 8">
            <a:extLst>
              <a:ext uri="{FF2B5EF4-FFF2-40B4-BE49-F238E27FC236}">
                <a16:creationId xmlns:a16="http://schemas.microsoft.com/office/drawing/2014/main" id="{FDCF960D-AC01-1459-23CE-8FBCA6FADD7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64584" y="7368278"/>
            <a:ext cx="1384730" cy="1880497"/>
          </a:xfrm>
          <a:prstGeom prst="rect">
            <a:avLst/>
          </a:prstGeom>
        </p:spPr>
      </p:pic>
      <p:pic>
        <p:nvPicPr>
          <p:cNvPr id="9" name="Picture 9">
            <a:extLst>
              <a:ext uri="{FF2B5EF4-FFF2-40B4-BE49-F238E27FC236}">
                <a16:creationId xmlns:a16="http://schemas.microsoft.com/office/drawing/2014/main" id="{7A336B1B-4821-474C-A504-E6269350D32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58838" y="8327332"/>
            <a:ext cx="1880497" cy="921443"/>
          </a:xfrm>
          <a:prstGeom prst="rect">
            <a:avLst/>
          </a:prstGeom>
        </p:spPr>
      </p:pic>
      <p:pic>
        <p:nvPicPr>
          <p:cNvPr id="10" name="Picture 10">
            <a:extLst>
              <a:ext uri="{FF2B5EF4-FFF2-40B4-BE49-F238E27FC236}">
                <a16:creationId xmlns:a16="http://schemas.microsoft.com/office/drawing/2014/main" id="{D1DA6051-48B1-56F8-F7B4-200A5DBED947}"/>
              </a:ext>
            </a:extLst>
          </p:cNvPr>
          <p:cNvPicPr>
            <a:picLocks noChangeAspect="1"/>
          </p:cNvPicPr>
          <p:nvPr/>
        </p:nvPicPr>
        <p:blipFill>
          <a:blip r:embed="rId10"/>
          <a:srcRect/>
          <a:stretch>
            <a:fillRect/>
          </a:stretch>
        </p:blipFill>
        <p:spPr>
          <a:xfrm>
            <a:off x="560450" y="509631"/>
            <a:ext cx="2592996" cy="1038138"/>
          </a:xfrm>
          <a:prstGeom prst="rect">
            <a:avLst/>
          </a:prstGeom>
        </p:spPr>
      </p:pic>
      <p:sp>
        <p:nvSpPr>
          <p:cNvPr id="7" name="Pavadinimas 6">
            <a:extLst>
              <a:ext uri="{FF2B5EF4-FFF2-40B4-BE49-F238E27FC236}">
                <a16:creationId xmlns:a16="http://schemas.microsoft.com/office/drawing/2014/main" id="{BAB52AA7-BCEC-1D38-4A5D-2A173A58C035}"/>
              </a:ext>
            </a:extLst>
          </p:cNvPr>
          <p:cNvSpPr>
            <a:spLocks noGrp="1"/>
          </p:cNvSpPr>
          <p:nvPr>
            <p:ph type="title"/>
          </p:nvPr>
        </p:nvSpPr>
        <p:spPr>
          <a:xfrm>
            <a:off x="2591495" y="535618"/>
            <a:ext cx="14296354" cy="1677363"/>
          </a:xfrm>
        </p:spPr>
        <p:txBody>
          <a:bodyPr>
            <a:noAutofit/>
          </a:bodyPr>
          <a:lstStyle/>
          <a:p>
            <a:r>
              <a:rPr lang="lt-LT" sz="3600" b="1" dirty="0"/>
              <a:t>DOKUMENTŲ PATEIKIMO BŪDAS</a:t>
            </a:r>
          </a:p>
        </p:txBody>
      </p:sp>
      <p:sp>
        <p:nvSpPr>
          <p:cNvPr id="11" name="Turinio vietos rezervavimo ženklas 10">
            <a:extLst>
              <a:ext uri="{FF2B5EF4-FFF2-40B4-BE49-F238E27FC236}">
                <a16:creationId xmlns:a16="http://schemas.microsoft.com/office/drawing/2014/main" id="{84112C8F-2067-DA1F-AE51-9AF9233A710D}"/>
              </a:ext>
            </a:extLst>
          </p:cNvPr>
          <p:cNvSpPr>
            <a:spLocks noGrp="1"/>
          </p:cNvSpPr>
          <p:nvPr>
            <p:ph idx="1"/>
          </p:nvPr>
        </p:nvSpPr>
        <p:spPr>
          <a:xfrm>
            <a:off x="2209801" y="2453890"/>
            <a:ext cx="15544800" cy="7265132"/>
          </a:xfrm>
        </p:spPr>
        <p:txBody>
          <a:bodyPr>
            <a:noAutofit/>
          </a:bodyPr>
          <a:lstStyle/>
          <a:p>
            <a:pPr marL="0" indent="0" algn="just">
              <a:buNone/>
            </a:pPr>
            <a:r>
              <a:rPr lang="lt-LT" sz="2800" dirty="0"/>
              <a:t>Savivaldybė, pageidaujanti gauti </a:t>
            </a:r>
            <a:r>
              <a:rPr lang="lt-LT" sz="2800" noProof="0" dirty="0"/>
              <a:t>Leidimą</a:t>
            </a:r>
            <a:r>
              <a:rPr lang="lt-LT" sz="2800" dirty="0"/>
              <a:t> paimti vilkus iš gamtos, prašymą ir lydinčiuosius dokumentus Aplinkos apsaugos agentūrai gali pateikti:</a:t>
            </a:r>
          </a:p>
          <a:p>
            <a:pPr algn="just">
              <a:buFont typeface="Wingdings" panose="05000000000000000000" pitchFamily="2" charset="2"/>
              <a:buChar char="Ø"/>
            </a:pPr>
            <a:r>
              <a:rPr lang="lt-LT" sz="2800" b="1" dirty="0"/>
              <a:t>elektroniniu būdu </a:t>
            </a:r>
            <a:r>
              <a:rPr lang="lt-LT" sz="2800" dirty="0"/>
              <a:t>– el. pašto adresu </a:t>
            </a:r>
            <a:r>
              <a:rPr lang="lt-LT" sz="2800" dirty="0" err="1">
                <a:hlinkClick r:id="rId11"/>
              </a:rPr>
              <a:t>aaa@gamta.lt</a:t>
            </a:r>
            <a:r>
              <a:rPr lang="lt-LT" sz="2800" dirty="0"/>
              <a:t>.  Teikiamas prašymas turi būti pasirašyti saugiu elektroniniu parašu, sukurtu saugia parašo formavimo įranga ir patvirtinti galiojančiu kvalifikuotu sertifikatu, kaip to reikalauja Tvarkos aprašo 32</a:t>
            </a:r>
            <a:r>
              <a:rPr lang="lt-LT" sz="2800" baseline="30000" dirty="0"/>
              <a:t>1 </a:t>
            </a:r>
            <a:r>
              <a:rPr lang="lt-LT" sz="2800" dirty="0"/>
              <a:t>punktas;</a:t>
            </a:r>
          </a:p>
          <a:p>
            <a:pPr algn="just">
              <a:buFont typeface="Wingdings" panose="05000000000000000000" pitchFamily="2" charset="2"/>
              <a:buChar char="Ø"/>
            </a:pPr>
            <a:r>
              <a:rPr lang="lt-LT" sz="2800" b="1" dirty="0"/>
              <a:t>tiesiogiai</a:t>
            </a:r>
            <a:r>
              <a:rPr lang="lt-LT" sz="2800" dirty="0"/>
              <a:t> – teikiami dokumentai turi būti pasirašyti prašančio asmens originaliu parašu ir pristatomi Personalo ir dokumentų valdymo skyriui adresu A. Juozapavičiaus g. 9, Vilnius, 100A kabinetas (1 aukštas);</a:t>
            </a:r>
          </a:p>
          <a:p>
            <a:pPr algn="just">
              <a:buFont typeface="Wingdings" panose="05000000000000000000" pitchFamily="2" charset="2"/>
              <a:buChar char="Ø"/>
            </a:pPr>
            <a:r>
              <a:rPr lang="lt-LT" sz="2800" b="1" dirty="0"/>
              <a:t>siųsti registruotu paštu </a:t>
            </a:r>
            <a:r>
              <a:rPr lang="lt-LT" sz="2800" dirty="0"/>
              <a:t>- teikiami dokumentai turi būti pasirašyti prašančio asmens originaliu parašu ir siunčiami adresu A. Juozapavičiaus g. 9, LT-09311 Vilnius.</a:t>
            </a:r>
          </a:p>
        </p:txBody>
      </p:sp>
    </p:spTree>
    <p:extLst>
      <p:ext uri="{BB962C8B-B14F-4D97-AF65-F5344CB8AC3E}">
        <p14:creationId xmlns:p14="http://schemas.microsoft.com/office/powerpoint/2010/main" val="3368717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7E48D-2AAD-F72C-B445-38AB5871D867}"/>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BBE26ACE-0277-5A9C-EF69-BC73F30D49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17409" y="7373041"/>
            <a:ext cx="3828029" cy="1875734"/>
          </a:xfrm>
          <a:prstGeom prst="rect">
            <a:avLst/>
          </a:prstGeom>
        </p:spPr>
      </p:pic>
      <p:pic>
        <p:nvPicPr>
          <p:cNvPr id="3" name="Picture 3">
            <a:extLst>
              <a:ext uri="{FF2B5EF4-FFF2-40B4-BE49-F238E27FC236}">
                <a16:creationId xmlns:a16="http://schemas.microsoft.com/office/drawing/2014/main" id="{D9D77A5A-8A77-699C-E217-BB8EA48177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89066" y="5487781"/>
            <a:ext cx="1761861" cy="3770519"/>
          </a:xfrm>
          <a:prstGeom prst="rect">
            <a:avLst/>
          </a:prstGeom>
        </p:spPr>
      </p:pic>
      <p:grpSp>
        <p:nvGrpSpPr>
          <p:cNvPr id="4" name="Group 4">
            <a:extLst>
              <a:ext uri="{FF2B5EF4-FFF2-40B4-BE49-F238E27FC236}">
                <a16:creationId xmlns:a16="http://schemas.microsoft.com/office/drawing/2014/main" id="{D04691EA-A267-6D53-3399-9C7DAFC3D73B}"/>
              </a:ext>
            </a:extLst>
          </p:cNvPr>
          <p:cNvGrpSpPr/>
          <p:nvPr/>
        </p:nvGrpSpPr>
        <p:grpSpPr>
          <a:xfrm>
            <a:off x="3050926" y="7377803"/>
            <a:ext cx="1880497" cy="1880497"/>
            <a:chOff x="0" y="0"/>
            <a:chExt cx="1913890" cy="1913890"/>
          </a:xfrm>
        </p:grpSpPr>
        <p:sp>
          <p:nvSpPr>
            <p:cNvPr id="5" name="Freeform 5">
              <a:extLst>
                <a:ext uri="{FF2B5EF4-FFF2-40B4-BE49-F238E27FC236}">
                  <a16:creationId xmlns:a16="http://schemas.microsoft.com/office/drawing/2014/main" id="{274C8674-BDD7-A266-DBD0-488801CB5F13}"/>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lt-LT"/>
            </a:p>
          </p:txBody>
        </p:sp>
      </p:grpSp>
      <p:pic>
        <p:nvPicPr>
          <p:cNvPr id="6" name="Picture 6">
            <a:extLst>
              <a:ext uri="{FF2B5EF4-FFF2-40B4-BE49-F238E27FC236}">
                <a16:creationId xmlns:a16="http://schemas.microsoft.com/office/drawing/2014/main" id="{A54221FC-63EC-0C67-683B-E8E3DAA925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50926" y="6038254"/>
            <a:ext cx="1880497" cy="1330024"/>
          </a:xfrm>
          <a:prstGeom prst="rect">
            <a:avLst/>
          </a:prstGeom>
        </p:spPr>
      </p:pic>
      <p:pic>
        <p:nvPicPr>
          <p:cNvPr id="7" name="Picture 7">
            <a:extLst>
              <a:ext uri="{FF2B5EF4-FFF2-40B4-BE49-F238E27FC236}">
                <a16:creationId xmlns:a16="http://schemas.microsoft.com/office/drawing/2014/main" id="{2CAF9626-DAB9-D4BD-8A14-1AFB9556170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12470" y="7377803"/>
            <a:ext cx="1757410" cy="1880497"/>
          </a:xfrm>
          <a:prstGeom prst="rect">
            <a:avLst/>
          </a:prstGeom>
        </p:spPr>
      </p:pic>
      <p:sp>
        <p:nvSpPr>
          <p:cNvPr id="8" name="AutoShape 8">
            <a:extLst>
              <a:ext uri="{FF2B5EF4-FFF2-40B4-BE49-F238E27FC236}">
                <a16:creationId xmlns:a16="http://schemas.microsoft.com/office/drawing/2014/main" id="{A66E016A-8BA0-8591-77B7-B14415478EAE}"/>
              </a:ext>
            </a:extLst>
          </p:cNvPr>
          <p:cNvSpPr/>
          <p:nvPr/>
        </p:nvSpPr>
        <p:spPr>
          <a:xfrm flipV="1">
            <a:off x="-1" y="9248774"/>
            <a:ext cx="12002697" cy="9525"/>
          </a:xfrm>
          <a:prstGeom prst="line">
            <a:avLst/>
          </a:prstGeom>
          <a:ln w="9525" cap="rnd">
            <a:solidFill>
              <a:srgbClr val="000000"/>
            </a:solidFill>
            <a:prstDash val="solid"/>
            <a:headEnd type="none" w="sm" len="sm"/>
            <a:tailEnd type="none" w="sm" len="sm"/>
          </a:ln>
        </p:spPr>
        <p:txBody>
          <a:bodyPr/>
          <a:lstStyle/>
          <a:p>
            <a:endParaRPr lang="lt-LT"/>
          </a:p>
        </p:txBody>
      </p:sp>
      <p:pic>
        <p:nvPicPr>
          <p:cNvPr id="9" name="Picture 9">
            <a:extLst>
              <a:ext uri="{FF2B5EF4-FFF2-40B4-BE49-F238E27FC236}">
                <a16:creationId xmlns:a16="http://schemas.microsoft.com/office/drawing/2014/main" id="{CA178684-7E0B-3297-6F5B-F6328AAACFAB}"/>
              </a:ext>
            </a:extLst>
          </p:cNvPr>
          <p:cNvPicPr>
            <a:picLocks noChangeAspect="1"/>
          </p:cNvPicPr>
          <p:nvPr/>
        </p:nvPicPr>
        <p:blipFill>
          <a:blip r:embed="rId10"/>
          <a:srcRect/>
          <a:stretch>
            <a:fillRect/>
          </a:stretch>
        </p:blipFill>
        <p:spPr>
          <a:xfrm>
            <a:off x="519474" y="509631"/>
            <a:ext cx="2592996" cy="1038138"/>
          </a:xfrm>
          <a:prstGeom prst="rect">
            <a:avLst/>
          </a:prstGeom>
        </p:spPr>
      </p:pic>
      <p:sp>
        <p:nvSpPr>
          <p:cNvPr id="10" name="TextBox 10">
            <a:extLst>
              <a:ext uri="{FF2B5EF4-FFF2-40B4-BE49-F238E27FC236}">
                <a16:creationId xmlns:a16="http://schemas.microsoft.com/office/drawing/2014/main" id="{1FD147E3-D713-0FC9-315E-E2CE567C0242}"/>
              </a:ext>
            </a:extLst>
          </p:cNvPr>
          <p:cNvSpPr txBox="1"/>
          <p:nvPr/>
        </p:nvSpPr>
        <p:spPr>
          <a:xfrm>
            <a:off x="3276600" y="547731"/>
            <a:ext cx="14552984" cy="1576137"/>
          </a:xfrm>
          <a:prstGeom prst="rect">
            <a:avLst/>
          </a:prstGeom>
        </p:spPr>
        <p:txBody>
          <a:bodyPr wrap="square" lIns="0" tIns="0" rIns="0" bIns="0" rtlCol="0" anchor="t">
            <a:spAutoFit/>
          </a:bodyPr>
          <a:lstStyle/>
          <a:p>
            <a:pPr algn="ctr">
              <a:lnSpc>
                <a:spcPct val="150000"/>
              </a:lnSpc>
            </a:pPr>
            <a:r>
              <a:rPr lang="lt-LT" sz="3600" b="1" spc="119" dirty="0">
                <a:solidFill>
                  <a:srgbClr val="000000"/>
                </a:solidFill>
                <a:latin typeface="+mj-lt"/>
              </a:rPr>
              <a:t>SAVIVALDYBIŲ, NORINČIŲ GAUTI LEIDIMUS PAIMTI VILKUS IŠ GAMTOS, </a:t>
            </a:r>
            <a:r>
              <a:rPr lang="pt-BR" sz="3600" b="1" spc="119" dirty="0">
                <a:solidFill>
                  <a:srgbClr val="000000"/>
                </a:solidFill>
                <a:latin typeface="+mj-lt"/>
              </a:rPr>
              <a:t>PRAŠYMŲ VERTINIMO IR SPRENDIMŲ PRIĖMIMO SEKA</a:t>
            </a:r>
            <a:r>
              <a:rPr lang="lt-LT" sz="3600" b="1" spc="119" dirty="0">
                <a:solidFill>
                  <a:srgbClr val="000000"/>
                </a:solidFill>
                <a:latin typeface="+mj-lt"/>
              </a:rPr>
              <a:t>:</a:t>
            </a:r>
            <a:endParaRPr lang="en-US" sz="3600" b="1" spc="119" dirty="0">
              <a:solidFill>
                <a:srgbClr val="000000"/>
              </a:solidFill>
              <a:latin typeface="+mj-lt"/>
            </a:endParaRPr>
          </a:p>
        </p:txBody>
      </p:sp>
      <p:sp>
        <p:nvSpPr>
          <p:cNvPr id="11" name="TextBox 11">
            <a:extLst>
              <a:ext uri="{FF2B5EF4-FFF2-40B4-BE49-F238E27FC236}">
                <a16:creationId xmlns:a16="http://schemas.microsoft.com/office/drawing/2014/main" id="{A2944F9A-DD8C-D157-EE6B-CB0E6CDE289E}"/>
              </a:ext>
            </a:extLst>
          </p:cNvPr>
          <p:cNvSpPr txBox="1"/>
          <p:nvPr/>
        </p:nvSpPr>
        <p:spPr>
          <a:xfrm>
            <a:off x="1905000" y="2647950"/>
            <a:ext cx="14935200" cy="4308872"/>
          </a:xfrm>
          <a:prstGeom prst="rect">
            <a:avLst/>
          </a:prstGeom>
        </p:spPr>
        <p:txBody>
          <a:bodyPr wrap="square" lIns="0" tIns="0" rIns="0" bIns="0" rtlCol="0" anchor="t">
            <a:spAutoFit/>
          </a:bodyPr>
          <a:lstStyle/>
          <a:p>
            <a:pPr marL="514350" indent="-514350" algn="just">
              <a:buFont typeface="+mj-lt"/>
              <a:buAutoNum type="arabicPeriod"/>
            </a:pPr>
            <a:r>
              <a:rPr lang="lt-LT" sz="2800" dirty="0"/>
              <a:t>Savivaldybių administracijos Aplinkos apsaugos agentūrai įteikia tiesiogiai, išsiunčia paštu ar kitomis elektroninio ryšio priemonėmis pateikia prašymą ir kitus papildomus dokumentus;</a:t>
            </a:r>
          </a:p>
          <a:p>
            <a:pPr marL="514350" indent="-514350" algn="just">
              <a:buFont typeface="+mj-lt"/>
              <a:buAutoNum type="arabicPeriod"/>
            </a:pPr>
            <a:r>
              <a:rPr lang="lt-LT" sz="2800" dirty="0"/>
              <a:t>Gavusi prašymą Aplinkos apsaugos agentūra per </a:t>
            </a:r>
            <a:r>
              <a:rPr lang="en-US" sz="2800" dirty="0"/>
              <a:t>2</a:t>
            </a:r>
            <a:r>
              <a:rPr lang="lt-LT" sz="2800" dirty="0"/>
              <a:t> darbo </a:t>
            </a:r>
            <a:r>
              <a:rPr lang="lt-LT" sz="2800" dirty="0" err="1"/>
              <a:t>dien</a:t>
            </a:r>
            <a:r>
              <a:rPr lang="en-US" sz="2800" dirty="0"/>
              <a:t>as</a:t>
            </a:r>
            <a:r>
              <a:rPr lang="lt-LT" sz="2800" dirty="0"/>
              <a:t> nuo prašymo išduoti Leidimą gavimo išduoda arba priima motyvuotą sprendimą neišduoti</a:t>
            </a:r>
            <a:r>
              <a:rPr lang="en-US" sz="2800" dirty="0"/>
              <a:t> </a:t>
            </a:r>
            <a:r>
              <a:rPr lang="lt-LT" sz="2800" noProof="0" dirty="0"/>
              <a:t>Leidimo</a:t>
            </a:r>
            <a:r>
              <a:rPr lang="en-US" sz="2800" dirty="0"/>
              <a:t>;</a:t>
            </a:r>
          </a:p>
          <a:p>
            <a:pPr marL="514350" indent="-514350" algn="just">
              <a:buFont typeface="+mj-lt"/>
              <a:buAutoNum type="arabicPeriod"/>
            </a:pPr>
            <a:r>
              <a:rPr lang="en-US" sz="2800" dirty="0"/>
              <a:t>J</a:t>
            </a:r>
            <a:r>
              <a:rPr lang="lt-LT" sz="2800" dirty="0" err="1"/>
              <a:t>eigu</a:t>
            </a:r>
            <a:r>
              <a:rPr lang="lt-LT" sz="2800" dirty="0"/>
              <a:t> su prašymu išduoti minėtą leidimą nepateikti Tvarkos aprašo 9</a:t>
            </a:r>
            <a:r>
              <a:rPr lang="lt-LT" sz="2800" baseline="30000" dirty="0"/>
              <a:t>1</a:t>
            </a:r>
            <a:r>
              <a:rPr lang="lt-LT" sz="2800" dirty="0"/>
              <a:t> punkte nurodyti dokumentai ar duomenys ir Biologinės įvairovės informacinėje sistemoje nėra kitos vilkų paėmimo iš gamtos būtinumą pagrindžiančios informacijos, Aplinkos apsaugos agentūra ne vėliau kaip kitą darbo dieną nuo prašymo gavimo dienos el. paštu paprašo šios informacijos iš atitinkamos savivaldybės administracijos. Tokiu atveju Leidimas paimti iš gamtos vilkų išduodamas ne vėliau kaip per 2 darbo dienas nuo sprendimui priimti reikalingos informacijos gavimo dienos</a:t>
            </a:r>
            <a:endParaRPr lang="en-US" sz="2800" dirty="0"/>
          </a:p>
        </p:txBody>
      </p:sp>
    </p:spTree>
    <p:extLst>
      <p:ext uri="{BB962C8B-B14F-4D97-AF65-F5344CB8AC3E}">
        <p14:creationId xmlns:p14="http://schemas.microsoft.com/office/powerpoint/2010/main" val="4261351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03321" y="1997400"/>
            <a:ext cx="16675078" cy="7769948"/>
          </a:xfrm>
          <a:prstGeom prst="rect">
            <a:avLst/>
          </a:prstGeom>
        </p:spPr>
        <p:txBody>
          <a:bodyPr wrap="square" lIns="0" tIns="0" rIns="0" bIns="0" rtlCol="0" anchor="t">
            <a:spAutoFit/>
          </a:bodyPr>
          <a:lstStyle/>
          <a:p>
            <a:pPr marL="514350" indent="-514350" algn="just">
              <a:lnSpc>
                <a:spcPts val="3751"/>
              </a:lnSpc>
              <a:buFont typeface="Wingdings" panose="05000000000000000000" pitchFamily="2" charset="2"/>
              <a:buChar char="Ø"/>
            </a:pPr>
            <a:r>
              <a:rPr lang="en-US" sz="2600" dirty="0">
                <a:solidFill>
                  <a:srgbClr val="000000"/>
                </a:solidFill>
                <a:latin typeface="+mj-lt"/>
              </a:rPr>
              <a:t>V</a:t>
            </a:r>
            <a:r>
              <a:rPr lang="lt-LT" sz="2600" dirty="0" err="1">
                <a:solidFill>
                  <a:srgbClr val="000000"/>
                </a:solidFill>
                <a:latin typeface="+mj-lt"/>
              </a:rPr>
              <a:t>ilko</a:t>
            </a:r>
            <a:r>
              <a:rPr lang="lt-LT" sz="2600" dirty="0">
                <a:solidFill>
                  <a:srgbClr val="000000"/>
                </a:solidFill>
                <a:latin typeface="+mj-lt"/>
              </a:rPr>
              <a:t>, darančio didelę žalą ūkiniams gyvūnams, paėmimą iš gamtos vykdyti ne toliau kaip 200 metrų nuo vilkų papjautų ūkinių gyvūnų kūnų ar jų dalių</a:t>
            </a:r>
            <a:r>
              <a:rPr lang="en-US" sz="2600" dirty="0">
                <a:solidFill>
                  <a:srgbClr val="000000"/>
                </a:solidFill>
                <a:latin typeface="+mj-lt"/>
              </a:rPr>
              <a:t>;</a:t>
            </a:r>
            <a:r>
              <a:rPr lang="lt-LT" sz="2600" dirty="0">
                <a:solidFill>
                  <a:srgbClr val="000000"/>
                </a:solidFill>
                <a:latin typeface="+mj-lt"/>
              </a:rPr>
              <a:t> </a:t>
            </a:r>
            <a:endParaRPr lang="en-US" sz="2600" dirty="0">
              <a:solidFill>
                <a:srgbClr val="000000"/>
              </a:solidFill>
              <a:latin typeface="+mj-lt"/>
            </a:endParaRPr>
          </a:p>
          <a:p>
            <a:pPr marL="514350" indent="-514350" algn="just">
              <a:lnSpc>
                <a:spcPts val="3751"/>
              </a:lnSpc>
              <a:buFont typeface="Wingdings" panose="05000000000000000000" pitchFamily="2" charset="2"/>
              <a:buChar char="Ø"/>
            </a:pPr>
            <a:r>
              <a:rPr lang="lt-LT" sz="2600" dirty="0">
                <a:solidFill>
                  <a:srgbClr val="000000"/>
                </a:solidFill>
                <a:latin typeface="+mj-lt"/>
              </a:rPr>
              <a:t>Medžioklės plotų naudotojai, paėmę iš gamtos vilką ir nepatraukdami vilko iš vietos, kurioje jis paimtas iš gamtos, apie vilko paėmimą iš gamtos įrašo medžioklės lape. Popierinį medžioklės lapą pildantys medžioklės plotų naudotojai apie vilko paėmimą iš gamtos telefonu +370 5 273 2995 informuoja Aplinkos apsaugos departamento Pranešimų priėmimo tarnybą ir Leidime nurodytą atsakingą savivaldybės tarnautoją;</a:t>
            </a:r>
            <a:endParaRPr lang="en-US" sz="2600" dirty="0">
              <a:solidFill>
                <a:srgbClr val="000000"/>
              </a:solidFill>
              <a:latin typeface="+mj-lt"/>
            </a:endParaRPr>
          </a:p>
          <a:p>
            <a:pPr marL="514350" indent="-514350" algn="just">
              <a:lnSpc>
                <a:spcPts val="3751"/>
              </a:lnSpc>
              <a:buFont typeface="Wingdings" panose="05000000000000000000" pitchFamily="2" charset="2"/>
              <a:buChar char="Ø"/>
            </a:pPr>
            <a:r>
              <a:rPr lang="lt-LT" sz="2600" dirty="0" err="1">
                <a:solidFill>
                  <a:srgbClr val="000000"/>
                </a:solidFill>
                <a:latin typeface="+mj-lt"/>
              </a:rPr>
              <a:t>Sumedžioj</a:t>
            </a:r>
            <a:r>
              <a:rPr lang="en-US" sz="2600" dirty="0">
                <a:solidFill>
                  <a:srgbClr val="000000"/>
                </a:solidFill>
                <a:latin typeface="+mj-lt"/>
              </a:rPr>
              <a:t>us</a:t>
            </a:r>
            <a:r>
              <a:rPr lang="lt-LT" sz="2600" dirty="0">
                <a:solidFill>
                  <a:srgbClr val="000000"/>
                </a:solidFill>
                <a:latin typeface="+mj-lt"/>
              </a:rPr>
              <a:t> vilką, per 24 valandas pateik</a:t>
            </a:r>
            <a:r>
              <a:rPr lang="en-US" sz="2600" dirty="0" err="1">
                <a:solidFill>
                  <a:srgbClr val="000000"/>
                </a:solidFill>
                <a:latin typeface="+mj-lt"/>
              </a:rPr>
              <a:t>ti</a:t>
            </a:r>
            <a:r>
              <a:rPr lang="lt-LT" sz="2600" dirty="0">
                <a:solidFill>
                  <a:srgbClr val="000000"/>
                </a:solidFill>
                <a:latin typeface="+mj-lt"/>
              </a:rPr>
              <a:t> Valstybinei saugomų teritorijų tarnybai informaciją elektronine forma, Biologinės įvairovės informacinės sistemos </a:t>
            </a:r>
            <a:r>
              <a:rPr lang="lt-LT" sz="2600" dirty="0" err="1">
                <a:solidFill>
                  <a:srgbClr val="000000"/>
                </a:solidFill>
                <a:latin typeface="+mj-lt"/>
              </a:rPr>
              <a:t>Biomon</a:t>
            </a:r>
            <a:r>
              <a:rPr lang="lt-LT" sz="2600" dirty="0">
                <a:solidFill>
                  <a:srgbClr val="000000"/>
                </a:solidFill>
                <a:latin typeface="+mj-lt"/>
              </a:rPr>
              <a:t> modulio skiltyje „Žvėrių apskaitos žemėlapiai“, rubrikoje „Sumedžioti vilkai“ šią informaciją: vilko sumedžiojimo data ir vieta, vilką sumedžiojusio medžiotojo vardo raidė, pavardė, informacija apie sumedžiotą vilką </a:t>
            </a:r>
            <a:r>
              <a:rPr lang="en-US" sz="2600" dirty="0" err="1">
                <a:solidFill>
                  <a:srgbClr val="000000"/>
                </a:solidFill>
                <a:latin typeface="+mj-lt"/>
              </a:rPr>
              <a:t>ir</a:t>
            </a:r>
            <a:r>
              <a:rPr lang="en-US" sz="2600" dirty="0">
                <a:solidFill>
                  <a:srgbClr val="000000"/>
                </a:solidFill>
                <a:latin typeface="+mj-lt"/>
              </a:rPr>
              <a:t> </a:t>
            </a:r>
            <a:r>
              <a:rPr lang="lt-LT" sz="2600" dirty="0">
                <a:solidFill>
                  <a:srgbClr val="000000"/>
                </a:solidFill>
                <a:latin typeface="+mj-lt"/>
              </a:rPr>
              <a:t>jei žinoma,</a:t>
            </a:r>
            <a:r>
              <a:rPr lang="en-US" sz="2600" dirty="0">
                <a:solidFill>
                  <a:srgbClr val="000000"/>
                </a:solidFill>
                <a:latin typeface="+mj-lt"/>
              </a:rPr>
              <a:t> </a:t>
            </a:r>
            <a:r>
              <a:rPr lang="lt-LT" sz="2600" dirty="0">
                <a:solidFill>
                  <a:srgbClr val="000000"/>
                </a:solidFill>
                <a:latin typeface="+mj-lt"/>
              </a:rPr>
              <a:t>informacija apie vilkų grupę, iš kurios individas sumedžiotas</a:t>
            </a:r>
            <a:r>
              <a:rPr lang="en-US" sz="2600" dirty="0">
                <a:solidFill>
                  <a:srgbClr val="000000"/>
                </a:solidFill>
                <a:latin typeface="+mj-lt"/>
              </a:rPr>
              <a:t>;</a:t>
            </a:r>
          </a:p>
          <a:p>
            <a:pPr marL="514350" indent="-514350" algn="just">
              <a:lnSpc>
                <a:spcPts val="3751"/>
              </a:lnSpc>
              <a:buFont typeface="Wingdings" panose="05000000000000000000" pitchFamily="2" charset="2"/>
              <a:buChar char="Ø"/>
            </a:pPr>
            <a:r>
              <a:rPr lang="lt-LT" sz="2600" dirty="0">
                <a:solidFill>
                  <a:srgbClr val="000000"/>
                </a:solidFill>
                <a:latin typeface="+mj-lt"/>
              </a:rPr>
              <a:t>Per 30 kalendorinių dienų, po vilko paėmimo iš gamtos kreiptis į Aplinkos apsaugos agentūrą su prašymu išduoti 2006-05-04 Komisijos reglamente (EB) Nr. 865/2006 „Nustatančiame išsamias Tarybos reglamento (EB) Nr. 338/97 dėl laukinės faunos ir floros rūšių apsaugos kontroliuojant jų prekybą įgyvendinimo taisykles“, nurodytus sertifikatus, skirtus naudoti tik Europos Bendrijoje</a:t>
            </a:r>
            <a:r>
              <a:rPr lang="en-US" sz="2600" dirty="0">
                <a:solidFill>
                  <a:srgbClr val="000000"/>
                </a:solidFill>
                <a:latin typeface="+mj-lt"/>
              </a:rPr>
              <a:t>;</a:t>
            </a:r>
            <a:r>
              <a:rPr lang="lt-LT" sz="2600" dirty="0">
                <a:solidFill>
                  <a:srgbClr val="000000"/>
                </a:solidFill>
                <a:latin typeface="+mj-lt"/>
              </a:rPr>
              <a:t> </a:t>
            </a:r>
            <a:endParaRPr lang="en-US" sz="2600" dirty="0">
              <a:solidFill>
                <a:srgbClr val="000000"/>
              </a:solidFill>
              <a:latin typeface="+mj-lt"/>
            </a:endParaRPr>
          </a:p>
          <a:p>
            <a:pPr marL="514350" indent="-514350" algn="just">
              <a:lnSpc>
                <a:spcPts val="3751"/>
              </a:lnSpc>
              <a:buFont typeface="Wingdings" panose="05000000000000000000" pitchFamily="2" charset="2"/>
              <a:buChar char="Ø"/>
            </a:pPr>
            <a:r>
              <a:rPr lang="lt-LT" sz="2600" dirty="0">
                <a:solidFill>
                  <a:srgbClr val="000000"/>
                </a:solidFill>
                <a:latin typeface="+mj-lt"/>
              </a:rPr>
              <a:t>Vykdytų darbų ataskaitą pateikti per </a:t>
            </a:r>
            <a:r>
              <a:rPr lang="lt-LT" sz="2600" b="1" dirty="0">
                <a:solidFill>
                  <a:srgbClr val="000000"/>
                </a:solidFill>
                <a:latin typeface="+mj-lt"/>
              </a:rPr>
              <a:t>30 kalendorinių </a:t>
            </a:r>
            <a:r>
              <a:rPr lang="lt-LT" sz="2600" dirty="0">
                <a:solidFill>
                  <a:srgbClr val="000000"/>
                </a:solidFill>
                <a:latin typeface="+mj-lt"/>
              </a:rPr>
              <a:t>dienų pasibaigus Leidimo galiojimui.</a:t>
            </a:r>
          </a:p>
          <a:p>
            <a:pPr>
              <a:lnSpc>
                <a:spcPts val="3751"/>
              </a:lnSpc>
            </a:pPr>
            <a:endParaRPr lang="en-US" sz="2800" dirty="0">
              <a:solidFill>
                <a:srgbClr val="000000"/>
              </a:solidFill>
              <a:latin typeface="+mj-lt"/>
            </a:endParaRPr>
          </a:p>
        </p:txBody>
      </p:sp>
      <p:pic>
        <p:nvPicPr>
          <p:cNvPr id="4" name="Picture 4"/>
          <p:cNvPicPr>
            <a:picLocks noChangeAspect="1"/>
          </p:cNvPicPr>
          <p:nvPr/>
        </p:nvPicPr>
        <p:blipFill>
          <a:blip r:embed="rId2"/>
          <a:srcRect/>
          <a:stretch>
            <a:fillRect/>
          </a:stretch>
        </p:blipFill>
        <p:spPr>
          <a:xfrm>
            <a:off x="614543" y="662031"/>
            <a:ext cx="2592996" cy="1038138"/>
          </a:xfrm>
          <a:prstGeom prst="rect">
            <a:avLst/>
          </a:prstGeom>
        </p:spPr>
      </p:pic>
      <p:sp>
        <p:nvSpPr>
          <p:cNvPr id="5" name="AutoShape 5"/>
          <p:cNvSpPr/>
          <p:nvPr/>
        </p:nvSpPr>
        <p:spPr>
          <a:xfrm>
            <a:off x="6897549" y="9410700"/>
            <a:ext cx="11390451" cy="0"/>
          </a:xfrm>
          <a:prstGeom prst="line">
            <a:avLst/>
          </a:prstGeom>
          <a:ln w="9525" cap="rnd">
            <a:solidFill>
              <a:srgbClr val="000000"/>
            </a:solidFill>
            <a:prstDash val="solid"/>
            <a:headEnd type="none" w="sm" len="sm"/>
            <a:tailEnd type="none" w="sm" len="sm"/>
          </a:ln>
        </p:spPr>
        <p:txBody>
          <a:bodyPr/>
          <a:lstStyle/>
          <a:p>
            <a:endParaRPr lang="lt-LT"/>
          </a:p>
        </p:txBody>
      </p:sp>
      <p:sp>
        <p:nvSpPr>
          <p:cNvPr id="39" name="TextBox 38">
            <a:extLst>
              <a:ext uri="{FF2B5EF4-FFF2-40B4-BE49-F238E27FC236}">
                <a16:creationId xmlns:a16="http://schemas.microsoft.com/office/drawing/2014/main" id="{A03F9DA6-DB57-154B-1AE0-5BDDC8A310EE}"/>
              </a:ext>
            </a:extLst>
          </p:cNvPr>
          <p:cNvSpPr txBox="1"/>
          <p:nvPr/>
        </p:nvSpPr>
        <p:spPr>
          <a:xfrm>
            <a:off x="4510334" y="662031"/>
            <a:ext cx="9586665" cy="707886"/>
          </a:xfrm>
          <a:prstGeom prst="rect">
            <a:avLst/>
          </a:prstGeom>
          <a:noFill/>
        </p:spPr>
        <p:txBody>
          <a:bodyPr wrap="square">
            <a:spAutoFit/>
          </a:bodyPr>
          <a:lstStyle/>
          <a:p>
            <a:r>
              <a:rPr lang="en-US" sz="4000" b="1" dirty="0"/>
              <a:t>ASMUO TURINTIS LEIDIM</a:t>
            </a:r>
            <a:r>
              <a:rPr lang="lt-LT" sz="4000" b="1" dirty="0"/>
              <a:t>Ą PRIVALO:</a:t>
            </a:r>
            <a:endParaRPr lang="lt-LT" sz="4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BAB57CF81AE55C4698AAD22D302297F0" ma:contentTypeVersion="19" ma:contentTypeDescription="Kurkite naują dokumentą." ma:contentTypeScope="" ma:versionID="50d3f0d0e878561552eca6e4c554c4d7">
  <xsd:schema xmlns:xsd="http://www.w3.org/2001/XMLSchema" xmlns:xs="http://www.w3.org/2001/XMLSchema" xmlns:p="http://schemas.microsoft.com/office/2006/metadata/properties" xmlns:ns2="453e7e53-5eb2-45cf-b2ab-34c867e554b8" xmlns:ns3="aa0d983d-359a-438c-9953-3af1a8ac0831" targetNamespace="http://schemas.microsoft.com/office/2006/metadata/properties" ma:root="true" ma:fieldsID="5361c495f7cb67a7e2c880b9c569148c" ns2:_="" ns3:_="">
    <xsd:import namespace="453e7e53-5eb2-45cf-b2ab-34c867e554b8"/>
    <xsd:import namespace="aa0d983d-359a-438c-9953-3af1a8ac08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Pastabo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3e7e53-5eb2-45cf-b2ab-34c867e554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Vaizdų žymės" ma:readOnly="false" ma:fieldId="{5cf76f15-5ced-4ddc-b409-7134ff3c332f}" ma:taxonomyMulti="true" ma:sspId="993cf2ba-b7a7-49f7-97d1-76e12a88c41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Pastabos" ma:index="25" nillable="true" ma:displayName="Pastabos" ma:format="Dropdown" ma:internalName="Pastabos">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0d983d-359a-438c-9953-3af1a8ac0831" elementFormDefault="qualified">
    <xsd:import namespace="http://schemas.microsoft.com/office/2006/documentManagement/types"/>
    <xsd:import namespace="http://schemas.microsoft.com/office/infopath/2007/PartnerControls"/>
    <xsd:element name="SharedWithUsers" ma:index="17"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Bendrinta su išsamia informacija" ma:internalName="SharedWithDetails" ma:readOnly="true">
      <xsd:simpleType>
        <xsd:restriction base="dms:Note">
          <xsd:maxLength value="255"/>
        </xsd:restriction>
      </xsd:simpleType>
    </xsd:element>
    <xsd:element name="TaxCatchAll" ma:index="23" nillable="true" ma:displayName="Taxonomy Catch All Column" ma:hidden="true" ma:list="{a2ed2b4c-4941-47ba-ae53-a63c8af35a1e}" ma:internalName="TaxCatchAll" ma:showField="CatchAllData" ma:web="aa0d983d-359a-438c-9953-3af1a8ac08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53e7e53-5eb2-45cf-b2ab-34c867e554b8">
      <Terms xmlns="http://schemas.microsoft.com/office/infopath/2007/PartnerControls"/>
    </lcf76f155ced4ddcb4097134ff3c332f>
    <TaxCatchAll xmlns="aa0d983d-359a-438c-9953-3af1a8ac0831" xsi:nil="true"/>
    <Pastabos xmlns="453e7e53-5eb2-45cf-b2ab-34c867e554b8" xsi:nil="true"/>
  </documentManagement>
</p:properties>
</file>

<file path=customXml/itemProps1.xml><?xml version="1.0" encoding="utf-8"?>
<ds:datastoreItem xmlns:ds="http://schemas.openxmlformats.org/officeDocument/2006/customXml" ds:itemID="{120ECE7E-442E-4651-990D-897538D418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3e7e53-5eb2-45cf-b2ab-34c867e554b8"/>
    <ds:schemaRef ds:uri="aa0d983d-359a-438c-9953-3af1a8ac08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43A255-CBAA-4571-A9A9-CC8145D42A81}">
  <ds:schemaRefs>
    <ds:schemaRef ds:uri="http://schemas.microsoft.com/sharepoint/v3/contenttype/forms"/>
  </ds:schemaRefs>
</ds:datastoreItem>
</file>

<file path=customXml/itemProps3.xml><?xml version="1.0" encoding="utf-8"?>
<ds:datastoreItem xmlns:ds="http://schemas.openxmlformats.org/officeDocument/2006/customXml" ds:itemID="{23828B8C-CC0A-4C47-90F1-A1A95BA89255}">
  <ds:schemaRefs>
    <ds:schemaRef ds:uri="http://purl.org/dc/dcmitype/"/>
    <ds:schemaRef ds:uri="http://purl.org/dc/terms/"/>
    <ds:schemaRef ds:uri="http://purl.org/dc/elements/1.1/"/>
    <ds:schemaRef ds:uri="http://schemas.microsoft.com/office/infopath/2007/PartnerControls"/>
    <ds:schemaRef ds:uri="aa0d983d-359a-438c-9953-3af1a8ac0831"/>
    <ds:schemaRef ds:uri="http://schemas.microsoft.com/office/2006/documentManagement/types"/>
    <ds:schemaRef ds:uri="http://www.w3.org/XML/1998/namespace"/>
    <ds:schemaRef ds:uri="http://schemas.openxmlformats.org/package/2006/metadata/core-properties"/>
    <ds:schemaRef ds:uri="453e7e53-5eb2-45cf-b2ab-34c867e554b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330</TotalTime>
  <Words>1232</Words>
  <Application>Microsoft Office PowerPoint</Application>
  <PresentationFormat>Pasirinktinai</PresentationFormat>
  <Paragraphs>38</Paragraphs>
  <Slides>8</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8</vt:i4>
      </vt:variant>
    </vt:vector>
  </HeadingPairs>
  <TitlesOfParts>
    <vt:vector size="13" baseType="lpstr">
      <vt:lpstr>Wingdings</vt:lpstr>
      <vt:lpstr>Arial</vt:lpstr>
      <vt:lpstr>Poppins Medium</vt:lpstr>
      <vt:lpstr>Calibri</vt:lpstr>
      <vt:lpstr>Office Theme</vt:lpstr>
      <vt:lpstr>„PowerPoint“ pateiktis</vt:lpstr>
      <vt:lpstr>TEISĖS AKTAI, REGLAMENTUOJANTYS VILKŲ PAĖMIMĄ IŠ GAMTOS NE MEDŽIOKLĖS TAISYKLĖSE NURODYTU LEISTINU VILKŲ MEDŽIOJIMO TERMINO METU </vt:lpstr>
      <vt:lpstr>TEISĖS AKTAI, REGLAMENTUOJANTYS VILKŲ PAĖMIMĄ IŠ GAMTOS NE MEDŽIOKLĖS TAISYKLĖSE NURODYTU LEISTINU VILKŲ MEDŽIOJIMO TERMINO METU </vt:lpstr>
      <vt:lpstr>„PowerPoint“ pateiktis</vt:lpstr>
      <vt:lpstr>„PowerPoint“ pateiktis</vt:lpstr>
      <vt:lpstr>DOKUMENTŲ PATEIKIMO BŪDAS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PPT</dc:title>
  <dc:creator>Dalia Černevičienė</dc:creator>
  <cp:lastModifiedBy>Dalia Černevičienė</cp:lastModifiedBy>
  <cp:revision>14</cp:revision>
  <dcterms:created xsi:type="dcterms:W3CDTF">2006-08-16T00:00:00Z</dcterms:created>
  <dcterms:modified xsi:type="dcterms:W3CDTF">2025-10-29T14:18:39Z</dcterms:modified>
  <dc:identifier>DAFWsLGpBPU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0x010100BAB57CF81AE55C4698AAD22D302297F0</vt:lpwstr>
  </property>
  <property fmtid="{D5CDD505-2E9C-101B-9397-08002B2CF9AE}" pid="3" name="MediaServiceImageTags">
    <vt:lpwstr/>
  </property>
</Properties>
</file>