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2" r:id="rId4"/>
    <p:sldMasterId id="2147483648" r:id="rId5"/>
    <p:sldMasterId id="2147483660" r:id="rId6"/>
    <p:sldMasterId id="2147483684" r:id="rId7"/>
  </p:sldMasterIdLst>
  <p:notesMasterIdLst>
    <p:notesMasterId r:id="rId34"/>
  </p:notesMasterIdLst>
  <p:sldIdLst>
    <p:sldId id="286" r:id="rId8"/>
    <p:sldId id="385" r:id="rId9"/>
    <p:sldId id="319" r:id="rId10"/>
    <p:sldId id="305" r:id="rId11"/>
    <p:sldId id="306" r:id="rId12"/>
    <p:sldId id="307" r:id="rId13"/>
    <p:sldId id="310" r:id="rId14"/>
    <p:sldId id="320" r:id="rId15"/>
    <p:sldId id="378" r:id="rId16"/>
    <p:sldId id="379" r:id="rId17"/>
    <p:sldId id="321" r:id="rId18"/>
    <p:sldId id="313" r:id="rId19"/>
    <p:sldId id="322" r:id="rId20"/>
    <p:sldId id="323" r:id="rId21"/>
    <p:sldId id="324" r:id="rId22"/>
    <p:sldId id="325" r:id="rId23"/>
    <p:sldId id="326" r:id="rId24"/>
    <p:sldId id="327" r:id="rId25"/>
    <p:sldId id="331" r:id="rId26"/>
    <p:sldId id="328" r:id="rId27"/>
    <p:sldId id="330" r:id="rId28"/>
    <p:sldId id="384" r:id="rId29"/>
    <p:sldId id="317" r:id="rId30"/>
    <p:sldId id="333" r:id="rId31"/>
    <p:sldId id="380" r:id="rId32"/>
    <p:sldId id="318" r:id="rId33"/>
  </p:sldIdLst>
  <p:sldSz cx="18288000" cy="10287000"/>
  <p:notesSz cx="6858000" cy="9144000"/>
  <p:embeddedFontLst>
    <p:embeddedFont>
      <p:font typeface="Poppins" panose="00000500000000000000" pitchFamily="2" charset="0"/>
      <p:regular r:id="rId35"/>
      <p:bold r:id="rId36"/>
      <p:italic r:id="rId37"/>
      <p:boldItalic r:id="rId38"/>
    </p:embeddedFont>
    <p:embeddedFont>
      <p:font typeface="Poppins Light" panose="00000400000000000000" pitchFamily="2" charset="0"/>
      <p:regular r:id="rId39"/>
      <p:italic r:id="rId40"/>
    </p:embeddedFont>
    <p:embeddedFont>
      <p:font typeface="Poppins Medium" panose="00000600000000000000" pitchFamily="2"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EA5"/>
    <a:srgbClr val="90D0B1"/>
    <a:srgbClr val="44C8F5"/>
    <a:srgbClr val="4472C4"/>
    <a:srgbClr val="D2E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AE4672-A03F-4AD7-B418-CA801A3F0351}" v="14" dt="2025-10-28T11:50:56.866"/>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346" autoAdjust="0"/>
  </p:normalViewPr>
  <p:slideViewPr>
    <p:cSldViewPr>
      <p:cViewPr varScale="1">
        <p:scale>
          <a:sx n="66" d="100"/>
          <a:sy n="66" d="100"/>
        </p:scale>
        <p:origin x="1014" y="90"/>
      </p:cViewPr>
      <p:guideLst>
        <p:guide orient="horz" pos="2136"/>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5.fntdata"/><Relationship Id="rId21" Type="http://schemas.openxmlformats.org/officeDocument/2006/relationships/slide" Target="slides/slide14.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2.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1.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omėja Skvarnavičienė" userId="946cabd5-4474-4eb8-9d8d-91ec8ce7f146" providerId="ADAL" clId="{C7ECE212-5D6C-403C-846C-E959ADE50E52}"/>
    <pc:docChg chg="undo redo custSel addSld delSld modSld">
      <pc:chgData name="Salomėja Skvarnavičienė" userId="946cabd5-4474-4eb8-9d8d-91ec8ce7f146" providerId="ADAL" clId="{C7ECE212-5D6C-403C-846C-E959ADE50E52}" dt="2025-10-30T06:19:53.080" v="440" actId="207"/>
      <pc:docMkLst>
        <pc:docMk/>
      </pc:docMkLst>
      <pc:sldChg chg="modSp mod">
        <pc:chgData name="Salomėja Skvarnavičienė" userId="946cabd5-4474-4eb8-9d8d-91ec8ce7f146" providerId="ADAL" clId="{C7ECE212-5D6C-403C-846C-E959ADE50E52}" dt="2025-10-27T09:28:02.838" v="14" actId="2711"/>
        <pc:sldMkLst>
          <pc:docMk/>
          <pc:sldMk cId="1209278939" sldId="286"/>
        </pc:sldMkLst>
        <pc:spChg chg="mod">
          <ac:chgData name="Salomėja Skvarnavičienė" userId="946cabd5-4474-4eb8-9d8d-91ec8ce7f146" providerId="ADAL" clId="{C7ECE212-5D6C-403C-846C-E959ADE50E52}" dt="2025-10-27T09:26:51.237" v="5" actId="20577"/>
          <ac:spMkLst>
            <pc:docMk/>
            <pc:sldMk cId="1209278939" sldId="286"/>
            <ac:spMk id="30" creationId="{13FB0294-E131-09AB-256C-48E04241ABF5}"/>
          </ac:spMkLst>
        </pc:spChg>
        <pc:spChg chg="mod">
          <ac:chgData name="Salomėja Skvarnavičienė" userId="946cabd5-4474-4eb8-9d8d-91ec8ce7f146" providerId="ADAL" clId="{C7ECE212-5D6C-403C-846C-E959ADE50E52}" dt="2025-10-27T09:27:14.739" v="6" actId="2711"/>
          <ac:spMkLst>
            <pc:docMk/>
            <pc:sldMk cId="1209278939" sldId="286"/>
            <ac:spMk id="31" creationId="{D18AECC7-CCD9-77F2-B732-5F75D98F053C}"/>
          </ac:spMkLst>
        </pc:spChg>
        <pc:spChg chg="mod">
          <ac:chgData name="Salomėja Skvarnavičienė" userId="946cabd5-4474-4eb8-9d8d-91ec8ce7f146" providerId="ADAL" clId="{C7ECE212-5D6C-403C-846C-E959ADE50E52}" dt="2025-10-27T09:28:02.838" v="14" actId="2711"/>
          <ac:spMkLst>
            <pc:docMk/>
            <pc:sldMk cId="1209278939" sldId="286"/>
            <ac:spMk id="32" creationId="{514C2132-4B21-0C5F-D05E-45881091A09E}"/>
          </ac:spMkLst>
        </pc:spChg>
      </pc:sldChg>
      <pc:sldChg chg="modNotesTx">
        <pc:chgData name="Salomėja Skvarnavičienė" userId="946cabd5-4474-4eb8-9d8d-91ec8ce7f146" providerId="ADAL" clId="{C7ECE212-5D6C-403C-846C-E959ADE50E52}" dt="2025-10-27T09:29:35.079" v="24" actId="6549"/>
        <pc:sldMkLst>
          <pc:docMk/>
          <pc:sldMk cId="3554749029" sldId="305"/>
        </pc:sldMkLst>
      </pc:sldChg>
      <pc:sldChg chg="modNotesTx">
        <pc:chgData name="Salomėja Skvarnavičienė" userId="946cabd5-4474-4eb8-9d8d-91ec8ce7f146" providerId="ADAL" clId="{C7ECE212-5D6C-403C-846C-E959ADE50E52}" dt="2025-10-27T09:34:38.406" v="131" actId="6549"/>
        <pc:sldMkLst>
          <pc:docMk/>
          <pc:sldMk cId="1449768501" sldId="307"/>
        </pc:sldMkLst>
      </pc:sldChg>
      <pc:sldChg chg="delSp modSp mod modNotesTx">
        <pc:chgData name="Salomėja Skvarnavičienė" userId="946cabd5-4474-4eb8-9d8d-91ec8ce7f146" providerId="ADAL" clId="{C7ECE212-5D6C-403C-846C-E959ADE50E52}" dt="2025-10-27T09:34:44.025" v="132" actId="6549"/>
        <pc:sldMkLst>
          <pc:docMk/>
          <pc:sldMk cId="1433302679" sldId="310"/>
        </pc:sldMkLst>
        <pc:spChg chg="mod">
          <ac:chgData name="Salomėja Skvarnavičienė" userId="946cabd5-4474-4eb8-9d8d-91ec8ce7f146" providerId="ADAL" clId="{C7ECE212-5D6C-403C-846C-E959ADE50E52}" dt="2025-10-27T09:30:06.989" v="27" actId="115"/>
          <ac:spMkLst>
            <pc:docMk/>
            <pc:sldMk cId="1433302679" sldId="310"/>
            <ac:spMk id="5" creationId="{61478DEC-43BD-BE3F-CD4C-3AB4DDFF9285}"/>
          </ac:spMkLst>
        </pc:spChg>
        <pc:graphicFrameChg chg="mod">
          <ac:chgData name="Salomėja Skvarnavičienė" userId="946cabd5-4474-4eb8-9d8d-91ec8ce7f146" providerId="ADAL" clId="{C7ECE212-5D6C-403C-846C-E959ADE50E52}" dt="2025-10-27T09:31:20.514" v="34"/>
          <ac:graphicFrameMkLst>
            <pc:docMk/>
            <pc:sldMk cId="1433302679" sldId="310"/>
            <ac:graphicFrameMk id="14" creationId="{376B463D-AACF-2A34-084B-BEF06AB6E37A}"/>
          </ac:graphicFrameMkLst>
        </pc:graphicFrameChg>
        <pc:picChg chg="mod">
          <ac:chgData name="Salomėja Skvarnavičienė" userId="946cabd5-4474-4eb8-9d8d-91ec8ce7f146" providerId="ADAL" clId="{C7ECE212-5D6C-403C-846C-E959ADE50E52}" dt="2025-10-27T09:31:49.723" v="36" actId="208"/>
          <ac:picMkLst>
            <pc:docMk/>
            <pc:sldMk cId="1433302679" sldId="310"/>
            <ac:picMk id="11" creationId="{447D4DB2-768A-404D-5064-C65765BC96F3}"/>
          </ac:picMkLst>
        </pc:picChg>
      </pc:sldChg>
      <pc:sldChg chg="modSp mod modNotesTx">
        <pc:chgData name="Salomėja Skvarnavičienė" userId="946cabd5-4474-4eb8-9d8d-91ec8ce7f146" providerId="ADAL" clId="{C7ECE212-5D6C-403C-846C-E959ADE50E52}" dt="2025-10-27T12:39:54.652" v="380" actId="115"/>
        <pc:sldMkLst>
          <pc:docMk/>
          <pc:sldMk cId="94578711" sldId="313"/>
        </pc:sldMkLst>
        <pc:spChg chg="mod">
          <ac:chgData name="Salomėja Skvarnavičienė" userId="946cabd5-4474-4eb8-9d8d-91ec8ce7f146" providerId="ADAL" clId="{C7ECE212-5D6C-403C-846C-E959ADE50E52}" dt="2025-10-27T12:39:54.652" v="380" actId="115"/>
          <ac:spMkLst>
            <pc:docMk/>
            <pc:sldMk cId="94578711" sldId="313"/>
            <ac:spMk id="4" creationId="{331058E7-A5E7-E534-1F2B-406BA2067FA8}"/>
          </ac:spMkLst>
        </pc:spChg>
      </pc:sldChg>
      <pc:sldChg chg="addSp delSp modSp mod">
        <pc:chgData name="Salomėja Skvarnavičienė" userId="946cabd5-4474-4eb8-9d8d-91ec8ce7f146" providerId="ADAL" clId="{C7ECE212-5D6C-403C-846C-E959ADE50E52}" dt="2025-10-28T12:02:32.676" v="439" actId="14100"/>
        <pc:sldMkLst>
          <pc:docMk/>
          <pc:sldMk cId="663849012" sldId="317"/>
        </pc:sldMkLst>
        <pc:spChg chg="mod">
          <ac:chgData name="Salomėja Skvarnavičienė" userId="946cabd5-4474-4eb8-9d8d-91ec8ce7f146" providerId="ADAL" clId="{C7ECE212-5D6C-403C-846C-E959ADE50E52}" dt="2025-10-28T12:01:48.556" v="432" actId="20577"/>
          <ac:spMkLst>
            <pc:docMk/>
            <pc:sldMk cId="663849012" sldId="317"/>
            <ac:spMk id="7" creationId="{BEA6AB43-E037-4653-A860-04AF6DD3F00C}"/>
          </ac:spMkLst>
        </pc:spChg>
        <pc:picChg chg="add mod">
          <ac:chgData name="Salomėja Skvarnavičienė" userId="946cabd5-4474-4eb8-9d8d-91ec8ce7f146" providerId="ADAL" clId="{C7ECE212-5D6C-403C-846C-E959ADE50E52}" dt="2025-10-28T12:02:32.676" v="439" actId="14100"/>
          <ac:picMkLst>
            <pc:docMk/>
            <pc:sldMk cId="663849012" sldId="317"/>
            <ac:picMk id="23" creationId="{8032662F-3291-726E-E076-825EC7EBF0F4}"/>
          </ac:picMkLst>
        </pc:picChg>
      </pc:sldChg>
      <pc:sldChg chg="modSp mod">
        <pc:chgData name="Salomėja Skvarnavičienė" userId="946cabd5-4474-4eb8-9d8d-91ec8ce7f146" providerId="ADAL" clId="{C7ECE212-5D6C-403C-846C-E959ADE50E52}" dt="2025-10-27T09:29:05.331" v="23" actId="1076"/>
        <pc:sldMkLst>
          <pc:docMk/>
          <pc:sldMk cId="951235551" sldId="319"/>
        </pc:sldMkLst>
        <pc:spChg chg="mod">
          <ac:chgData name="Salomėja Skvarnavičienė" userId="946cabd5-4474-4eb8-9d8d-91ec8ce7f146" providerId="ADAL" clId="{C7ECE212-5D6C-403C-846C-E959ADE50E52}" dt="2025-10-27T09:29:05.331" v="23" actId="1076"/>
          <ac:spMkLst>
            <pc:docMk/>
            <pc:sldMk cId="951235551" sldId="319"/>
            <ac:spMk id="2" creationId="{A63CD54C-98F9-C066-FF71-0EB40368CEC8}"/>
          </ac:spMkLst>
        </pc:spChg>
        <pc:spChg chg="mod">
          <ac:chgData name="Salomėja Skvarnavičienė" userId="946cabd5-4474-4eb8-9d8d-91ec8ce7f146" providerId="ADAL" clId="{C7ECE212-5D6C-403C-846C-E959ADE50E52}" dt="2025-10-27T09:28:39.573" v="19" actId="1076"/>
          <ac:spMkLst>
            <pc:docMk/>
            <pc:sldMk cId="951235551" sldId="319"/>
            <ac:spMk id="12" creationId="{3532CCF2-80D4-C926-D3CA-DE8D90B4DA47}"/>
          </ac:spMkLst>
        </pc:spChg>
        <pc:spChg chg="mod">
          <ac:chgData name="Salomėja Skvarnavičienė" userId="946cabd5-4474-4eb8-9d8d-91ec8ce7f146" providerId="ADAL" clId="{C7ECE212-5D6C-403C-846C-E959ADE50E52}" dt="2025-10-27T09:28:22.548" v="16" actId="1076"/>
          <ac:spMkLst>
            <pc:docMk/>
            <pc:sldMk cId="951235551" sldId="319"/>
            <ac:spMk id="18" creationId="{F7016F6D-5F5E-820B-D535-27136A9E535D}"/>
          </ac:spMkLst>
        </pc:spChg>
      </pc:sldChg>
      <pc:sldChg chg="modSp mod modNotesTx">
        <pc:chgData name="Salomėja Skvarnavičienė" userId="946cabd5-4474-4eb8-9d8d-91ec8ce7f146" providerId="ADAL" clId="{C7ECE212-5D6C-403C-846C-E959ADE50E52}" dt="2025-10-27T12:42:16.953" v="400" actId="114"/>
        <pc:sldMkLst>
          <pc:docMk/>
          <pc:sldMk cId="3707316373" sldId="320"/>
        </pc:sldMkLst>
        <pc:spChg chg="mod">
          <ac:chgData name="Salomėja Skvarnavičienė" userId="946cabd5-4474-4eb8-9d8d-91ec8ce7f146" providerId="ADAL" clId="{C7ECE212-5D6C-403C-846C-E959ADE50E52}" dt="2025-10-27T12:42:16.953" v="400" actId="114"/>
          <ac:spMkLst>
            <pc:docMk/>
            <pc:sldMk cId="3707316373" sldId="320"/>
            <ac:spMk id="12" creationId="{9B6BC278-2B0C-A244-0544-AFD952CCF223}"/>
          </ac:spMkLst>
        </pc:spChg>
      </pc:sldChg>
      <pc:sldChg chg="modSp mod modNotesTx">
        <pc:chgData name="Salomėja Skvarnavičienė" userId="946cabd5-4474-4eb8-9d8d-91ec8ce7f146" providerId="ADAL" clId="{C7ECE212-5D6C-403C-846C-E959ADE50E52}" dt="2025-10-27T12:40:30.118" v="388" actId="113"/>
        <pc:sldMkLst>
          <pc:docMk/>
          <pc:sldMk cId="2672861259" sldId="321"/>
        </pc:sldMkLst>
        <pc:spChg chg="mod">
          <ac:chgData name="Salomėja Skvarnavičienė" userId="946cabd5-4474-4eb8-9d8d-91ec8ce7f146" providerId="ADAL" clId="{C7ECE212-5D6C-403C-846C-E959ADE50E52}" dt="2025-10-27T12:40:30.118" v="388" actId="113"/>
          <ac:spMkLst>
            <pc:docMk/>
            <pc:sldMk cId="2672861259" sldId="321"/>
            <ac:spMk id="4" creationId="{A6836590-9329-7AD9-1A72-0D7A8875F551}"/>
          </ac:spMkLst>
        </pc:spChg>
        <pc:spChg chg="mod">
          <ac:chgData name="Salomėja Skvarnavičienė" userId="946cabd5-4474-4eb8-9d8d-91ec8ce7f146" providerId="ADAL" clId="{C7ECE212-5D6C-403C-846C-E959ADE50E52}" dt="2025-10-27T09:32:56.951" v="38" actId="6549"/>
          <ac:spMkLst>
            <pc:docMk/>
            <pc:sldMk cId="2672861259" sldId="321"/>
            <ac:spMk id="13" creationId="{618FF000-770E-35B7-FA73-50F31DEFA745}"/>
          </ac:spMkLst>
        </pc:spChg>
      </pc:sldChg>
      <pc:sldChg chg="modSp mod">
        <pc:chgData name="Salomėja Skvarnavičienė" userId="946cabd5-4474-4eb8-9d8d-91ec8ce7f146" providerId="ADAL" clId="{C7ECE212-5D6C-403C-846C-E959ADE50E52}" dt="2025-10-27T12:39:39.163" v="375" actId="113"/>
        <pc:sldMkLst>
          <pc:docMk/>
          <pc:sldMk cId="3651299466" sldId="322"/>
        </pc:sldMkLst>
        <pc:spChg chg="mod">
          <ac:chgData name="Salomėja Skvarnavičienė" userId="946cabd5-4474-4eb8-9d8d-91ec8ce7f146" providerId="ADAL" clId="{C7ECE212-5D6C-403C-846C-E959ADE50E52}" dt="2025-10-27T12:39:39.163" v="375" actId="113"/>
          <ac:spMkLst>
            <pc:docMk/>
            <pc:sldMk cId="3651299466" sldId="322"/>
            <ac:spMk id="4" creationId="{65E1FC8C-72DF-9EF7-5EFB-CB48C9297A41}"/>
          </ac:spMkLst>
        </pc:spChg>
      </pc:sldChg>
      <pc:sldChg chg="modSp mod">
        <pc:chgData name="Salomėja Skvarnavičienė" userId="946cabd5-4474-4eb8-9d8d-91ec8ce7f146" providerId="ADAL" clId="{C7ECE212-5D6C-403C-846C-E959ADE50E52}" dt="2025-10-27T12:39:26.085" v="370" actId="115"/>
        <pc:sldMkLst>
          <pc:docMk/>
          <pc:sldMk cId="2938370114" sldId="323"/>
        </pc:sldMkLst>
        <pc:spChg chg="mod">
          <ac:chgData name="Salomėja Skvarnavičienė" userId="946cabd5-4474-4eb8-9d8d-91ec8ce7f146" providerId="ADAL" clId="{C7ECE212-5D6C-403C-846C-E959ADE50E52}" dt="2025-10-27T12:39:26.085" v="370" actId="115"/>
          <ac:spMkLst>
            <pc:docMk/>
            <pc:sldMk cId="2938370114" sldId="323"/>
            <ac:spMk id="4" creationId="{9098167F-2038-7460-F62A-196B460052D2}"/>
          </ac:spMkLst>
        </pc:spChg>
      </pc:sldChg>
      <pc:sldChg chg="modSp mod modNotesTx">
        <pc:chgData name="Salomėja Skvarnavičienė" userId="946cabd5-4474-4eb8-9d8d-91ec8ce7f146" providerId="ADAL" clId="{C7ECE212-5D6C-403C-846C-E959ADE50E52}" dt="2025-10-27T12:39:07.210" v="366" actId="113"/>
        <pc:sldMkLst>
          <pc:docMk/>
          <pc:sldMk cId="4034026082" sldId="324"/>
        </pc:sldMkLst>
        <pc:spChg chg="mod">
          <ac:chgData name="Salomėja Skvarnavičienė" userId="946cabd5-4474-4eb8-9d8d-91ec8ce7f146" providerId="ADAL" clId="{C7ECE212-5D6C-403C-846C-E959ADE50E52}" dt="2025-10-27T12:39:07.210" v="366" actId="113"/>
          <ac:spMkLst>
            <pc:docMk/>
            <pc:sldMk cId="4034026082" sldId="324"/>
            <ac:spMk id="4" creationId="{893B5513-6DBA-EAFB-F258-D94577059A72}"/>
          </ac:spMkLst>
        </pc:spChg>
      </pc:sldChg>
      <pc:sldChg chg="modSp mod modNotesTx">
        <pc:chgData name="Salomėja Skvarnavičienė" userId="946cabd5-4474-4eb8-9d8d-91ec8ce7f146" providerId="ADAL" clId="{C7ECE212-5D6C-403C-846C-E959ADE50E52}" dt="2025-10-27T12:38:51.654" v="363" actId="113"/>
        <pc:sldMkLst>
          <pc:docMk/>
          <pc:sldMk cId="2703561796" sldId="325"/>
        </pc:sldMkLst>
        <pc:spChg chg="mod">
          <ac:chgData name="Salomėja Skvarnavičienė" userId="946cabd5-4474-4eb8-9d8d-91ec8ce7f146" providerId="ADAL" clId="{C7ECE212-5D6C-403C-846C-E959ADE50E52}" dt="2025-10-27T12:38:51.654" v="363" actId="113"/>
          <ac:spMkLst>
            <pc:docMk/>
            <pc:sldMk cId="2703561796" sldId="325"/>
            <ac:spMk id="4" creationId="{82685072-464E-1B8F-4C6B-2658052DDCCA}"/>
          </ac:spMkLst>
        </pc:spChg>
      </pc:sldChg>
      <pc:sldChg chg="modSp mod modNotesTx">
        <pc:chgData name="Salomėja Skvarnavičienė" userId="946cabd5-4474-4eb8-9d8d-91ec8ce7f146" providerId="ADAL" clId="{C7ECE212-5D6C-403C-846C-E959ADE50E52}" dt="2025-10-27T12:38:39.576" v="361" actId="113"/>
        <pc:sldMkLst>
          <pc:docMk/>
          <pc:sldMk cId="1498742667" sldId="326"/>
        </pc:sldMkLst>
        <pc:spChg chg="mod">
          <ac:chgData name="Salomėja Skvarnavičienė" userId="946cabd5-4474-4eb8-9d8d-91ec8ce7f146" providerId="ADAL" clId="{C7ECE212-5D6C-403C-846C-E959ADE50E52}" dt="2025-10-27T12:38:39.576" v="361" actId="113"/>
          <ac:spMkLst>
            <pc:docMk/>
            <pc:sldMk cId="1498742667" sldId="326"/>
            <ac:spMk id="4" creationId="{98EBD5D6-635D-7385-94EF-CE834A40DFA2}"/>
          </ac:spMkLst>
        </pc:spChg>
      </pc:sldChg>
      <pc:sldChg chg="delSp modSp mod modNotesTx">
        <pc:chgData name="Salomėja Skvarnavičienė" userId="946cabd5-4474-4eb8-9d8d-91ec8ce7f146" providerId="ADAL" clId="{C7ECE212-5D6C-403C-846C-E959ADE50E52}" dt="2025-10-27T12:38:30.336" v="357" actId="14100"/>
        <pc:sldMkLst>
          <pc:docMk/>
          <pc:sldMk cId="4091469263" sldId="327"/>
        </pc:sldMkLst>
        <pc:spChg chg="mod">
          <ac:chgData name="Salomėja Skvarnavičienė" userId="946cabd5-4474-4eb8-9d8d-91ec8ce7f146" providerId="ADAL" clId="{C7ECE212-5D6C-403C-846C-E959ADE50E52}" dt="2025-10-27T12:38:30.336" v="357" actId="14100"/>
          <ac:spMkLst>
            <pc:docMk/>
            <pc:sldMk cId="4091469263" sldId="327"/>
            <ac:spMk id="4" creationId="{858D5E34-453E-C55F-FB75-EB38B6D14DB5}"/>
          </ac:spMkLst>
        </pc:spChg>
      </pc:sldChg>
      <pc:sldChg chg="modSp mod modNotesTx">
        <pc:chgData name="Salomėja Skvarnavičienė" userId="946cabd5-4474-4eb8-9d8d-91ec8ce7f146" providerId="ADAL" clId="{C7ECE212-5D6C-403C-846C-E959ADE50E52}" dt="2025-10-27T12:37:31.314" v="342" actId="115"/>
        <pc:sldMkLst>
          <pc:docMk/>
          <pc:sldMk cId="1594067745" sldId="328"/>
        </pc:sldMkLst>
        <pc:spChg chg="mod">
          <ac:chgData name="Salomėja Skvarnavičienė" userId="946cabd5-4474-4eb8-9d8d-91ec8ce7f146" providerId="ADAL" clId="{C7ECE212-5D6C-403C-846C-E959ADE50E52}" dt="2025-10-27T12:37:31.314" v="342" actId="115"/>
          <ac:spMkLst>
            <pc:docMk/>
            <pc:sldMk cId="1594067745" sldId="328"/>
            <ac:spMk id="4" creationId="{95C6A5D9-7305-3CBF-987C-D6FCA65442FE}"/>
          </ac:spMkLst>
        </pc:spChg>
      </pc:sldChg>
      <pc:sldChg chg="modSp mod">
        <pc:chgData name="Salomėja Skvarnavičienė" userId="946cabd5-4474-4eb8-9d8d-91ec8ce7f146" providerId="ADAL" clId="{C7ECE212-5D6C-403C-846C-E959ADE50E52}" dt="2025-10-27T12:37:10.984" v="337" actId="115"/>
        <pc:sldMkLst>
          <pc:docMk/>
          <pc:sldMk cId="1141474652" sldId="330"/>
        </pc:sldMkLst>
        <pc:spChg chg="mod">
          <ac:chgData name="Salomėja Skvarnavičienė" userId="946cabd5-4474-4eb8-9d8d-91ec8ce7f146" providerId="ADAL" clId="{C7ECE212-5D6C-403C-846C-E959ADE50E52}" dt="2025-10-27T12:37:10.984" v="337" actId="115"/>
          <ac:spMkLst>
            <pc:docMk/>
            <pc:sldMk cId="1141474652" sldId="330"/>
            <ac:spMk id="4" creationId="{0A1E17F6-45DA-F5DA-6883-467385457E5D}"/>
          </ac:spMkLst>
        </pc:spChg>
      </pc:sldChg>
      <pc:sldChg chg="modSp mod modNotesTx">
        <pc:chgData name="Salomėja Skvarnavičienė" userId="946cabd5-4474-4eb8-9d8d-91ec8ce7f146" providerId="ADAL" clId="{C7ECE212-5D6C-403C-846C-E959ADE50E52}" dt="2025-10-27T12:38:06.794" v="352" actId="113"/>
        <pc:sldMkLst>
          <pc:docMk/>
          <pc:sldMk cId="809541385" sldId="331"/>
        </pc:sldMkLst>
        <pc:spChg chg="mod">
          <ac:chgData name="Salomėja Skvarnavičienė" userId="946cabd5-4474-4eb8-9d8d-91ec8ce7f146" providerId="ADAL" clId="{C7ECE212-5D6C-403C-846C-E959ADE50E52}" dt="2025-10-27T12:38:06.794" v="352" actId="113"/>
          <ac:spMkLst>
            <pc:docMk/>
            <pc:sldMk cId="809541385" sldId="331"/>
            <ac:spMk id="4" creationId="{14B2B915-51BC-D158-2D9A-655BE2DBA76C}"/>
          </ac:spMkLst>
        </pc:spChg>
      </pc:sldChg>
      <pc:sldChg chg="modSp mod">
        <pc:chgData name="Salomėja Skvarnavičienė" userId="946cabd5-4474-4eb8-9d8d-91ec8ce7f146" providerId="ADAL" clId="{C7ECE212-5D6C-403C-846C-E959ADE50E52}" dt="2025-10-27T09:47:39.301" v="262" actId="14100"/>
        <pc:sldMkLst>
          <pc:docMk/>
          <pc:sldMk cId="2639755053" sldId="333"/>
        </pc:sldMkLst>
        <pc:spChg chg="mod">
          <ac:chgData name="Salomėja Skvarnavičienė" userId="946cabd5-4474-4eb8-9d8d-91ec8ce7f146" providerId="ADAL" clId="{C7ECE212-5D6C-403C-846C-E959ADE50E52}" dt="2025-10-27T09:47:39.301" v="262" actId="14100"/>
          <ac:spMkLst>
            <pc:docMk/>
            <pc:sldMk cId="2639755053" sldId="333"/>
            <ac:spMk id="4" creationId="{BB9EA00D-9A90-7E58-0CB2-6DA4C2954A99}"/>
          </ac:spMkLst>
        </pc:spChg>
      </pc:sldChg>
      <pc:sldChg chg="modSp mod">
        <pc:chgData name="Salomėja Skvarnavičienė" userId="946cabd5-4474-4eb8-9d8d-91ec8ce7f146" providerId="ADAL" clId="{C7ECE212-5D6C-403C-846C-E959ADE50E52}" dt="2025-10-27T12:41:46.078" v="396" actId="115"/>
        <pc:sldMkLst>
          <pc:docMk/>
          <pc:sldMk cId="1597233435" sldId="379"/>
        </pc:sldMkLst>
        <pc:spChg chg="mod">
          <ac:chgData name="Salomėja Skvarnavičienė" userId="946cabd5-4474-4eb8-9d8d-91ec8ce7f146" providerId="ADAL" clId="{C7ECE212-5D6C-403C-846C-E959ADE50E52}" dt="2025-10-27T12:41:46.078" v="396" actId="115"/>
          <ac:spMkLst>
            <pc:docMk/>
            <pc:sldMk cId="1597233435" sldId="379"/>
            <ac:spMk id="28" creationId="{AFF5C68D-B114-BD4B-3878-E70B72026ABA}"/>
          </ac:spMkLst>
        </pc:spChg>
      </pc:sldChg>
      <pc:sldChg chg="modSp mod">
        <pc:chgData name="Salomėja Skvarnavičienė" userId="946cabd5-4474-4eb8-9d8d-91ec8ce7f146" providerId="ADAL" clId="{C7ECE212-5D6C-403C-846C-E959ADE50E52}" dt="2025-10-30T06:19:53.080" v="440" actId="207"/>
        <pc:sldMkLst>
          <pc:docMk/>
          <pc:sldMk cId="1974627501" sldId="380"/>
        </pc:sldMkLst>
        <pc:spChg chg="mod">
          <ac:chgData name="Salomėja Skvarnavičienė" userId="946cabd5-4474-4eb8-9d8d-91ec8ce7f146" providerId="ADAL" clId="{C7ECE212-5D6C-403C-846C-E959ADE50E52}" dt="2025-10-30T06:19:53.080" v="440" actId="207"/>
          <ac:spMkLst>
            <pc:docMk/>
            <pc:sldMk cId="1974627501" sldId="380"/>
            <ac:spMk id="4" creationId="{1164F15C-DB91-37D4-199F-8DD342E2D6AC}"/>
          </ac:spMkLst>
        </pc:spChg>
      </pc:sldChg>
      <pc:sldChg chg="del">
        <pc:chgData name="Salomėja Skvarnavičienė" userId="946cabd5-4474-4eb8-9d8d-91ec8ce7f146" providerId="ADAL" clId="{C7ECE212-5D6C-403C-846C-E959ADE50E52}" dt="2025-10-27T09:26:43.135" v="4" actId="2696"/>
        <pc:sldMkLst>
          <pc:docMk/>
          <pc:sldMk cId="1307585959" sldId="382"/>
        </pc:sldMkLst>
      </pc:sldChg>
      <pc:sldChg chg="modSp mod">
        <pc:chgData name="Salomėja Skvarnavičienė" userId="946cabd5-4474-4eb8-9d8d-91ec8ce7f146" providerId="ADAL" clId="{C7ECE212-5D6C-403C-846C-E959ADE50E52}" dt="2025-10-27T09:46:10.078" v="260" actId="14100"/>
        <pc:sldMkLst>
          <pc:docMk/>
          <pc:sldMk cId="4058386027" sldId="384"/>
        </pc:sldMkLst>
        <pc:spChg chg="mod">
          <ac:chgData name="Salomėja Skvarnavičienė" userId="946cabd5-4474-4eb8-9d8d-91ec8ce7f146" providerId="ADAL" clId="{C7ECE212-5D6C-403C-846C-E959ADE50E52}" dt="2025-10-27T09:46:10.078" v="260" actId="14100"/>
          <ac:spMkLst>
            <pc:docMk/>
            <pc:sldMk cId="4058386027" sldId="384"/>
            <ac:spMk id="4" creationId="{F99EFD52-64D5-5DBC-A4B0-C497FD8365FC}"/>
          </ac:spMkLst>
        </pc:spChg>
      </pc:sldChg>
      <pc:sldChg chg="modSp add mod">
        <pc:chgData name="Salomėja Skvarnavičienė" userId="946cabd5-4474-4eb8-9d8d-91ec8ce7f146" providerId="ADAL" clId="{C7ECE212-5D6C-403C-846C-E959ADE50E52}" dt="2025-10-27T09:28:11.204" v="15" actId="1076"/>
        <pc:sldMkLst>
          <pc:docMk/>
          <pc:sldMk cId="3632663427" sldId="385"/>
        </pc:sldMkLst>
        <pc:spChg chg="mod">
          <ac:chgData name="Salomėja Skvarnavičienė" userId="946cabd5-4474-4eb8-9d8d-91ec8ce7f146" providerId="ADAL" clId="{C7ECE212-5D6C-403C-846C-E959ADE50E52}" dt="2025-10-27T09:28:11.204" v="15" actId="1076"/>
          <ac:spMkLst>
            <pc:docMk/>
            <pc:sldMk cId="3632663427" sldId="385"/>
            <ac:spMk id="11" creationId="{BE275C79-470D-F28A-7009-15B85EC588BF}"/>
          </ac:spMkLst>
        </pc:spChg>
        <pc:spChg chg="mod">
          <ac:chgData name="Salomėja Skvarnavičienė" userId="946cabd5-4474-4eb8-9d8d-91ec8ce7f146" providerId="ADAL" clId="{C7ECE212-5D6C-403C-846C-E959ADE50E52}" dt="2025-10-27T09:27:57.997" v="12" actId="1076"/>
          <ac:spMkLst>
            <pc:docMk/>
            <pc:sldMk cId="3632663427" sldId="385"/>
            <ac:spMk id="23" creationId="{0405FA0C-1068-CCCD-028E-E0B968E205FD}"/>
          </ac:spMkLst>
        </pc:spChg>
        <pc:grpChg chg="mod">
          <ac:chgData name="Salomėja Skvarnavičienė" userId="946cabd5-4474-4eb8-9d8d-91ec8ce7f146" providerId="ADAL" clId="{C7ECE212-5D6C-403C-846C-E959ADE50E52}" dt="2025-10-27T09:26:36.308" v="3" actId="1076"/>
          <ac:grpSpMkLst>
            <pc:docMk/>
            <pc:sldMk cId="3632663427" sldId="385"/>
            <ac:grpSpMk id="32" creationId="{11FCE33B-733A-B96E-55D1-C0E1528B1F42}"/>
          </ac:grpSpMkLst>
        </pc:gr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e-seimas.lrs.lt/portal/legalAct/lt/TAD/f1cb1000be4411e7af36e75c0ac79247/asr"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e-seimas.lrs.lt/portal/legalAct/lt/TAD/f1cb1000be4411e7af36e75c0ac79247/asr"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9FE95-A487-4E1B-8F54-7146D9790B6D}" type="doc">
      <dgm:prSet loTypeId="urn:microsoft.com/office/officeart/2005/8/layout/arrow1" loCatId="relationship" qsTypeId="urn:microsoft.com/office/officeart/2005/8/quickstyle/3d4" qsCatId="3D" csTypeId="urn:microsoft.com/office/officeart/2005/8/colors/accent6_2" csCatId="accent6" phldr="1"/>
      <dgm:spPr/>
      <dgm:t>
        <a:bodyPr/>
        <a:lstStyle/>
        <a:p>
          <a:endParaRPr lang="en-US"/>
        </a:p>
      </dgm:t>
    </dgm:pt>
    <dgm:pt modelId="{4BDC4383-1960-401F-B5EF-C488119D0B73}">
      <dgm:prSet/>
      <dgm:spPr>
        <a:solidFill>
          <a:srgbClr val="90D0B1"/>
        </a:solidFill>
        <a:ln>
          <a:solidFill>
            <a:schemeClr val="accent6">
              <a:lumMod val="75000"/>
            </a:schemeClr>
          </a:solidFill>
        </a:ln>
      </dgm:spPr>
      <dgm:t>
        <a:bodyPr vert="vert270"/>
        <a:lstStyle/>
        <a:p>
          <a:r>
            <a:rPr lang="lt-LT" dirty="0">
              <a:solidFill>
                <a:schemeClr val="tx1"/>
              </a:solidFill>
            </a:rPr>
            <a:t>PAV subjektų motyvuotų išvadų /pastabų ir pasiūlymų dėl </a:t>
          </a:r>
          <a:r>
            <a:rPr lang="lt-LT" b="1" u="sng" dirty="0">
              <a:solidFill>
                <a:schemeClr val="tx1"/>
              </a:solidFill>
            </a:rPr>
            <a:t>PAV ataskaitų </a:t>
          </a:r>
          <a:r>
            <a:rPr lang="lt-LT" dirty="0">
              <a:solidFill>
                <a:schemeClr val="tx1"/>
              </a:solidFill>
            </a:rPr>
            <a:t>teikimo </a:t>
          </a:r>
          <a:r>
            <a:rPr lang="lt-LT" b="1" dirty="0">
              <a:solidFill>
                <a:schemeClr val="tx1"/>
              </a:solidFill>
            </a:rPr>
            <a:t>terminas – </a:t>
          </a:r>
          <a:r>
            <a:rPr lang="en-US" b="1" dirty="0">
              <a:solidFill>
                <a:schemeClr val="tx1"/>
              </a:solidFill>
            </a:rPr>
            <a:t>20 d. d. </a:t>
          </a:r>
          <a:endParaRPr lang="lt-LT" b="1" dirty="0">
            <a:solidFill>
              <a:schemeClr val="tx1"/>
            </a:solidFill>
          </a:endParaRPr>
        </a:p>
      </dgm:t>
    </dgm:pt>
    <dgm:pt modelId="{C45DEF11-0E9D-45A1-AAAF-75C6394B12D8}" type="parTrans" cxnId="{4F3784D1-012C-4698-B582-BE5BFF3BDA87}">
      <dgm:prSet/>
      <dgm:spPr/>
      <dgm:t>
        <a:bodyPr/>
        <a:lstStyle/>
        <a:p>
          <a:endParaRPr lang="en-US"/>
        </a:p>
      </dgm:t>
    </dgm:pt>
    <dgm:pt modelId="{78538E9B-831A-44AF-8303-323FCB7167A0}" type="sibTrans" cxnId="{4F3784D1-012C-4698-B582-BE5BFF3BDA87}">
      <dgm:prSet/>
      <dgm:spPr/>
      <dgm:t>
        <a:bodyPr/>
        <a:lstStyle/>
        <a:p>
          <a:endParaRPr lang="en-US"/>
        </a:p>
      </dgm:t>
    </dgm:pt>
    <dgm:pt modelId="{EFA1822A-173D-46F7-8370-A2559905A749}">
      <dgm:prSet/>
      <dgm:spPr>
        <a:solidFill>
          <a:srgbClr val="90D0B1"/>
        </a:solidFill>
        <a:ln>
          <a:solidFill>
            <a:schemeClr val="accent6">
              <a:lumMod val="75000"/>
            </a:schemeClr>
          </a:solidFill>
        </a:ln>
      </dgm:spPr>
      <dgm:t>
        <a:bodyPr vert="vert270"/>
        <a:lstStyle/>
        <a:p>
          <a:r>
            <a:rPr lang="lt-LT" dirty="0">
              <a:solidFill>
                <a:schemeClr val="tx1"/>
              </a:solidFill>
            </a:rPr>
            <a:t>Išvados dėl PŪV PAV teikimo forma nustatyta </a:t>
          </a:r>
          <a:r>
            <a:rPr lang="lt-LT"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Tvarkos aprašo </a:t>
          </a:r>
          <a:r>
            <a:rPr lang="lt-LT" dirty="0">
              <a:solidFill>
                <a:schemeClr val="tx1"/>
              </a:solidFill>
            </a:rPr>
            <a:t>2 priede</a:t>
          </a:r>
          <a:endParaRPr lang="en-US" dirty="0">
            <a:solidFill>
              <a:schemeClr val="tx1"/>
            </a:solidFill>
          </a:endParaRPr>
        </a:p>
      </dgm:t>
    </dgm:pt>
    <dgm:pt modelId="{A19AA4C0-4207-48F4-8116-67F0786E8034}" type="parTrans" cxnId="{DD9E0670-16B2-4BD6-8B58-25340C0A35C4}">
      <dgm:prSet/>
      <dgm:spPr/>
      <dgm:t>
        <a:bodyPr/>
        <a:lstStyle/>
        <a:p>
          <a:endParaRPr lang="en-US"/>
        </a:p>
      </dgm:t>
    </dgm:pt>
    <dgm:pt modelId="{AEA6854A-A45A-4E1F-B779-48ABE4949151}" type="sibTrans" cxnId="{DD9E0670-16B2-4BD6-8B58-25340C0A35C4}">
      <dgm:prSet/>
      <dgm:spPr/>
      <dgm:t>
        <a:bodyPr/>
        <a:lstStyle/>
        <a:p>
          <a:endParaRPr lang="en-US"/>
        </a:p>
      </dgm:t>
    </dgm:pt>
    <dgm:pt modelId="{DC71D03C-32D8-4E2A-A54C-5AD82E5D1D9D}">
      <dgm:prSet/>
      <dgm:spPr>
        <a:solidFill>
          <a:srgbClr val="8FCEA5"/>
        </a:solidFill>
        <a:ln>
          <a:solidFill>
            <a:schemeClr val="accent6"/>
          </a:solidFill>
        </a:ln>
      </dgm:spPr>
      <dgm:t>
        <a:bodyPr/>
        <a:lstStyle/>
        <a:p>
          <a:r>
            <a:rPr lang="lt-LT" dirty="0">
              <a:solidFill>
                <a:schemeClr val="tx1"/>
              </a:solidFill>
            </a:rPr>
            <a:t>PAV subjektų pasiūlymų dėl </a:t>
          </a:r>
          <a:r>
            <a:rPr lang="lt-LT" b="1" u="sng" dirty="0">
              <a:solidFill>
                <a:schemeClr val="tx1"/>
              </a:solidFill>
            </a:rPr>
            <a:t>atrankos informacijos </a:t>
          </a:r>
          <a:r>
            <a:rPr lang="lt-LT" dirty="0">
              <a:solidFill>
                <a:schemeClr val="tx1"/>
              </a:solidFill>
            </a:rPr>
            <a:t>ir </a:t>
          </a:r>
          <a:r>
            <a:rPr lang="lt-LT" b="1" u="sng" dirty="0">
              <a:solidFill>
                <a:schemeClr val="tx1"/>
              </a:solidFill>
            </a:rPr>
            <a:t>PŪV PAV privalomumo teikimo </a:t>
          </a:r>
          <a:r>
            <a:rPr lang="lt-LT" b="1" u="sng" dirty="0" err="1">
              <a:solidFill>
                <a:schemeClr val="tx1"/>
              </a:solidFill>
            </a:rPr>
            <a:t>term</a:t>
          </a:r>
          <a:r>
            <a:rPr lang="en-US" b="1" u="sng" dirty="0">
              <a:solidFill>
                <a:schemeClr val="tx1"/>
              </a:solidFill>
            </a:rPr>
            <a:t>in</a:t>
          </a:r>
          <a:r>
            <a:rPr lang="lt-LT" b="1" u="sng" dirty="0" err="1">
              <a:solidFill>
                <a:schemeClr val="tx1"/>
              </a:solidFill>
            </a:rPr>
            <a:t>as</a:t>
          </a:r>
          <a:r>
            <a:rPr lang="lt-LT" b="1" u="sng" dirty="0">
              <a:solidFill>
                <a:schemeClr val="tx1"/>
              </a:solidFill>
            </a:rPr>
            <a:t> </a:t>
          </a:r>
          <a:r>
            <a:rPr lang="en-US" b="1" u="sng" dirty="0">
              <a:solidFill>
                <a:schemeClr val="tx1"/>
              </a:solidFill>
            </a:rPr>
            <a:t>10 </a:t>
          </a:r>
          <a:r>
            <a:rPr lang="en-US" b="1" u="sng" dirty="0" err="1">
              <a:solidFill>
                <a:schemeClr val="tx1"/>
              </a:solidFill>
            </a:rPr>
            <a:t>d.d.</a:t>
          </a:r>
          <a:endParaRPr lang="en-US" b="1" u="sng" dirty="0">
            <a:solidFill>
              <a:schemeClr val="tx1"/>
            </a:solidFill>
          </a:endParaRPr>
        </a:p>
      </dgm:t>
    </dgm:pt>
    <dgm:pt modelId="{4B6B4A50-C5C5-414E-9712-9D984B700615}" type="parTrans" cxnId="{68CBD1BA-9999-4632-B1EB-9DADF13C522D}">
      <dgm:prSet/>
      <dgm:spPr/>
      <dgm:t>
        <a:bodyPr/>
        <a:lstStyle/>
        <a:p>
          <a:endParaRPr lang="en-US"/>
        </a:p>
      </dgm:t>
    </dgm:pt>
    <dgm:pt modelId="{22CFA7C3-FBB8-475B-A947-54F60587B142}" type="sibTrans" cxnId="{68CBD1BA-9999-4632-B1EB-9DADF13C522D}">
      <dgm:prSet/>
      <dgm:spPr/>
      <dgm:t>
        <a:bodyPr/>
        <a:lstStyle/>
        <a:p>
          <a:endParaRPr lang="en-US"/>
        </a:p>
      </dgm:t>
    </dgm:pt>
    <dgm:pt modelId="{AD187ABE-9CDE-4CB4-962B-64AE844E8322}">
      <dgm:prSet/>
      <dgm:spPr>
        <a:solidFill>
          <a:srgbClr val="8FCEA5"/>
        </a:solidFill>
        <a:ln>
          <a:solidFill>
            <a:schemeClr val="accent6"/>
          </a:solidFill>
        </a:ln>
      </dgm:spPr>
      <dgm:t>
        <a:bodyPr/>
        <a:lstStyle/>
        <a:p>
          <a:r>
            <a:rPr lang="lt-LT" dirty="0">
              <a:solidFill>
                <a:schemeClr val="tx1"/>
              </a:solidFill>
            </a:rPr>
            <a:t>Pasiūlymai teikiami </a:t>
          </a:r>
          <a:r>
            <a:rPr lang="lt-LT" u="sng" dirty="0">
              <a:solidFill>
                <a:schemeClr val="tx1"/>
              </a:solidFill>
            </a:rPr>
            <a:t>laisva forma </a:t>
          </a:r>
          <a:r>
            <a:rPr lang="lt-LT" dirty="0">
              <a:solidFill>
                <a:schemeClr val="tx1"/>
              </a:solidFill>
            </a:rPr>
            <a:t>( PŪV PAV Įstatymo </a:t>
          </a:r>
          <a:r>
            <a:rPr lang="en-US" b="1" dirty="0">
              <a:solidFill>
                <a:schemeClr val="tx1"/>
              </a:solidFill>
            </a:rPr>
            <a:t>7 </a:t>
          </a:r>
          <a:r>
            <a:rPr lang="en-US" dirty="0">
              <a:solidFill>
                <a:schemeClr val="tx1"/>
              </a:solidFill>
            </a:rPr>
            <a:t>str. 4 d.)</a:t>
          </a:r>
        </a:p>
      </dgm:t>
    </dgm:pt>
    <dgm:pt modelId="{22D2E56C-5404-45A1-B9EB-8C9FEEEFDEE6}" type="parTrans" cxnId="{CDF8B995-2AA5-48A3-B805-9D96F1CDB39E}">
      <dgm:prSet/>
      <dgm:spPr/>
      <dgm:t>
        <a:bodyPr/>
        <a:lstStyle/>
        <a:p>
          <a:endParaRPr lang="en-US"/>
        </a:p>
      </dgm:t>
    </dgm:pt>
    <dgm:pt modelId="{3E7EA1B6-1C7F-452E-BE19-4669BF7242B0}" type="sibTrans" cxnId="{CDF8B995-2AA5-48A3-B805-9D96F1CDB39E}">
      <dgm:prSet/>
      <dgm:spPr/>
      <dgm:t>
        <a:bodyPr/>
        <a:lstStyle/>
        <a:p>
          <a:endParaRPr lang="en-US"/>
        </a:p>
      </dgm:t>
    </dgm:pt>
    <dgm:pt modelId="{5047DE0B-04CB-45DA-BF75-D20E17F0096A}" type="pres">
      <dgm:prSet presAssocID="{F1D9FE95-A487-4E1B-8F54-7146D9790B6D}" presName="cycle" presStyleCnt="0">
        <dgm:presLayoutVars>
          <dgm:dir/>
          <dgm:resizeHandles val="exact"/>
        </dgm:presLayoutVars>
      </dgm:prSet>
      <dgm:spPr/>
    </dgm:pt>
    <dgm:pt modelId="{4D1C6DA7-5599-4C56-8DC7-044AD0BA7458}" type="pres">
      <dgm:prSet presAssocID="{4BDC4383-1960-401F-B5EF-C488119D0B73}" presName="arrow" presStyleLbl="node1" presStyleIdx="0" presStyleCnt="2" custAng="5400000" custScaleX="81793" custScaleY="48192" custRadScaleRad="57561" custRadScaleInc="-22383">
        <dgm:presLayoutVars>
          <dgm:bulletEnabled val="1"/>
        </dgm:presLayoutVars>
      </dgm:prSet>
      <dgm:spPr/>
    </dgm:pt>
    <dgm:pt modelId="{556FCBAC-0DB0-43EB-90AE-4398A09DD738}" type="pres">
      <dgm:prSet presAssocID="{DC71D03C-32D8-4E2A-A54C-5AD82E5D1D9D}" presName="arrow" presStyleLbl="node1" presStyleIdx="1" presStyleCnt="2" custAng="0" custScaleX="61198" custScaleY="65218" custRadScaleRad="131606" custRadScaleInc="-94180">
        <dgm:presLayoutVars>
          <dgm:bulletEnabled val="1"/>
        </dgm:presLayoutVars>
      </dgm:prSet>
      <dgm:spPr/>
    </dgm:pt>
  </dgm:ptLst>
  <dgm:cxnLst>
    <dgm:cxn modelId="{EE684237-69A6-447F-91B9-D24140C5BCB3}" type="presOf" srcId="{DC71D03C-32D8-4E2A-A54C-5AD82E5D1D9D}" destId="{556FCBAC-0DB0-43EB-90AE-4398A09DD738}" srcOrd="0" destOrd="0" presId="urn:microsoft.com/office/officeart/2005/8/layout/arrow1"/>
    <dgm:cxn modelId="{DD9E0670-16B2-4BD6-8B58-25340C0A35C4}" srcId="{4BDC4383-1960-401F-B5EF-C488119D0B73}" destId="{EFA1822A-173D-46F7-8370-A2559905A749}" srcOrd="0" destOrd="0" parTransId="{A19AA4C0-4207-48F4-8116-67F0786E8034}" sibTransId="{AEA6854A-A45A-4E1F-B779-48ABE4949151}"/>
    <dgm:cxn modelId="{5C82367C-AECE-48AE-B734-715403839A32}" type="presOf" srcId="{F1D9FE95-A487-4E1B-8F54-7146D9790B6D}" destId="{5047DE0B-04CB-45DA-BF75-D20E17F0096A}" srcOrd="0" destOrd="0" presId="urn:microsoft.com/office/officeart/2005/8/layout/arrow1"/>
    <dgm:cxn modelId="{1811E683-6300-416B-A271-27B823400501}" type="presOf" srcId="{EFA1822A-173D-46F7-8370-A2559905A749}" destId="{4D1C6DA7-5599-4C56-8DC7-044AD0BA7458}" srcOrd="0" destOrd="1" presId="urn:microsoft.com/office/officeart/2005/8/layout/arrow1"/>
    <dgm:cxn modelId="{CDF8B995-2AA5-48A3-B805-9D96F1CDB39E}" srcId="{DC71D03C-32D8-4E2A-A54C-5AD82E5D1D9D}" destId="{AD187ABE-9CDE-4CB4-962B-64AE844E8322}" srcOrd="0" destOrd="0" parTransId="{22D2E56C-5404-45A1-B9EB-8C9FEEEFDEE6}" sibTransId="{3E7EA1B6-1C7F-452E-BE19-4669BF7242B0}"/>
    <dgm:cxn modelId="{26A415BA-F2CF-40C4-AE66-6824B1731D7D}" type="presOf" srcId="{4BDC4383-1960-401F-B5EF-C488119D0B73}" destId="{4D1C6DA7-5599-4C56-8DC7-044AD0BA7458}" srcOrd="0" destOrd="0" presId="urn:microsoft.com/office/officeart/2005/8/layout/arrow1"/>
    <dgm:cxn modelId="{68CBD1BA-9999-4632-B1EB-9DADF13C522D}" srcId="{F1D9FE95-A487-4E1B-8F54-7146D9790B6D}" destId="{DC71D03C-32D8-4E2A-A54C-5AD82E5D1D9D}" srcOrd="1" destOrd="0" parTransId="{4B6B4A50-C5C5-414E-9712-9D984B700615}" sibTransId="{22CFA7C3-FBB8-475B-A947-54F60587B142}"/>
    <dgm:cxn modelId="{4F3784D1-012C-4698-B582-BE5BFF3BDA87}" srcId="{F1D9FE95-A487-4E1B-8F54-7146D9790B6D}" destId="{4BDC4383-1960-401F-B5EF-C488119D0B73}" srcOrd="0" destOrd="0" parTransId="{C45DEF11-0E9D-45A1-AAAF-75C6394B12D8}" sibTransId="{78538E9B-831A-44AF-8303-323FCB7167A0}"/>
    <dgm:cxn modelId="{5A5457E6-2336-4E1A-8BCD-C8A459466537}" type="presOf" srcId="{AD187ABE-9CDE-4CB4-962B-64AE844E8322}" destId="{556FCBAC-0DB0-43EB-90AE-4398A09DD738}" srcOrd="0" destOrd="1" presId="urn:microsoft.com/office/officeart/2005/8/layout/arrow1"/>
    <dgm:cxn modelId="{0AD7573D-136A-4FA8-9C5D-CF87987A3EEB}" type="presParOf" srcId="{5047DE0B-04CB-45DA-BF75-D20E17F0096A}" destId="{4D1C6DA7-5599-4C56-8DC7-044AD0BA7458}" srcOrd="0" destOrd="0" presId="urn:microsoft.com/office/officeart/2005/8/layout/arrow1"/>
    <dgm:cxn modelId="{E3B459A9-3164-43FE-8357-3004F0F97974}" type="presParOf" srcId="{5047DE0B-04CB-45DA-BF75-D20E17F0096A}" destId="{556FCBAC-0DB0-43EB-90AE-4398A09DD738}" srcOrd="1" destOrd="0" presId="urn:microsoft.com/office/officeart/2005/8/layout/arrow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02A79B3-13AF-4E68-B8F0-BBFDA35369B9}"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GB"/>
        </a:p>
      </dgm:t>
    </dgm:pt>
    <dgm:pt modelId="{CB7B392C-568B-45AC-88EE-E10C8123DAD1}">
      <dgm:prSet phldrT="[Tekstas]" custT="1"/>
      <dgm:spPr/>
      <dgm:t>
        <a:bodyPr/>
        <a:lstStyle/>
        <a:p>
          <a:r>
            <a:rPr lang="lt-LT" sz="2200" b="1" dirty="0">
              <a:solidFill>
                <a:schemeClr val="accent6">
                  <a:lumMod val="50000"/>
                </a:schemeClr>
              </a:solidFill>
            </a:rPr>
            <a:t>PŪV PAV procedūros </a:t>
          </a:r>
          <a:r>
            <a:rPr lang="lt-LT" sz="2200" b="0" i="1" dirty="0">
              <a:solidFill>
                <a:schemeClr val="accent6">
                  <a:lumMod val="50000"/>
                </a:schemeClr>
              </a:solidFill>
            </a:rPr>
            <a:t>(PAV etape </a:t>
          </a:r>
          <a:r>
            <a:rPr lang="lt-LT" sz="2200" b="0" i="1" u="sng" dirty="0">
              <a:solidFill>
                <a:schemeClr val="accent6">
                  <a:lumMod val="50000"/>
                </a:schemeClr>
              </a:solidFill>
            </a:rPr>
            <a:t>savivaldybių tarybų veto</a:t>
          </a:r>
          <a:r>
            <a:rPr lang="lt-LT" sz="2200" b="1" dirty="0">
              <a:solidFill>
                <a:schemeClr val="accent6">
                  <a:lumMod val="50000"/>
                </a:schemeClr>
              </a:solidFill>
            </a:rPr>
            <a:t>)</a:t>
          </a:r>
        </a:p>
        <a:p>
          <a:r>
            <a:rPr lang="lt-LT" sz="2000" b="1" dirty="0">
              <a:solidFill>
                <a:schemeClr val="accent6">
                  <a:lumMod val="50000"/>
                </a:schemeClr>
              </a:solidFill>
            </a:rPr>
            <a:t>Teritorijos planavimas</a:t>
          </a:r>
        </a:p>
        <a:p>
          <a:r>
            <a:rPr lang="lt-LT" sz="2000" b="1" dirty="0">
              <a:solidFill>
                <a:schemeClr val="accent6">
                  <a:lumMod val="50000"/>
                </a:schemeClr>
              </a:solidFill>
            </a:rPr>
            <a:t>Statinio projektavimas</a:t>
          </a:r>
        </a:p>
        <a:p>
          <a:r>
            <a:rPr lang="lt-LT" sz="2000" b="1" dirty="0">
              <a:solidFill>
                <a:schemeClr val="accent6">
                  <a:lumMod val="50000"/>
                </a:schemeClr>
              </a:solidFill>
            </a:rPr>
            <a:t>Statybą leidžiančio dokumento gavimas</a:t>
          </a:r>
          <a:endParaRPr lang="en-GB" sz="2000" b="1" dirty="0">
            <a:solidFill>
              <a:schemeClr val="accent6">
                <a:lumMod val="50000"/>
              </a:schemeClr>
            </a:solidFill>
          </a:endParaRPr>
        </a:p>
      </dgm:t>
    </dgm:pt>
    <dgm:pt modelId="{50C02A55-5FB3-461C-87F3-DE55579180EB}" type="parTrans" cxnId="{76DD8199-57F3-4C42-B9E6-11B5DE1EB5BB}">
      <dgm:prSet/>
      <dgm:spPr/>
      <dgm:t>
        <a:bodyPr/>
        <a:lstStyle/>
        <a:p>
          <a:endParaRPr lang="en-GB"/>
        </a:p>
      </dgm:t>
    </dgm:pt>
    <dgm:pt modelId="{381D9CFC-5562-46A3-BEF8-8ECD98B80F56}" type="sibTrans" cxnId="{76DD8199-57F3-4C42-B9E6-11B5DE1EB5BB}">
      <dgm:prSet/>
      <dgm:spPr/>
      <dgm:t>
        <a:bodyPr/>
        <a:lstStyle/>
        <a:p>
          <a:endParaRPr lang="en-GB"/>
        </a:p>
      </dgm:t>
    </dgm:pt>
    <dgm:pt modelId="{2ECE3C77-FFEB-4EF5-99C0-589B8439F84C}">
      <dgm:prSet phldrT="[Tekstas]" custT="1"/>
      <dgm:spPr/>
      <dgm:t>
        <a:bodyPr/>
        <a:lstStyle/>
        <a:p>
          <a:r>
            <a:rPr lang="lt-LT" sz="2200" b="1" dirty="0">
              <a:solidFill>
                <a:schemeClr val="accent6">
                  <a:lumMod val="50000"/>
                </a:schemeClr>
              </a:solidFill>
            </a:rPr>
            <a:t>TIPK leidimas</a:t>
          </a:r>
          <a:endParaRPr lang="lt-LT" sz="2200" b="0" dirty="0"/>
        </a:p>
      </dgm:t>
    </dgm:pt>
    <dgm:pt modelId="{A6CBB52E-E5D9-4EA3-9916-DD9DE7FDF42C}" type="parTrans" cxnId="{82BA9F26-38CE-4C83-BABB-75A6A2A170EE}">
      <dgm:prSet/>
      <dgm:spPr/>
      <dgm:t>
        <a:bodyPr/>
        <a:lstStyle/>
        <a:p>
          <a:endParaRPr lang="en-GB"/>
        </a:p>
      </dgm:t>
    </dgm:pt>
    <dgm:pt modelId="{6E3B177D-D094-4896-9426-414A4C6E0726}" type="sibTrans" cxnId="{82BA9F26-38CE-4C83-BABB-75A6A2A170EE}">
      <dgm:prSet/>
      <dgm:spPr/>
      <dgm:t>
        <a:bodyPr/>
        <a:lstStyle/>
        <a:p>
          <a:endParaRPr lang="en-GB"/>
        </a:p>
      </dgm:t>
    </dgm:pt>
    <dgm:pt modelId="{3E810D64-82E2-485A-AFA4-DBB866801069}">
      <dgm:prSet phldrT="[Tekstas]" custT="1"/>
      <dgm:spPr/>
      <dgm:t>
        <a:bodyPr/>
        <a:lstStyle/>
        <a:p>
          <a:r>
            <a:rPr lang="lt-LT" sz="2000" dirty="0"/>
            <a:t>Veiklos vykdymas</a:t>
          </a:r>
        </a:p>
        <a:p>
          <a:r>
            <a:rPr lang="lt-LT" sz="2000" dirty="0"/>
            <a:t>Savikontrolė (monitoringas, taršos šaltinių inventorizavimas</a:t>
          </a:r>
          <a:r>
            <a:rPr lang="lt-LT" sz="2700" dirty="0"/>
            <a:t>)</a:t>
          </a:r>
          <a:endParaRPr lang="en-GB" sz="2700" dirty="0"/>
        </a:p>
      </dgm:t>
    </dgm:pt>
    <dgm:pt modelId="{D8E591EC-DB5A-40A0-B6C4-EB1A348A98CE}" type="parTrans" cxnId="{95EED412-53DC-4F5B-814F-5C69535F5A6C}">
      <dgm:prSet/>
      <dgm:spPr/>
      <dgm:t>
        <a:bodyPr/>
        <a:lstStyle/>
        <a:p>
          <a:endParaRPr lang="en-GB"/>
        </a:p>
      </dgm:t>
    </dgm:pt>
    <dgm:pt modelId="{F5815615-04B7-40C7-90C3-7EA6B28D160C}" type="sibTrans" cxnId="{95EED412-53DC-4F5B-814F-5C69535F5A6C}">
      <dgm:prSet/>
      <dgm:spPr/>
      <dgm:t>
        <a:bodyPr/>
        <a:lstStyle/>
        <a:p>
          <a:endParaRPr lang="en-GB"/>
        </a:p>
      </dgm:t>
    </dgm:pt>
    <dgm:pt modelId="{2736407C-C3F8-4E9B-B12D-54EEC79C6E19}">
      <dgm:prSet phldrT="[Tekstas]" custT="1"/>
      <dgm:spPr/>
      <dgm:t>
        <a:bodyPr/>
        <a:lstStyle/>
        <a:p>
          <a:r>
            <a:rPr lang="lt-LT" sz="2000" dirty="0"/>
            <a:t>Veiklos pakeitimas </a:t>
          </a:r>
        </a:p>
        <a:p>
          <a:r>
            <a:rPr lang="lt-LT" sz="2000" dirty="0"/>
            <a:t>Informavimas AAA ir AAD apie veiklos pakeitimą</a:t>
          </a:r>
          <a:endParaRPr lang="en-GB" sz="2000" dirty="0"/>
        </a:p>
      </dgm:t>
    </dgm:pt>
    <dgm:pt modelId="{9B3E0A9B-238D-47AC-8367-DE29998206E6}" type="parTrans" cxnId="{851DABC9-3628-4962-A800-DEB4B18CA1B7}">
      <dgm:prSet/>
      <dgm:spPr/>
      <dgm:t>
        <a:bodyPr/>
        <a:lstStyle/>
        <a:p>
          <a:endParaRPr lang="en-GB"/>
        </a:p>
      </dgm:t>
    </dgm:pt>
    <dgm:pt modelId="{524F4542-101C-466F-B81E-E21356A9352B}" type="sibTrans" cxnId="{851DABC9-3628-4962-A800-DEB4B18CA1B7}">
      <dgm:prSet/>
      <dgm:spPr/>
      <dgm:t>
        <a:bodyPr/>
        <a:lstStyle/>
        <a:p>
          <a:endParaRPr lang="en-GB"/>
        </a:p>
      </dgm:t>
    </dgm:pt>
    <dgm:pt modelId="{E557A279-0AA4-4D60-B0AC-820A6B0A76E7}" type="pres">
      <dgm:prSet presAssocID="{202A79B3-13AF-4E68-B8F0-BBFDA35369B9}" presName="arrowDiagram" presStyleCnt="0">
        <dgm:presLayoutVars>
          <dgm:chMax val="5"/>
          <dgm:dir/>
          <dgm:resizeHandles val="exact"/>
        </dgm:presLayoutVars>
      </dgm:prSet>
      <dgm:spPr/>
    </dgm:pt>
    <dgm:pt modelId="{B42B1728-EF87-4A8A-9FFE-220DF15CDDFF}" type="pres">
      <dgm:prSet presAssocID="{202A79B3-13AF-4E68-B8F0-BBFDA35369B9}" presName="arrow" presStyleLbl="bgShp" presStyleIdx="0" presStyleCnt="1" custLinFactNeighborX="-2412" custLinFactNeighborY="1128"/>
      <dgm:spPr/>
    </dgm:pt>
    <dgm:pt modelId="{44A95376-66CD-4FC5-A0F7-9A91B83F7830}" type="pres">
      <dgm:prSet presAssocID="{202A79B3-13AF-4E68-B8F0-BBFDA35369B9}" presName="arrowDiagram4" presStyleCnt="0"/>
      <dgm:spPr/>
    </dgm:pt>
    <dgm:pt modelId="{A74224C1-986D-4A83-913D-3DCCD7046FFC}" type="pres">
      <dgm:prSet presAssocID="{CB7B392C-568B-45AC-88EE-E10C8123DAD1}" presName="bullet4a" presStyleLbl="node1" presStyleIdx="0" presStyleCnt="4" custLinFactNeighborX="6486" custLinFactNeighborY="12489"/>
      <dgm:spPr/>
    </dgm:pt>
    <dgm:pt modelId="{D3C48CAB-F2C3-4C70-9ED9-BA9BEFFBF7E4}" type="pres">
      <dgm:prSet presAssocID="{CB7B392C-568B-45AC-88EE-E10C8123DAD1}" presName="textBox4a" presStyleLbl="revTx" presStyleIdx="0" presStyleCnt="4" custScaleX="183556" custScaleY="130004" custLinFactNeighborX="55377" custLinFactNeighborY="-8774">
        <dgm:presLayoutVars>
          <dgm:bulletEnabled val="1"/>
        </dgm:presLayoutVars>
      </dgm:prSet>
      <dgm:spPr/>
    </dgm:pt>
    <dgm:pt modelId="{D62A2B41-7377-401E-B8BF-D387B4A97A5E}" type="pres">
      <dgm:prSet presAssocID="{2ECE3C77-FFEB-4EF5-99C0-589B8439F84C}" presName="bullet4b" presStyleLbl="node1" presStyleIdx="1" presStyleCnt="4" custLinFactX="-78706" custLinFactNeighborX="-100000" custLinFactNeighborY="98944"/>
      <dgm:spPr/>
    </dgm:pt>
    <dgm:pt modelId="{1DFADA98-FD9A-40C9-9A65-D8113984D431}" type="pres">
      <dgm:prSet presAssocID="{2ECE3C77-FFEB-4EF5-99C0-589B8439F84C}" presName="textBox4b" presStyleLbl="revTx" presStyleIdx="1" presStyleCnt="4" custScaleX="142455" custScaleY="20844" custLinFactNeighborX="-21040" custLinFactNeighborY="-24121">
        <dgm:presLayoutVars>
          <dgm:bulletEnabled val="1"/>
        </dgm:presLayoutVars>
      </dgm:prSet>
      <dgm:spPr/>
    </dgm:pt>
    <dgm:pt modelId="{86FE5C29-2D07-43FA-ACBE-480EB45FBAFE}" type="pres">
      <dgm:prSet presAssocID="{3E810D64-82E2-485A-AFA4-DBB866801069}" presName="bullet4c" presStyleLbl="node1" presStyleIdx="2" presStyleCnt="4" custScaleY="93534" custLinFactNeighborX="77524" custLinFactNeighborY="-37194"/>
      <dgm:spPr/>
    </dgm:pt>
    <dgm:pt modelId="{3FA89402-D2D2-4F14-ADBF-1D003D7E2A60}" type="pres">
      <dgm:prSet presAssocID="{3E810D64-82E2-485A-AFA4-DBB866801069}" presName="textBox4c" presStyleLbl="revTx" presStyleIdx="2" presStyleCnt="4" custScaleX="141323" custScaleY="37418" custLinFactNeighborX="2024" custLinFactNeighborY="-25579">
        <dgm:presLayoutVars>
          <dgm:bulletEnabled val="1"/>
        </dgm:presLayoutVars>
      </dgm:prSet>
      <dgm:spPr/>
    </dgm:pt>
    <dgm:pt modelId="{7B6B69A2-6150-47A9-B238-B333E53B447C}" type="pres">
      <dgm:prSet presAssocID="{2736407C-C3F8-4E9B-B12D-54EEC79C6E19}" presName="bullet4d" presStyleLbl="node1" presStyleIdx="3" presStyleCnt="4"/>
      <dgm:spPr/>
    </dgm:pt>
    <dgm:pt modelId="{8D1ADB85-FEEC-4E73-8968-B0D33332DA6B}" type="pres">
      <dgm:prSet presAssocID="{2736407C-C3F8-4E9B-B12D-54EEC79C6E19}" presName="textBox4d" presStyleLbl="revTx" presStyleIdx="3" presStyleCnt="4" custScaleX="120896" custLinFactNeighborX="12894" custLinFactNeighborY="-4327">
        <dgm:presLayoutVars>
          <dgm:bulletEnabled val="1"/>
        </dgm:presLayoutVars>
      </dgm:prSet>
      <dgm:spPr/>
    </dgm:pt>
  </dgm:ptLst>
  <dgm:cxnLst>
    <dgm:cxn modelId="{69786D02-F0E6-47D2-9736-A839C6DD035C}" type="presOf" srcId="{CB7B392C-568B-45AC-88EE-E10C8123DAD1}" destId="{D3C48CAB-F2C3-4C70-9ED9-BA9BEFFBF7E4}" srcOrd="0" destOrd="0" presId="urn:microsoft.com/office/officeart/2005/8/layout/arrow2"/>
    <dgm:cxn modelId="{4292B70E-D0A7-425B-AAC1-25C37D4E6EE4}" type="presOf" srcId="{2ECE3C77-FFEB-4EF5-99C0-589B8439F84C}" destId="{1DFADA98-FD9A-40C9-9A65-D8113984D431}" srcOrd="0" destOrd="0" presId="urn:microsoft.com/office/officeart/2005/8/layout/arrow2"/>
    <dgm:cxn modelId="{95EED412-53DC-4F5B-814F-5C69535F5A6C}" srcId="{202A79B3-13AF-4E68-B8F0-BBFDA35369B9}" destId="{3E810D64-82E2-485A-AFA4-DBB866801069}" srcOrd="2" destOrd="0" parTransId="{D8E591EC-DB5A-40A0-B6C4-EB1A348A98CE}" sibTransId="{F5815615-04B7-40C7-90C3-7EA6B28D160C}"/>
    <dgm:cxn modelId="{82BA9F26-38CE-4C83-BABB-75A6A2A170EE}" srcId="{202A79B3-13AF-4E68-B8F0-BBFDA35369B9}" destId="{2ECE3C77-FFEB-4EF5-99C0-589B8439F84C}" srcOrd="1" destOrd="0" parTransId="{A6CBB52E-E5D9-4EA3-9916-DD9DE7FDF42C}" sibTransId="{6E3B177D-D094-4896-9426-414A4C6E0726}"/>
    <dgm:cxn modelId="{9225502A-CFA8-4CB1-9520-64B0C97E1977}" type="presOf" srcId="{2736407C-C3F8-4E9B-B12D-54EEC79C6E19}" destId="{8D1ADB85-FEEC-4E73-8968-B0D33332DA6B}" srcOrd="0" destOrd="0" presId="urn:microsoft.com/office/officeart/2005/8/layout/arrow2"/>
    <dgm:cxn modelId="{76DD8199-57F3-4C42-B9E6-11B5DE1EB5BB}" srcId="{202A79B3-13AF-4E68-B8F0-BBFDA35369B9}" destId="{CB7B392C-568B-45AC-88EE-E10C8123DAD1}" srcOrd="0" destOrd="0" parTransId="{50C02A55-5FB3-461C-87F3-DE55579180EB}" sibTransId="{381D9CFC-5562-46A3-BEF8-8ECD98B80F56}"/>
    <dgm:cxn modelId="{851DABC9-3628-4962-A800-DEB4B18CA1B7}" srcId="{202A79B3-13AF-4E68-B8F0-BBFDA35369B9}" destId="{2736407C-C3F8-4E9B-B12D-54EEC79C6E19}" srcOrd="3" destOrd="0" parTransId="{9B3E0A9B-238D-47AC-8367-DE29998206E6}" sibTransId="{524F4542-101C-466F-B81E-E21356A9352B}"/>
    <dgm:cxn modelId="{DE829DCA-66EB-4B8D-B5F6-B78451017744}" type="presOf" srcId="{202A79B3-13AF-4E68-B8F0-BBFDA35369B9}" destId="{E557A279-0AA4-4D60-B0AC-820A6B0A76E7}" srcOrd="0" destOrd="0" presId="urn:microsoft.com/office/officeart/2005/8/layout/arrow2"/>
    <dgm:cxn modelId="{2B3787D9-6B8B-4A77-8BE0-AFE99C739D58}" type="presOf" srcId="{3E810D64-82E2-485A-AFA4-DBB866801069}" destId="{3FA89402-D2D2-4F14-ADBF-1D003D7E2A60}" srcOrd="0" destOrd="0" presId="urn:microsoft.com/office/officeart/2005/8/layout/arrow2"/>
    <dgm:cxn modelId="{F4A54616-B34C-440F-8972-7CD472759A68}" type="presParOf" srcId="{E557A279-0AA4-4D60-B0AC-820A6B0A76E7}" destId="{B42B1728-EF87-4A8A-9FFE-220DF15CDDFF}" srcOrd="0" destOrd="0" presId="urn:microsoft.com/office/officeart/2005/8/layout/arrow2"/>
    <dgm:cxn modelId="{19741B31-39C6-4439-8085-36D76DF1BE31}" type="presParOf" srcId="{E557A279-0AA4-4D60-B0AC-820A6B0A76E7}" destId="{44A95376-66CD-4FC5-A0F7-9A91B83F7830}" srcOrd="1" destOrd="0" presId="urn:microsoft.com/office/officeart/2005/8/layout/arrow2"/>
    <dgm:cxn modelId="{402E5211-7A9E-4D58-978D-C8E07FD6551F}" type="presParOf" srcId="{44A95376-66CD-4FC5-A0F7-9A91B83F7830}" destId="{A74224C1-986D-4A83-913D-3DCCD7046FFC}" srcOrd="0" destOrd="0" presId="urn:microsoft.com/office/officeart/2005/8/layout/arrow2"/>
    <dgm:cxn modelId="{701592E0-F73A-47C9-80F7-74B4D61D29B7}" type="presParOf" srcId="{44A95376-66CD-4FC5-A0F7-9A91B83F7830}" destId="{D3C48CAB-F2C3-4C70-9ED9-BA9BEFFBF7E4}" srcOrd="1" destOrd="0" presId="urn:microsoft.com/office/officeart/2005/8/layout/arrow2"/>
    <dgm:cxn modelId="{A5B633CF-91D2-485E-9D63-1C1AAC66803E}" type="presParOf" srcId="{44A95376-66CD-4FC5-A0F7-9A91B83F7830}" destId="{D62A2B41-7377-401E-B8BF-D387B4A97A5E}" srcOrd="2" destOrd="0" presId="urn:microsoft.com/office/officeart/2005/8/layout/arrow2"/>
    <dgm:cxn modelId="{287CD30A-9059-418A-A5D3-A5FA1FBC163A}" type="presParOf" srcId="{44A95376-66CD-4FC5-A0F7-9A91B83F7830}" destId="{1DFADA98-FD9A-40C9-9A65-D8113984D431}" srcOrd="3" destOrd="0" presId="urn:microsoft.com/office/officeart/2005/8/layout/arrow2"/>
    <dgm:cxn modelId="{92FAE0E0-924D-478D-8485-6AB25489D242}" type="presParOf" srcId="{44A95376-66CD-4FC5-A0F7-9A91B83F7830}" destId="{86FE5C29-2D07-43FA-ACBE-480EB45FBAFE}" srcOrd="4" destOrd="0" presId="urn:microsoft.com/office/officeart/2005/8/layout/arrow2"/>
    <dgm:cxn modelId="{2EC50452-30BC-4E50-903B-1852C69927D8}" type="presParOf" srcId="{44A95376-66CD-4FC5-A0F7-9A91B83F7830}" destId="{3FA89402-D2D2-4F14-ADBF-1D003D7E2A60}" srcOrd="5" destOrd="0" presId="urn:microsoft.com/office/officeart/2005/8/layout/arrow2"/>
    <dgm:cxn modelId="{00103182-3B88-434B-B0AF-9ED035DCFFCD}" type="presParOf" srcId="{44A95376-66CD-4FC5-A0F7-9A91B83F7830}" destId="{7B6B69A2-6150-47A9-B238-B333E53B447C}" srcOrd="6" destOrd="0" presId="urn:microsoft.com/office/officeart/2005/8/layout/arrow2"/>
    <dgm:cxn modelId="{4443517F-1480-48B4-BCA4-A7DCF3E2E266}" type="presParOf" srcId="{44A95376-66CD-4FC5-A0F7-9A91B83F7830}" destId="{8D1ADB85-FEEC-4E73-8968-B0D33332DA6B}" srcOrd="7" destOrd="0" presId="urn:microsoft.com/office/officeart/2005/8/layout/arrow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C6DA7-5599-4C56-8DC7-044AD0BA7458}">
      <dsp:nvSpPr>
        <dsp:cNvPr id="0" name=""/>
        <dsp:cNvSpPr/>
      </dsp:nvSpPr>
      <dsp:spPr>
        <a:xfrm>
          <a:off x="3552860" y="3610843"/>
          <a:ext cx="6224983" cy="3667727"/>
        </a:xfrm>
        <a:prstGeom prst="upArrow">
          <a:avLst>
            <a:gd name="adj1" fmla="val 50000"/>
            <a:gd name="adj2" fmla="val 35000"/>
          </a:avLst>
        </a:prstGeom>
        <a:solidFill>
          <a:srgbClr val="90D0B1"/>
        </a:solidFill>
        <a:ln>
          <a:solidFill>
            <a:schemeClr val="accent6">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156464" tIns="156464" rIns="156464" bIns="156464" numCol="1" spcCol="1270" anchor="t" anchorCtr="0">
          <a:noAutofit/>
        </a:bodyPr>
        <a:lstStyle/>
        <a:p>
          <a:pPr marL="0" lvl="0" indent="0" algn="l" defTabSz="977900">
            <a:lnSpc>
              <a:spcPct val="90000"/>
            </a:lnSpc>
            <a:spcBef>
              <a:spcPct val="0"/>
            </a:spcBef>
            <a:spcAft>
              <a:spcPct val="35000"/>
            </a:spcAft>
            <a:buNone/>
          </a:pPr>
          <a:r>
            <a:rPr lang="lt-LT" sz="2200" kern="1200" dirty="0">
              <a:solidFill>
                <a:schemeClr val="tx1"/>
              </a:solidFill>
            </a:rPr>
            <a:t>PAV subjektų motyvuotų išvadų /pastabų ir pasiūlymų dėl </a:t>
          </a:r>
          <a:r>
            <a:rPr lang="lt-LT" sz="2200" b="1" u="sng" kern="1200" dirty="0">
              <a:solidFill>
                <a:schemeClr val="tx1"/>
              </a:solidFill>
            </a:rPr>
            <a:t>PAV ataskaitų </a:t>
          </a:r>
          <a:r>
            <a:rPr lang="lt-LT" sz="2200" kern="1200" dirty="0">
              <a:solidFill>
                <a:schemeClr val="tx1"/>
              </a:solidFill>
            </a:rPr>
            <a:t>teikimo </a:t>
          </a:r>
          <a:r>
            <a:rPr lang="lt-LT" sz="2200" b="1" kern="1200" dirty="0">
              <a:solidFill>
                <a:schemeClr val="tx1"/>
              </a:solidFill>
            </a:rPr>
            <a:t>terminas – </a:t>
          </a:r>
          <a:r>
            <a:rPr lang="en-US" sz="2200" b="1" kern="1200" dirty="0">
              <a:solidFill>
                <a:schemeClr val="tx1"/>
              </a:solidFill>
            </a:rPr>
            <a:t>20 d. d. </a:t>
          </a:r>
          <a:endParaRPr lang="lt-LT" sz="2200" b="1" kern="1200" dirty="0">
            <a:solidFill>
              <a:schemeClr val="tx1"/>
            </a:solidFill>
          </a:endParaRPr>
        </a:p>
        <a:p>
          <a:pPr marL="171450" lvl="1" indent="-171450" algn="l" defTabSz="755650">
            <a:lnSpc>
              <a:spcPct val="90000"/>
            </a:lnSpc>
            <a:spcBef>
              <a:spcPct val="0"/>
            </a:spcBef>
            <a:spcAft>
              <a:spcPct val="15000"/>
            </a:spcAft>
            <a:buChar char="•"/>
          </a:pPr>
          <a:r>
            <a:rPr lang="lt-LT" sz="1700" kern="1200" dirty="0">
              <a:solidFill>
                <a:schemeClr val="tx1"/>
              </a:solidFill>
            </a:rPr>
            <a:t>Išvados dėl PŪV PAV teikimo forma nustatyta </a:t>
          </a:r>
          <a:r>
            <a:rPr lang="lt-LT" sz="17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Tvarkos aprašo </a:t>
          </a:r>
          <a:r>
            <a:rPr lang="lt-LT" sz="1700" kern="1200" dirty="0">
              <a:solidFill>
                <a:schemeClr val="tx1"/>
              </a:solidFill>
            </a:rPr>
            <a:t>2 priede</a:t>
          </a:r>
          <a:endParaRPr lang="en-US" sz="1700" kern="1200" dirty="0">
            <a:solidFill>
              <a:schemeClr val="tx1"/>
            </a:solidFill>
          </a:endParaRPr>
        </a:p>
      </dsp:txBody>
      <dsp:txXfrm rot="5400000">
        <a:off x="5152414" y="4209387"/>
        <a:ext cx="3025875" cy="3112491"/>
      </dsp:txXfrm>
    </dsp:sp>
    <dsp:sp modelId="{556FCBAC-0DB0-43EB-90AE-4398A09DD738}">
      <dsp:nvSpPr>
        <dsp:cNvPr id="0" name=""/>
        <dsp:cNvSpPr/>
      </dsp:nvSpPr>
      <dsp:spPr>
        <a:xfrm rot="5400000">
          <a:off x="578054" y="274976"/>
          <a:ext cx="4657569" cy="4963517"/>
        </a:xfrm>
        <a:prstGeom prst="upArrow">
          <a:avLst>
            <a:gd name="adj1" fmla="val 50000"/>
            <a:gd name="adj2" fmla="val 35000"/>
          </a:avLst>
        </a:prstGeom>
        <a:solidFill>
          <a:srgbClr val="8FCEA5"/>
        </a:solidFill>
        <a:ln>
          <a:solidFill>
            <a:schemeClr val="accent6"/>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977900">
            <a:lnSpc>
              <a:spcPct val="90000"/>
            </a:lnSpc>
            <a:spcBef>
              <a:spcPct val="0"/>
            </a:spcBef>
            <a:spcAft>
              <a:spcPct val="35000"/>
            </a:spcAft>
            <a:buNone/>
          </a:pPr>
          <a:r>
            <a:rPr lang="lt-LT" sz="2200" kern="1200" dirty="0">
              <a:solidFill>
                <a:schemeClr val="tx1"/>
              </a:solidFill>
            </a:rPr>
            <a:t>PAV subjektų pasiūlymų dėl </a:t>
          </a:r>
          <a:r>
            <a:rPr lang="lt-LT" sz="2200" b="1" u="sng" kern="1200" dirty="0">
              <a:solidFill>
                <a:schemeClr val="tx1"/>
              </a:solidFill>
            </a:rPr>
            <a:t>atrankos informacijos </a:t>
          </a:r>
          <a:r>
            <a:rPr lang="lt-LT" sz="2200" kern="1200" dirty="0">
              <a:solidFill>
                <a:schemeClr val="tx1"/>
              </a:solidFill>
            </a:rPr>
            <a:t>ir </a:t>
          </a:r>
          <a:r>
            <a:rPr lang="lt-LT" sz="2200" b="1" u="sng" kern="1200" dirty="0">
              <a:solidFill>
                <a:schemeClr val="tx1"/>
              </a:solidFill>
            </a:rPr>
            <a:t>PŪV PAV privalomumo teikimo </a:t>
          </a:r>
          <a:r>
            <a:rPr lang="lt-LT" sz="2200" b="1" u="sng" kern="1200" dirty="0" err="1">
              <a:solidFill>
                <a:schemeClr val="tx1"/>
              </a:solidFill>
            </a:rPr>
            <a:t>term</a:t>
          </a:r>
          <a:r>
            <a:rPr lang="en-US" sz="2200" b="1" u="sng" kern="1200" dirty="0">
              <a:solidFill>
                <a:schemeClr val="tx1"/>
              </a:solidFill>
            </a:rPr>
            <a:t>in</a:t>
          </a:r>
          <a:r>
            <a:rPr lang="lt-LT" sz="2200" b="1" u="sng" kern="1200" dirty="0" err="1">
              <a:solidFill>
                <a:schemeClr val="tx1"/>
              </a:solidFill>
            </a:rPr>
            <a:t>as</a:t>
          </a:r>
          <a:r>
            <a:rPr lang="lt-LT" sz="2200" b="1" u="sng" kern="1200" dirty="0">
              <a:solidFill>
                <a:schemeClr val="tx1"/>
              </a:solidFill>
            </a:rPr>
            <a:t> </a:t>
          </a:r>
          <a:r>
            <a:rPr lang="en-US" sz="2200" b="1" u="sng" kern="1200" dirty="0">
              <a:solidFill>
                <a:schemeClr val="tx1"/>
              </a:solidFill>
            </a:rPr>
            <a:t>10 </a:t>
          </a:r>
          <a:r>
            <a:rPr lang="en-US" sz="2200" b="1" u="sng" kern="1200" dirty="0" err="1">
              <a:solidFill>
                <a:schemeClr val="tx1"/>
              </a:solidFill>
            </a:rPr>
            <a:t>d.d.</a:t>
          </a:r>
          <a:endParaRPr lang="en-US" sz="2200" b="1" u="sng" kern="1200" dirty="0">
            <a:solidFill>
              <a:schemeClr val="tx1"/>
            </a:solidFill>
          </a:endParaRPr>
        </a:p>
        <a:p>
          <a:pPr marL="171450" lvl="1" indent="-171450" algn="l" defTabSz="755650">
            <a:lnSpc>
              <a:spcPct val="90000"/>
            </a:lnSpc>
            <a:spcBef>
              <a:spcPct val="0"/>
            </a:spcBef>
            <a:spcAft>
              <a:spcPct val="15000"/>
            </a:spcAft>
            <a:buChar char="•"/>
          </a:pPr>
          <a:r>
            <a:rPr lang="lt-LT" sz="1700" kern="1200" dirty="0">
              <a:solidFill>
                <a:schemeClr val="tx1"/>
              </a:solidFill>
            </a:rPr>
            <a:t>Pasiūlymai teikiami </a:t>
          </a:r>
          <a:r>
            <a:rPr lang="lt-LT" sz="1700" u="sng" kern="1200" dirty="0">
              <a:solidFill>
                <a:schemeClr val="tx1"/>
              </a:solidFill>
            </a:rPr>
            <a:t>laisva forma </a:t>
          </a:r>
          <a:r>
            <a:rPr lang="lt-LT" sz="1700" kern="1200" dirty="0">
              <a:solidFill>
                <a:schemeClr val="tx1"/>
              </a:solidFill>
            </a:rPr>
            <a:t>( PŪV PAV Įstatymo </a:t>
          </a:r>
          <a:r>
            <a:rPr lang="en-US" sz="1700" b="1" kern="1200" dirty="0">
              <a:solidFill>
                <a:schemeClr val="tx1"/>
              </a:solidFill>
            </a:rPr>
            <a:t>7 </a:t>
          </a:r>
          <a:r>
            <a:rPr lang="en-US" sz="1700" kern="1200" dirty="0">
              <a:solidFill>
                <a:schemeClr val="tx1"/>
              </a:solidFill>
            </a:rPr>
            <a:t>str. 4 d.)</a:t>
          </a:r>
        </a:p>
      </dsp:txBody>
      <dsp:txXfrm rot="-5400000">
        <a:off x="425081" y="1592342"/>
        <a:ext cx="4148442" cy="2328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B1728-EF87-4A8A-9FFE-220DF15CDDFF}">
      <dsp:nvSpPr>
        <dsp:cNvPr id="0" name=""/>
        <dsp:cNvSpPr/>
      </dsp:nvSpPr>
      <dsp:spPr>
        <a:xfrm>
          <a:off x="647873" y="-51760"/>
          <a:ext cx="12600672" cy="787542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224C1-986D-4A83-913D-3DCCD7046FFC}">
      <dsp:nvSpPr>
        <dsp:cNvPr id="0" name=""/>
        <dsp:cNvSpPr/>
      </dsp:nvSpPr>
      <dsp:spPr>
        <a:xfrm>
          <a:off x="2211765" y="5751762"/>
          <a:ext cx="289815" cy="2898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C48CAB-F2C3-4C70-9ED9-BA9BEFFBF7E4}">
      <dsp:nvSpPr>
        <dsp:cNvPr id="0" name=""/>
        <dsp:cNvSpPr/>
      </dsp:nvSpPr>
      <dsp:spPr>
        <a:xfrm>
          <a:off x="2630895" y="5414829"/>
          <a:ext cx="3955108" cy="243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567" tIns="0" rIns="0" bIns="0" numCol="1" spcCol="1270" anchor="t" anchorCtr="0">
          <a:noAutofit/>
        </a:bodyPr>
        <a:lstStyle/>
        <a:p>
          <a:pPr marL="0" lvl="0" indent="0" algn="l" defTabSz="977900">
            <a:lnSpc>
              <a:spcPct val="90000"/>
            </a:lnSpc>
            <a:spcBef>
              <a:spcPct val="0"/>
            </a:spcBef>
            <a:spcAft>
              <a:spcPct val="35000"/>
            </a:spcAft>
            <a:buNone/>
          </a:pPr>
          <a:r>
            <a:rPr lang="lt-LT" sz="2200" b="1" kern="1200" dirty="0">
              <a:solidFill>
                <a:schemeClr val="accent6">
                  <a:lumMod val="50000"/>
                </a:schemeClr>
              </a:solidFill>
            </a:rPr>
            <a:t>PŪV PAV procedūros </a:t>
          </a:r>
          <a:r>
            <a:rPr lang="lt-LT" sz="2200" b="0" i="1" kern="1200" dirty="0">
              <a:solidFill>
                <a:schemeClr val="accent6">
                  <a:lumMod val="50000"/>
                </a:schemeClr>
              </a:solidFill>
            </a:rPr>
            <a:t>(PAV etape </a:t>
          </a:r>
          <a:r>
            <a:rPr lang="lt-LT" sz="2200" b="0" i="1" u="sng" kern="1200" dirty="0">
              <a:solidFill>
                <a:schemeClr val="accent6">
                  <a:lumMod val="50000"/>
                </a:schemeClr>
              </a:solidFill>
            </a:rPr>
            <a:t>savivaldybių tarybų veto</a:t>
          </a:r>
          <a:r>
            <a:rPr lang="lt-LT" sz="2200" b="1" kern="1200" dirty="0">
              <a:solidFill>
                <a:schemeClr val="accent6">
                  <a:lumMod val="50000"/>
                </a:schemeClr>
              </a:solidFill>
            </a:rPr>
            <a:t>)</a:t>
          </a:r>
        </a:p>
        <a:p>
          <a:pPr marL="0" lvl="0" indent="0" algn="l" defTabSz="977900">
            <a:lnSpc>
              <a:spcPct val="90000"/>
            </a:lnSpc>
            <a:spcBef>
              <a:spcPct val="0"/>
            </a:spcBef>
            <a:spcAft>
              <a:spcPct val="35000"/>
            </a:spcAft>
            <a:buNone/>
          </a:pPr>
          <a:r>
            <a:rPr lang="lt-LT" sz="2000" b="1" kern="1200" dirty="0">
              <a:solidFill>
                <a:schemeClr val="accent6">
                  <a:lumMod val="50000"/>
                </a:schemeClr>
              </a:solidFill>
            </a:rPr>
            <a:t>Teritorijos planavimas</a:t>
          </a:r>
        </a:p>
        <a:p>
          <a:pPr marL="0" lvl="0" indent="0" algn="l" defTabSz="977900">
            <a:lnSpc>
              <a:spcPct val="90000"/>
            </a:lnSpc>
            <a:spcBef>
              <a:spcPct val="0"/>
            </a:spcBef>
            <a:spcAft>
              <a:spcPct val="35000"/>
            </a:spcAft>
            <a:buNone/>
          </a:pPr>
          <a:r>
            <a:rPr lang="lt-LT" sz="2000" b="1" kern="1200" dirty="0">
              <a:solidFill>
                <a:schemeClr val="accent6">
                  <a:lumMod val="50000"/>
                </a:schemeClr>
              </a:solidFill>
            </a:rPr>
            <a:t>Statinio projektavimas</a:t>
          </a:r>
        </a:p>
        <a:p>
          <a:pPr marL="0" lvl="0" indent="0" algn="l" defTabSz="977900">
            <a:lnSpc>
              <a:spcPct val="90000"/>
            </a:lnSpc>
            <a:spcBef>
              <a:spcPct val="0"/>
            </a:spcBef>
            <a:spcAft>
              <a:spcPct val="35000"/>
            </a:spcAft>
            <a:buNone/>
          </a:pPr>
          <a:r>
            <a:rPr lang="lt-LT" sz="2000" b="1" kern="1200" dirty="0">
              <a:solidFill>
                <a:schemeClr val="accent6">
                  <a:lumMod val="50000"/>
                </a:schemeClr>
              </a:solidFill>
            </a:rPr>
            <a:t>Statybą leidžiančio dokumento gavimas</a:t>
          </a:r>
          <a:endParaRPr lang="en-GB" sz="2000" b="1" kern="1200" dirty="0">
            <a:solidFill>
              <a:schemeClr val="accent6">
                <a:lumMod val="50000"/>
              </a:schemeClr>
            </a:solidFill>
          </a:endParaRPr>
        </a:p>
      </dsp:txBody>
      <dsp:txXfrm>
        <a:off x="2630895" y="5414829"/>
        <a:ext cx="3955108" cy="2436729"/>
      </dsp:txXfrm>
    </dsp:sp>
    <dsp:sp modelId="{D62A2B41-7377-401E-B8BF-D387B4A97A5E}">
      <dsp:nvSpPr>
        <dsp:cNvPr id="0" name=""/>
        <dsp:cNvSpPr/>
      </dsp:nvSpPr>
      <dsp:spPr>
        <a:xfrm>
          <a:off x="3339851" y="4382448"/>
          <a:ext cx="504026" cy="5040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FADA98-FD9A-40C9-9A65-D8113984D431}">
      <dsp:nvSpPr>
        <dsp:cNvPr id="0" name=""/>
        <dsp:cNvSpPr/>
      </dsp:nvSpPr>
      <dsp:spPr>
        <a:xfrm>
          <a:off x="3374133" y="4692065"/>
          <a:ext cx="3769560" cy="750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073" tIns="0" rIns="0" bIns="0" numCol="1" spcCol="1270" anchor="t" anchorCtr="0">
          <a:noAutofit/>
        </a:bodyPr>
        <a:lstStyle/>
        <a:p>
          <a:pPr marL="0" lvl="0" indent="0" algn="l" defTabSz="977900">
            <a:lnSpc>
              <a:spcPct val="90000"/>
            </a:lnSpc>
            <a:spcBef>
              <a:spcPct val="0"/>
            </a:spcBef>
            <a:spcAft>
              <a:spcPct val="35000"/>
            </a:spcAft>
            <a:buNone/>
          </a:pPr>
          <a:r>
            <a:rPr lang="lt-LT" sz="2200" b="1" kern="1200" dirty="0">
              <a:solidFill>
                <a:schemeClr val="accent6">
                  <a:lumMod val="50000"/>
                </a:schemeClr>
              </a:solidFill>
            </a:rPr>
            <a:t>TIPK leidimas</a:t>
          </a:r>
          <a:endParaRPr lang="lt-LT" sz="2200" b="0" kern="1200" dirty="0"/>
        </a:p>
      </dsp:txBody>
      <dsp:txXfrm>
        <a:off x="3374133" y="4692065"/>
        <a:ext cx="3769560" cy="750189"/>
      </dsp:txXfrm>
    </dsp:sp>
    <dsp:sp modelId="{86FE5C29-2D07-43FA-ACBE-480EB45FBAFE}">
      <dsp:nvSpPr>
        <dsp:cNvPr id="0" name=""/>
        <dsp:cNvSpPr/>
      </dsp:nvSpPr>
      <dsp:spPr>
        <a:xfrm>
          <a:off x="7372949" y="2307093"/>
          <a:ext cx="667835" cy="6246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A89402-D2D2-4F14-ADBF-1D003D7E2A60}">
      <dsp:nvSpPr>
        <dsp:cNvPr id="0" name=""/>
        <dsp:cNvSpPr/>
      </dsp:nvSpPr>
      <dsp:spPr>
        <a:xfrm>
          <a:off x="6695960" y="3145819"/>
          <a:ext cx="3739606" cy="182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872" tIns="0" rIns="0" bIns="0" numCol="1" spcCol="1270" anchor="t" anchorCtr="0">
          <a:noAutofit/>
        </a:bodyPr>
        <a:lstStyle/>
        <a:p>
          <a:pPr marL="0" lvl="0" indent="0" algn="l" defTabSz="889000">
            <a:lnSpc>
              <a:spcPct val="90000"/>
            </a:lnSpc>
            <a:spcBef>
              <a:spcPct val="0"/>
            </a:spcBef>
            <a:spcAft>
              <a:spcPct val="35000"/>
            </a:spcAft>
            <a:buNone/>
          </a:pPr>
          <a:r>
            <a:rPr lang="lt-LT" sz="2000" kern="1200" dirty="0"/>
            <a:t>Veiklos vykdymas</a:t>
          </a:r>
        </a:p>
        <a:p>
          <a:pPr marL="0" lvl="0" indent="0" algn="l" defTabSz="889000">
            <a:lnSpc>
              <a:spcPct val="90000"/>
            </a:lnSpc>
            <a:spcBef>
              <a:spcPct val="0"/>
            </a:spcBef>
            <a:spcAft>
              <a:spcPct val="35000"/>
            </a:spcAft>
            <a:buNone/>
          </a:pPr>
          <a:r>
            <a:rPr lang="lt-LT" sz="2000" kern="1200" dirty="0"/>
            <a:t>Savikontrolė (monitoringas, taršos šaltinių inventorizavimas</a:t>
          </a:r>
          <a:r>
            <a:rPr lang="lt-LT" sz="2700" kern="1200" dirty="0"/>
            <a:t>)</a:t>
          </a:r>
          <a:endParaRPr lang="en-GB" sz="2700" kern="1200" dirty="0"/>
        </a:p>
      </dsp:txBody>
      <dsp:txXfrm>
        <a:off x="6695960" y="3145819"/>
        <a:ext cx="3739606" cy="1821137"/>
      </dsp:txXfrm>
    </dsp:sp>
    <dsp:sp modelId="{7B6B69A2-6150-47A9-B238-B333E53B447C}">
      <dsp:nvSpPr>
        <dsp:cNvPr id="0" name=""/>
        <dsp:cNvSpPr/>
      </dsp:nvSpPr>
      <dsp:spPr>
        <a:xfrm>
          <a:off x="9702968" y="1640825"/>
          <a:ext cx="894647" cy="8946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1ADB85-FEEC-4E73-8968-B0D33332DA6B}">
      <dsp:nvSpPr>
        <dsp:cNvPr id="0" name=""/>
        <dsp:cNvSpPr/>
      </dsp:nvSpPr>
      <dsp:spPr>
        <a:xfrm>
          <a:off x="10215017" y="1843817"/>
          <a:ext cx="3199078" cy="5646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4055" tIns="0" rIns="0" bIns="0" numCol="1" spcCol="1270" anchor="t" anchorCtr="0">
          <a:noAutofit/>
        </a:bodyPr>
        <a:lstStyle/>
        <a:p>
          <a:pPr marL="0" lvl="0" indent="0" algn="l" defTabSz="889000">
            <a:lnSpc>
              <a:spcPct val="90000"/>
            </a:lnSpc>
            <a:spcBef>
              <a:spcPct val="0"/>
            </a:spcBef>
            <a:spcAft>
              <a:spcPct val="35000"/>
            </a:spcAft>
            <a:buNone/>
          </a:pPr>
          <a:r>
            <a:rPr lang="lt-LT" sz="2000" kern="1200" dirty="0"/>
            <a:t>Veiklos pakeitimas </a:t>
          </a:r>
        </a:p>
        <a:p>
          <a:pPr marL="0" lvl="0" indent="0" algn="l" defTabSz="889000">
            <a:lnSpc>
              <a:spcPct val="90000"/>
            </a:lnSpc>
            <a:spcBef>
              <a:spcPct val="0"/>
            </a:spcBef>
            <a:spcAft>
              <a:spcPct val="35000"/>
            </a:spcAft>
            <a:buNone/>
          </a:pPr>
          <a:r>
            <a:rPr lang="lt-LT" sz="2000" kern="1200" dirty="0"/>
            <a:t>Informavimas AAA ir AAD apie veiklos pakeitimą</a:t>
          </a:r>
          <a:endParaRPr lang="en-GB" sz="2000" kern="1200" dirty="0"/>
        </a:p>
      </dsp:txBody>
      <dsp:txXfrm>
        <a:off x="10215017" y="1843817"/>
        <a:ext cx="3199078" cy="5646676"/>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FB606-9DBC-45D5-AE7F-935BBD42385C}" type="datetimeFigureOut">
              <a:rPr lang="lt-LT" smtClean="0"/>
              <a:t>2025-10-30</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55570-A87C-4FC3-A503-AA7AC2634DB8}" type="slidenum">
              <a:rPr lang="lt-LT" smtClean="0"/>
              <a:t>‹#›</a:t>
            </a:fld>
            <a:endParaRPr lang="lt-LT"/>
          </a:p>
        </p:txBody>
      </p:sp>
    </p:spTree>
    <p:extLst>
      <p:ext uri="{BB962C8B-B14F-4D97-AF65-F5344CB8AC3E}">
        <p14:creationId xmlns:p14="http://schemas.microsoft.com/office/powerpoint/2010/main" val="316905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9567C-FF04-9EEC-9A26-EC2FA5F176BB}"/>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98683E63-4290-A58E-49FE-D71F7261A1CD}"/>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5E5E530C-C9D9-06ED-ED55-6FD209C5659B}"/>
              </a:ext>
            </a:extLst>
          </p:cNvPr>
          <p:cNvSpPr>
            <a:spLocks noGrp="1"/>
          </p:cNvSpPr>
          <p:nvPr>
            <p:ph type="body" idx="1"/>
          </p:nvPr>
        </p:nvSpPr>
        <p:spPr/>
        <p:txBody>
          <a:bodyPr/>
          <a:lstStyle/>
          <a:p>
            <a:endParaRPr lang="lt-LT" dirty="0"/>
          </a:p>
        </p:txBody>
      </p:sp>
      <p:sp>
        <p:nvSpPr>
          <p:cNvPr id="4" name="Skaidrės numerio vietos rezervavimo ženklas 3">
            <a:extLst>
              <a:ext uri="{FF2B5EF4-FFF2-40B4-BE49-F238E27FC236}">
                <a16:creationId xmlns:a16="http://schemas.microsoft.com/office/drawing/2014/main" id="{57C1DE6D-739C-B2DC-1059-836F0227273C}"/>
              </a:ext>
            </a:extLst>
          </p:cNvPr>
          <p:cNvSpPr>
            <a:spLocks noGrp="1"/>
          </p:cNvSpPr>
          <p:nvPr>
            <p:ph type="sldNum" sz="quarter" idx="5"/>
          </p:nvPr>
        </p:nvSpPr>
        <p:spPr/>
        <p:txBody>
          <a:bodyPr/>
          <a:lstStyle/>
          <a:p>
            <a:fld id="{FCF11200-9046-44BF-B30D-7AD7F42714D5}" type="slidenum">
              <a:rPr lang="lt-LT" smtClean="0"/>
              <a:t>4</a:t>
            </a:fld>
            <a:endParaRPr lang="lt-LT"/>
          </a:p>
        </p:txBody>
      </p:sp>
    </p:spTree>
    <p:extLst>
      <p:ext uri="{BB962C8B-B14F-4D97-AF65-F5344CB8AC3E}">
        <p14:creationId xmlns:p14="http://schemas.microsoft.com/office/powerpoint/2010/main" val="412758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72E3C-FCCD-BAF7-4DCC-B4B00C722741}"/>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22B279CD-A8DE-5C75-9FBE-E25447C66322}"/>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3B5F7103-28FA-C8D3-963B-354BC0DB4B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kaidrės numerio vietos rezervavimo ženklas 3">
            <a:extLst>
              <a:ext uri="{FF2B5EF4-FFF2-40B4-BE49-F238E27FC236}">
                <a16:creationId xmlns:a16="http://schemas.microsoft.com/office/drawing/2014/main" id="{A864B79A-37E3-F526-C5A3-EDBEA9462B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11200-9046-44BF-B30D-7AD7F42714D5}"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610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6ECEC-EB1A-3743-AEDB-A07926833428}"/>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FF1059A9-814E-9C9B-E771-48EE929B4C44}"/>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E8DBFC05-901B-F68D-6142-BB731076FD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kaidrės numerio vietos rezervavimo ženklas 3">
            <a:extLst>
              <a:ext uri="{FF2B5EF4-FFF2-40B4-BE49-F238E27FC236}">
                <a16:creationId xmlns:a16="http://schemas.microsoft.com/office/drawing/2014/main" id="{C3AB2005-A685-B34E-2EEB-87534F4BE3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11200-9046-44BF-B30D-7AD7F42714D5}"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322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96D69-0D7D-D38C-C1A5-BB8005985595}"/>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2C9466C2-DC04-62D7-2ED1-599F28063CA0}"/>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D1449A40-AFAD-4493-8CB2-11E4BE41CD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kaidrės numerio vietos rezervavimo ženklas 3">
            <a:extLst>
              <a:ext uri="{FF2B5EF4-FFF2-40B4-BE49-F238E27FC236}">
                <a16:creationId xmlns:a16="http://schemas.microsoft.com/office/drawing/2014/main" id="{B4F66FF9-ADC7-44C8-73A4-1A652D9100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11200-9046-44BF-B30D-7AD7F42714D5}"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614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4678A-0BFF-2621-5DCF-25D384E800DD}"/>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22919135-79F6-CDCA-9C25-D8B15D746888}"/>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5AEDE72B-2458-8574-2282-103440BF89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kaidrės numerio vietos rezervavimo ženklas 3">
            <a:extLst>
              <a:ext uri="{FF2B5EF4-FFF2-40B4-BE49-F238E27FC236}">
                <a16:creationId xmlns:a16="http://schemas.microsoft.com/office/drawing/2014/main" id="{5EEB321C-A277-093C-DF69-AE5CBAB168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11200-9046-44BF-B30D-7AD7F42714D5}"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883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EB010-394C-21E9-ECA9-59011E637028}"/>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74629412-3FFC-905B-7192-B7FFE8744D4F}"/>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0A35E693-FBCB-AF0E-67CB-BB52E1567C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kaidrės numerio vietos rezervavimo ženklas 3">
            <a:extLst>
              <a:ext uri="{FF2B5EF4-FFF2-40B4-BE49-F238E27FC236}">
                <a16:creationId xmlns:a16="http://schemas.microsoft.com/office/drawing/2014/main" id="{C381AA48-E014-1FD9-7773-0B1D3DB7A7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11200-9046-44BF-B30D-7AD7F42714D5}"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742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71F24-9428-4ACA-D123-C68BAB84E4FA}"/>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C510D5B0-308A-62DD-262A-AF81AC0F715C}"/>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1AF4F56E-87E2-FC91-7FC5-D59E272697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kaidrės numerio vietos rezervavimo ženklas 3">
            <a:extLst>
              <a:ext uri="{FF2B5EF4-FFF2-40B4-BE49-F238E27FC236}">
                <a16:creationId xmlns:a16="http://schemas.microsoft.com/office/drawing/2014/main" id="{F86AE61E-14D2-8CF8-5439-2C3F271EC8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11200-9046-44BF-B30D-7AD7F42714D5}"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20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20E68-1FBA-A860-5009-C939BFCA4660}"/>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7381B35A-6468-9C9E-B54C-9F4CB6A3B93A}"/>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8A09EAD7-3CD2-2C08-2965-781B2B42C7D2}"/>
              </a:ext>
            </a:extLst>
          </p:cNvPr>
          <p:cNvSpPr>
            <a:spLocks noGrp="1"/>
          </p:cNvSpPr>
          <p:nvPr>
            <p:ph type="body" idx="1"/>
          </p:nvPr>
        </p:nvSpPr>
        <p:spPr/>
        <p:txBody>
          <a:bodyPr/>
          <a:lstStyle/>
          <a:p>
            <a:pPr algn="just"/>
            <a:endParaRPr lang="lt-LT" b="1" dirty="0"/>
          </a:p>
        </p:txBody>
      </p:sp>
      <p:sp>
        <p:nvSpPr>
          <p:cNvPr id="4" name="Skaidrės numerio vietos rezervavimo ženklas 3">
            <a:extLst>
              <a:ext uri="{FF2B5EF4-FFF2-40B4-BE49-F238E27FC236}">
                <a16:creationId xmlns:a16="http://schemas.microsoft.com/office/drawing/2014/main" id="{E1FD7A9D-FE45-3562-318B-E455AECFAA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11200-9046-44BF-B30D-7AD7F42714D5}"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849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D882E-10E3-65C1-44FE-4DA3D28B644A}"/>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FC73F298-5E95-0BEC-5FDD-B88B3237B50F}"/>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40C1FA1B-5EF4-3D15-9638-D4E6934F8F1B}"/>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lt-LT" dirty="0"/>
          </a:p>
        </p:txBody>
      </p:sp>
      <p:sp>
        <p:nvSpPr>
          <p:cNvPr id="4" name="Skaidrės numerio vietos rezervavimo ženklas 3">
            <a:extLst>
              <a:ext uri="{FF2B5EF4-FFF2-40B4-BE49-F238E27FC236}">
                <a16:creationId xmlns:a16="http://schemas.microsoft.com/office/drawing/2014/main" id="{A7A11944-0A5E-FB01-A060-A653A7DEAB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11200-9046-44BF-B30D-7AD7F42714D5}"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238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1908A-A2BF-CFF8-7BCE-93776E0A465C}"/>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80D6CC71-34D2-4F0F-2794-D70F5D519E7E}"/>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A9A49855-134B-A25C-F479-D777954390C9}"/>
              </a:ext>
            </a:extLst>
          </p:cNvPr>
          <p:cNvSpPr>
            <a:spLocks noGrp="1"/>
          </p:cNvSpPr>
          <p:nvPr>
            <p:ph type="body" idx="1"/>
          </p:nvPr>
        </p:nvSpPr>
        <p:spPr/>
        <p:txBody>
          <a:bodyPr/>
          <a:lstStyle/>
          <a:p>
            <a:pPr marL="0" indent="0" algn="just">
              <a:buFont typeface="Arial" panose="020B0604020202020204" pitchFamily="34" charset="0"/>
              <a:buNone/>
            </a:pPr>
            <a:endParaRPr lang="lt-LT" sz="1200" b="1" dirty="0"/>
          </a:p>
        </p:txBody>
      </p:sp>
      <p:sp>
        <p:nvSpPr>
          <p:cNvPr id="4" name="Skaidrės numerio vietos rezervavimo ženklas 3">
            <a:extLst>
              <a:ext uri="{FF2B5EF4-FFF2-40B4-BE49-F238E27FC236}">
                <a16:creationId xmlns:a16="http://schemas.microsoft.com/office/drawing/2014/main" id="{8B14B560-FBC8-1CA8-AED6-9681948B8D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11200-9046-44BF-B30D-7AD7F42714D5}"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754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FC96B-46AE-2A06-9D8A-DE601AD1721B}"/>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B4E56EF5-DCDC-3793-DC77-F2CFFA955D42}"/>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FFEB3A3E-0045-E686-2CE2-409AFE10D5E7}"/>
              </a:ext>
            </a:extLst>
          </p:cNvPr>
          <p:cNvSpPr>
            <a:spLocks noGrp="1"/>
          </p:cNvSpPr>
          <p:nvPr>
            <p:ph type="body" idx="1"/>
          </p:nvPr>
        </p:nvSpPr>
        <p:spPr/>
        <p:txBody>
          <a:bodyPr/>
          <a:lstStyle/>
          <a:p>
            <a:pPr marL="0" indent="0" algn="just">
              <a:buFont typeface="Arial" panose="020B0604020202020204" pitchFamily="34" charset="0"/>
              <a:buNone/>
            </a:pPr>
            <a:endParaRPr lang="lt-LT" sz="1200" b="1" dirty="0"/>
          </a:p>
        </p:txBody>
      </p:sp>
      <p:sp>
        <p:nvSpPr>
          <p:cNvPr id="4" name="Skaidrės numerio vietos rezervavimo ženklas 3">
            <a:extLst>
              <a:ext uri="{FF2B5EF4-FFF2-40B4-BE49-F238E27FC236}">
                <a16:creationId xmlns:a16="http://schemas.microsoft.com/office/drawing/2014/main" id="{2594ECA7-5465-85DF-8D18-662A046DB5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11200-9046-44BF-B30D-7AD7F42714D5}"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62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32C8F-9115-6E75-66F1-E3790E036574}"/>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ECF2018C-5E9F-AF18-C5AC-A573D0AC82A2}"/>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2634DE0D-63D7-E46C-FA18-82A89F4650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a:p>
            <a:pPr marL="0" lvl="0" indent="0">
              <a:lnSpc>
                <a:spcPct val="100000"/>
              </a:lnSpc>
              <a:spcBef>
                <a:spcPts val="0"/>
              </a:spcBef>
              <a:buNone/>
              <a:defRPr/>
            </a:pPr>
            <a:endParaRPr lang="lt-LT" sz="1200" dirty="0"/>
          </a:p>
          <a:p>
            <a:pPr marL="0" lvl="0" indent="0">
              <a:lnSpc>
                <a:spcPct val="100000"/>
              </a:lnSpc>
              <a:spcBef>
                <a:spcPts val="0"/>
              </a:spcBef>
              <a:buNone/>
              <a:defRPr/>
            </a:pPr>
            <a:endParaRPr lang="lt-LT" sz="1200" dirty="0">
              <a:latin typeface="Times New Roman" panose="02020603050405020304" pitchFamily="18" charset="0"/>
              <a:ea typeface="Calibri" panose="020F0502020204030204" pitchFamily="34" charset="0"/>
            </a:endParaRPr>
          </a:p>
          <a:p>
            <a:pPr marL="0" lvl="0" indent="0">
              <a:lnSpc>
                <a:spcPct val="100000"/>
              </a:lnSpc>
              <a:spcBef>
                <a:spcPts val="0"/>
              </a:spcBef>
              <a:buNone/>
              <a:defRPr/>
            </a:pPr>
            <a:endParaRPr lang="lt-LT" sz="1200" dirty="0">
              <a:latin typeface="Times New Roman" panose="02020603050405020304" pitchFamily="18" charset="0"/>
              <a:ea typeface="Calibri" panose="020F0502020204030204" pitchFamily="34" charset="0"/>
            </a:endParaRPr>
          </a:p>
          <a:p>
            <a:endParaRPr lang="lt-LT"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kaidrės numerio vietos rezervavimo ženklas 3">
            <a:extLst>
              <a:ext uri="{FF2B5EF4-FFF2-40B4-BE49-F238E27FC236}">
                <a16:creationId xmlns:a16="http://schemas.microsoft.com/office/drawing/2014/main" id="{B0AE68C6-1A2F-C3A8-3FA4-C2D08D403CDC}"/>
              </a:ext>
            </a:extLst>
          </p:cNvPr>
          <p:cNvSpPr>
            <a:spLocks noGrp="1"/>
          </p:cNvSpPr>
          <p:nvPr>
            <p:ph type="sldNum" sz="quarter" idx="5"/>
          </p:nvPr>
        </p:nvSpPr>
        <p:spPr/>
        <p:txBody>
          <a:bodyPr/>
          <a:lstStyle/>
          <a:p>
            <a:fld id="{FCF11200-9046-44BF-B30D-7AD7F42714D5}" type="slidenum">
              <a:rPr lang="lt-LT" smtClean="0"/>
              <a:t>5</a:t>
            </a:fld>
            <a:endParaRPr lang="lt-LT"/>
          </a:p>
        </p:txBody>
      </p:sp>
    </p:spTree>
    <p:extLst>
      <p:ext uri="{BB962C8B-B14F-4D97-AF65-F5344CB8AC3E}">
        <p14:creationId xmlns:p14="http://schemas.microsoft.com/office/powerpoint/2010/main" val="3562200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FCF11200-9046-44BF-B30D-7AD7F42714D5}" type="slidenum">
              <a:rPr lang="lt-LT" smtClean="0"/>
              <a:t>23</a:t>
            </a:fld>
            <a:endParaRPr lang="lt-LT"/>
          </a:p>
        </p:txBody>
      </p:sp>
    </p:spTree>
    <p:extLst>
      <p:ext uri="{BB962C8B-B14F-4D97-AF65-F5344CB8AC3E}">
        <p14:creationId xmlns:p14="http://schemas.microsoft.com/office/powerpoint/2010/main" val="1292924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BD50F-A912-0410-EFD0-8A61BF4F182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45C41F8C-6C0F-033C-2339-EFBE905997E9}"/>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3CC1DF3C-7668-D297-1B9F-FC814F544918}"/>
              </a:ext>
            </a:extLst>
          </p:cNvPr>
          <p:cNvSpPr>
            <a:spLocks noGrp="1"/>
          </p:cNvSpPr>
          <p:nvPr>
            <p:ph type="body" idx="1"/>
          </p:nvPr>
        </p:nvSpPr>
        <p:spPr/>
        <p:txBody>
          <a:bodyPr/>
          <a:lstStyle/>
          <a:p>
            <a:pPr marL="457200" indent="-457200" algn="just">
              <a:buFont typeface="Arial" panose="020B0604020202020204" pitchFamily="34" charset="0"/>
              <a:buChar char="•"/>
            </a:pPr>
            <a:endParaRPr lang="lt-LT" sz="1200" b="1" dirty="0"/>
          </a:p>
        </p:txBody>
      </p:sp>
      <p:sp>
        <p:nvSpPr>
          <p:cNvPr id="4" name="Skaidrės numerio vietos rezervavimo ženklas 3">
            <a:extLst>
              <a:ext uri="{FF2B5EF4-FFF2-40B4-BE49-F238E27FC236}">
                <a16:creationId xmlns:a16="http://schemas.microsoft.com/office/drawing/2014/main" id="{EB315DD1-C166-030C-C7A7-4A194A0D8B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11200-9046-44BF-B30D-7AD7F42714D5}"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174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D1E37-663E-3ADE-1EDC-12934693CF52}"/>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7C7EBBE7-1CAC-9FA3-82B1-2A5338D66005}"/>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03F711E1-8548-EB99-4607-0A80E3A7076D}"/>
              </a:ext>
            </a:extLst>
          </p:cNvPr>
          <p:cNvSpPr>
            <a:spLocks noGrp="1"/>
          </p:cNvSpPr>
          <p:nvPr>
            <p:ph type="body" idx="1"/>
          </p:nvPr>
        </p:nvSpPr>
        <p:spPr/>
        <p:txBody>
          <a:bodyPr/>
          <a:lstStyle/>
          <a:p>
            <a:pPr marL="457200" indent="-457200" algn="just">
              <a:buFont typeface="Arial" panose="020B0604020202020204" pitchFamily="34" charset="0"/>
              <a:buChar char="•"/>
            </a:pPr>
            <a:endParaRPr lang="lt-LT" sz="1200" b="1" dirty="0"/>
          </a:p>
        </p:txBody>
      </p:sp>
      <p:sp>
        <p:nvSpPr>
          <p:cNvPr id="4" name="Skaidrės numerio vietos rezervavimo ženklas 3">
            <a:extLst>
              <a:ext uri="{FF2B5EF4-FFF2-40B4-BE49-F238E27FC236}">
                <a16:creationId xmlns:a16="http://schemas.microsoft.com/office/drawing/2014/main" id="{0CC9F73B-FC1C-EA8E-535F-03662B86BC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11200-9046-44BF-B30D-7AD7F42714D5}"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596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A8DB4-5D84-07A8-E15C-52D3E61C5215}"/>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E1734856-4DA2-0A51-B890-4397D24B2159}"/>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1D707946-5E2A-07AE-73CA-53C8A9B809D0}"/>
              </a:ext>
            </a:extLst>
          </p:cNvPr>
          <p:cNvSpPr>
            <a:spLocks noGrp="1"/>
          </p:cNvSpPr>
          <p:nvPr>
            <p:ph type="body" idx="1"/>
          </p:nvPr>
        </p:nvSpPr>
        <p:spPr/>
        <p:txBody>
          <a:bodyPr/>
          <a:lstStyle/>
          <a:p>
            <a:endParaRPr lang="lt-LT" dirty="0"/>
          </a:p>
        </p:txBody>
      </p:sp>
      <p:sp>
        <p:nvSpPr>
          <p:cNvPr id="4" name="Skaidrės numerio vietos rezervavimo ženklas 3">
            <a:extLst>
              <a:ext uri="{FF2B5EF4-FFF2-40B4-BE49-F238E27FC236}">
                <a16:creationId xmlns:a16="http://schemas.microsoft.com/office/drawing/2014/main" id="{738C157A-3E79-139D-9CEA-E251572623F1}"/>
              </a:ext>
            </a:extLst>
          </p:cNvPr>
          <p:cNvSpPr>
            <a:spLocks noGrp="1"/>
          </p:cNvSpPr>
          <p:nvPr>
            <p:ph type="sldNum" sz="quarter" idx="5"/>
          </p:nvPr>
        </p:nvSpPr>
        <p:spPr/>
        <p:txBody>
          <a:bodyPr/>
          <a:lstStyle/>
          <a:p>
            <a:fld id="{FCF11200-9046-44BF-B30D-7AD7F42714D5}" type="slidenum">
              <a:rPr lang="lt-LT" smtClean="0"/>
              <a:t>26</a:t>
            </a:fld>
            <a:endParaRPr lang="lt-LT"/>
          </a:p>
        </p:txBody>
      </p:sp>
    </p:spTree>
    <p:extLst>
      <p:ext uri="{BB962C8B-B14F-4D97-AF65-F5344CB8AC3E}">
        <p14:creationId xmlns:p14="http://schemas.microsoft.com/office/powerpoint/2010/main" val="3604431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14DE5-722B-7323-E8F5-4123EF51A135}"/>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2B88446B-702B-AEAC-EBB5-29029518A125}"/>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07EA4DD7-3130-0263-2DED-5A25DCA25CDF}"/>
              </a:ext>
            </a:extLst>
          </p:cNvPr>
          <p:cNvSpPr>
            <a:spLocks noGrp="1"/>
          </p:cNvSpPr>
          <p:nvPr>
            <p:ph type="body" idx="1"/>
          </p:nvPr>
        </p:nvSpPr>
        <p:spPr/>
        <p:txBody>
          <a:bodyPr/>
          <a:lstStyle/>
          <a:p>
            <a:endParaRPr lang="lt-LT" dirty="0"/>
          </a:p>
        </p:txBody>
      </p:sp>
      <p:sp>
        <p:nvSpPr>
          <p:cNvPr id="4" name="Skaidrės numerio vietos rezervavimo ženklas 3">
            <a:extLst>
              <a:ext uri="{FF2B5EF4-FFF2-40B4-BE49-F238E27FC236}">
                <a16:creationId xmlns:a16="http://schemas.microsoft.com/office/drawing/2014/main" id="{4DDFE1B6-0EBE-B535-9820-721B41A51269}"/>
              </a:ext>
            </a:extLst>
          </p:cNvPr>
          <p:cNvSpPr>
            <a:spLocks noGrp="1"/>
          </p:cNvSpPr>
          <p:nvPr>
            <p:ph type="sldNum" sz="quarter" idx="5"/>
          </p:nvPr>
        </p:nvSpPr>
        <p:spPr/>
        <p:txBody>
          <a:bodyPr/>
          <a:lstStyle/>
          <a:p>
            <a:fld id="{FCF11200-9046-44BF-B30D-7AD7F42714D5}" type="slidenum">
              <a:rPr lang="lt-LT" smtClean="0"/>
              <a:t>6</a:t>
            </a:fld>
            <a:endParaRPr lang="lt-LT"/>
          </a:p>
        </p:txBody>
      </p:sp>
    </p:spTree>
    <p:extLst>
      <p:ext uri="{BB962C8B-B14F-4D97-AF65-F5344CB8AC3E}">
        <p14:creationId xmlns:p14="http://schemas.microsoft.com/office/powerpoint/2010/main" val="421469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29E4B-0469-8B7A-8D4E-6CF3EFDBC65A}"/>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9BA5B0B5-C5BA-9BC0-7CFB-5CDFC5256ACE}"/>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C6B5A027-92D1-9140-9FA7-D3614D65F2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kaidrės numerio vietos rezervavimo ženklas 3">
            <a:extLst>
              <a:ext uri="{FF2B5EF4-FFF2-40B4-BE49-F238E27FC236}">
                <a16:creationId xmlns:a16="http://schemas.microsoft.com/office/drawing/2014/main" id="{1DE7EBD1-E230-5E37-010F-2B2E0EEC8508}"/>
              </a:ext>
            </a:extLst>
          </p:cNvPr>
          <p:cNvSpPr>
            <a:spLocks noGrp="1"/>
          </p:cNvSpPr>
          <p:nvPr>
            <p:ph type="sldNum" sz="quarter" idx="5"/>
          </p:nvPr>
        </p:nvSpPr>
        <p:spPr/>
        <p:txBody>
          <a:bodyPr/>
          <a:lstStyle/>
          <a:p>
            <a:fld id="{FCF11200-9046-44BF-B30D-7AD7F42714D5}" type="slidenum">
              <a:rPr lang="lt-LT" smtClean="0"/>
              <a:t>7</a:t>
            </a:fld>
            <a:endParaRPr lang="lt-LT"/>
          </a:p>
        </p:txBody>
      </p:sp>
    </p:spTree>
    <p:extLst>
      <p:ext uri="{BB962C8B-B14F-4D97-AF65-F5344CB8AC3E}">
        <p14:creationId xmlns:p14="http://schemas.microsoft.com/office/powerpoint/2010/main" val="2151506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F3FB8-9F46-C5AC-15D5-EC4B7E4562C4}"/>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93180FDE-CF33-5E9C-6188-1B8227620726}"/>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BD609A60-3ACB-7EE3-AEBB-DBD25E9A0D41}"/>
              </a:ext>
            </a:extLst>
          </p:cNvPr>
          <p:cNvSpPr>
            <a:spLocks noGrp="1"/>
          </p:cNvSpPr>
          <p:nvPr>
            <p:ph type="body" idx="1"/>
          </p:nvPr>
        </p:nvSpPr>
        <p:spPr/>
        <p:txBody>
          <a:bodyPr/>
          <a:lstStyle/>
          <a:p>
            <a:endParaRPr lang="lt-LT" dirty="0"/>
          </a:p>
        </p:txBody>
      </p:sp>
      <p:sp>
        <p:nvSpPr>
          <p:cNvPr id="4" name="Skaidrės numerio vietos rezervavimo ženklas 3">
            <a:extLst>
              <a:ext uri="{FF2B5EF4-FFF2-40B4-BE49-F238E27FC236}">
                <a16:creationId xmlns:a16="http://schemas.microsoft.com/office/drawing/2014/main" id="{7D8C27A4-5F0A-D151-960C-E7FA9FB478B5}"/>
              </a:ext>
            </a:extLst>
          </p:cNvPr>
          <p:cNvSpPr>
            <a:spLocks noGrp="1"/>
          </p:cNvSpPr>
          <p:nvPr>
            <p:ph type="sldNum" sz="quarter" idx="5"/>
          </p:nvPr>
        </p:nvSpPr>
        <p:spPr/>
        <p:txBody>
          <a:bodyPr/>
          <a:lstStyle/>
          <a:p>
            <a:fld id="{FCF11200-9046-44BF-B30D-7AD7F42714D5}" type="slidenum">
              <a:rPr lang="lt-LT" smtClean="0"/>
              <a:t>8</a:t>
            </a:fld>
            <a:endParaRPr lang="lt-LT"/>
          </a:p>
        </p:txBody>
      </p:sp>
    </p:spTree>
    <p:extLst>
      <p:ext uri="{BB962C8B-B14F-4D97-AF65-F5344CB8AC3E}">
        <p14:creationId xmlns:p14="http://schemas.microsoft.com/office/powerpoint/2010/main" val="957263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DD155570-A87C-4FC3-A503-AA7AC2634DB8}" type="slidenum">
              <a:rPr lang="lt-LT" smtClean="0"/>
              <a:t>9</a:t>
            </a:fld>
            <a:endParaRPr lang="lt-LT"/>
          </a:p>
        </p:txBody>
      </p:sp>
    </p:spTree>
    <p:extLst>
      <p:ext uri="{BB962C8B-B14F-4D97-AF65-F5344CB8AC3E}">
        <p14:creationId xmlns:p14="http://schemas.microsoft.com/office/powerpoint/2010/main" val="804364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5C681-8B46-434D-8DC1-42F47C04A79D}"/>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5C1A78C4-1E18-9851-7D74-86C54434EEDA}"/>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A5DFF2BE-97BB-8E04-C93F-BF4C2400DE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dirty="0"/>
          </a:p>
        </p:txBody>
      </p:sp>
      <p:sp>
        <p:nvSpPr>
          <p:cNvPr id="4" name="Skaidrės numerio vietos rezervavimo ženklas 3">
            <a:extLst>
              <a:ext uri="{FF2B5EF4-FFF2-40B4-BE49-F238E27FC236}">
                <a16:creationId xmlns:a16="http://schemas.microsoft.com/office/drawing/2014/main" id="{38AF736B-34C4-C719-9D9B-57370A351D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11200-9046-44BF-B30D-7AD7F42714D5}"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336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62148-C920-DE5F-585A-B92CB5001B80}"/>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16BF97ED-AF6B-140D-5C6E-F9EF026C7566}"/>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886C9DA4-EC9D-D881-F6A2-AC142AB098F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kaidrės numerio vietos rezervavimo ženklas 3">
            <a:extLst>
              <a:ext uri="{FF2B5EF4-FFF2-40B4-BE49-F238E27FC236}">
                <a16:creationId xmlns:a16="http://schemas.microsoft.com/office/drawing/2014/main" id="{751AF66E-B39A-0D02-BAA4-D19CA1D24A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11200-9046-44BF-B30D-7AD7F42714D5}"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22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7C082-782E-1033-3AF9-6D68F3E1FBFD}"/>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187A81A3-FAA9-C808-E8F6-FB47BB79BDB9}"/>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79596E36-B2C0-1D5E-D306-14EA879DDB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kaidrės numerio vietos rezervavimo ženklas 3">
            <a:extLst>
              <a:ext uri="{FF2B5EF4-FFF2-40B4-BE49-F238E27FC236}">
                <a16:creationId xmlns:a16="http://schemas.microsoft.com/office/drawing/2014/main" id="{D64D5E98-A75F-7662-50A5-D8C88CE36B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11200-9046-44BF-B30D-7AD7F42714D5}"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26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4">
            <a:extLst>
              <a:ext uri="{FF2B5EF4-FFF2-40B4-BE49-F238E27FC236}">
                <a16:creationId xmlns:a16="http://schemas.microsoft.com/office/drawing/2014/main" id="{38EA889D-4704-6501-B390-91A62FBBF208}"/>
              </a:ext>
            </a:extLst>
          </p:cNvPr>
          <p:cNvSpPr>
            <a:spLocks noGrp="1"/>
          </p:cNvSpPr>
          <p:nvPr>
            <p:ph type="dt" sz="half" idx="2"/>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10" name="Slide Number Placeholder 6">
            <a:extLst>
              <a:ext uri="{FF2B5EF4-FFF2-40B4-BE49-F238E27FC236}">
                <a16:creationId xmlns:a16="http://schemas.microsoft.com/office/drawing/2014/main" id="{6EA633FF-897F-AE5C-8DC9-75C54B4B52BB}"/>
              </a:ext>
            </a:extLst>
          </p:cNvPr>
          <p:cNvSpPr>
            <a:spLocks noGrp="1"/>
          </p:cNvSpPr>
          <p:nvPr>
            <p:ph type="sldNum" sz="quarter" idx="4"/>
          </p:nvPr>
        </p:nvSpPr>
        <p:spPr>
          <a:xfrm>
            <a:off x="14932152" y="9683496"/>
            <a:ext cx="2590800" cy="593725"/>
          </a:xfrm>
          <a:prstGeom prst="rect">
            <a:avLst/>
          </a:prstGeom>
        </p:spPr>
        <p:txBody>
          <a:bodyPr/>
          <a:lstStyle>
            <a:lvl1pPr algn="r">
              <a:defRPr sz="2000"/>
            </a:lvl1pPr>
          </a:lstStyle>
          <a:p>
            <a:fld id="{B6F15528-21DE-4FAA-801E-634DDDAF4B2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4">
            <a:extLst>
              <a:ext uri="{FF2B5EF4-FFF2-40B4-BE49-F238E27FC236}">
                <a16:creationId xmlns:a16="http://schemas.microsoft.com/office/drawing/2014/main" id="{8CF00348-36D4-AEC8-ECF6-962C4A3C824D}"/>
              </a:ext>
            </a:extLst>
          </p:cNvPr>
          <p:cNvSpPr>
            <a:spLocks noGrp="1"/>
          </p:cNvSpPr>
          <p:nvPr>
            <p:ph type="dt" sz="half" idx="2"/>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10" name="Slide Number Placeholder 6">
            <a:extLst>
              <a:ext uri="{FF2B5EF4-FFF2-40B4-BE49-F238E27FC236}">
                <a16:creationId xmlns:a16="http://schemas.microsoft.com/office/drawing/2014/main" id="{455F9916-D1C5-BA56-D04E-6F153FF35ABB}"/>
              </a:ext>
            </a:extLst>
          </p:cNvPr>
          <p:cNvSpPr>
            <a:spLocks noGrp="1"/>
          </p:cNvSpPr>
          <p:nvPr>
            <p:ph type="sldNum" sz="quarter" idx="4"/>
          </p:nvPr>
        </p:nvSpPr>
        <p:spPr>
          <a:xfrm>
            <a:off x="14932152" y="9683496"/>
            <a:ext cx="2590800" cy="593725"/>
          </a:xfrm>
          <a:prstGeom prst="rect">
            <a:avLst/>
          </a:prstGeom>
        </p:spPr>
        <p:txBody>
          <a:bodyPr/>
          <a:lstStyle>
            <a:lvl1pPr algn="r">
              <a:defRPr sz="2000">
                <a:solidFill>
                  <a:schemeClr val="accent4"/>
                </a:solidFill>
              </a:defRPr>
            </a:lvl1pPr>
          </a:lstStyle>
          <a:p>
            <a:fld id="{B6F15528-21DE-4FAA-801E-634DDDAF4B2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4">
            <a:extLst>
              <a:ext uri="{FF2B5EF4-FFF2-40B4-BE49-F238E27FC236}">
                <a16:creationId xmlns:a16="http://schemas.microsoft.com/office/drawing/2014/main" id="{F9983037-68CA-6534-57B9-04963AADCEBC}"/>
              </a:ext>
            </a:extLst>
          </p:cNvPr>
          <p:cNvSpPr>
            <a:spLocks noGrp="1"/>
          </p:cNvSpPr>
          <p:nvPr>
            <p:ph type="dt" sz="half" idx="2"/>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10" name="Slide Number Placeholder 6">
            <a:extLst>
              <a:ext uri="{FF2B5EF4-FFF2-40B4-BE49-F238E27FC236}">
                <a16:creationId xmlns:a16="http://schemas.microsoft.com/office/drawing/2014/main" id="{B93C0E94-5FAF-9450-39D2-98D9B0726EA2}"/>
              </a:ext>
            </a:extLst>
          </p:cNvPr>
          <p:cNvSpPr>
            <a:spLocks noGrp="1"/>
          </p:cNvSpPr>
          <p:nvPr>
            <p:ph type="sldNum" sz="quarter" idx="4"/>
          </p:nvPr>
        </p:nvSpPr>
        <p:spPr>
          <a:xfrm>
            <a:off x="14932152" y="9683496"/>
            <a:ext cx="2590800" cy="593725"/>
          </a:xfrm>
          <a:prstGeom prst="rect">
            <a:avLst/>
          </a:prstGeom>
        </p:spPr>
        <p:txBody>
          <a:bodyPr/>
          <a:lstStyle>
            <a:lvl1pPr algn="r">
              <a:defRPr sz="2000">
                <a:solidFill>
                  <a:schemeClr val="accent4"/>
                </a:solidFill>
              </a:defRPr>
            </a:lvl1pPr>
          </a:lstStyle>
          <a:p>
            <a:fld id="{B6F15528-21DE-4FAA-801E-634DDDAF4B2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2AA1ABB-9E54-AE5C-5F1B-7E711843F72A}"/>
              </a:ext>
            </a:extLst>
          </p:cNvPr>
          <p:cNvSpPr>
            <a:spLocks noGrp="1"/>
          </p:cNvSpPr>
          <p:nvPr>
            <p:ph type="ctrTitle"/>
          </p:nvPr>
        </p:nvSpPr>
        <p:spPr>
          <a:xfrm>
            <a:off x="2286000" y="1683545"/>
            <a:ext cx="13716000" cy="3581400"/>
          </a:xfrm>
        </p:spPr>
        <p:txBody>
          <a:bodyPr anchor="b"/>
          <a:lstStyle>
            <a:lvl1pPr algn="ctr">
              <a:defRPr sz="9000"/>
            </a:lvl1pPr>
          </a:lstStyle>
          <a:p>
            <a:r>
              <a:rPr lang="lt-LT"/>
              <a:t>Spustelėję redaguokite stilių</a:t>
            </a:r>
          </a:p>
        </p:txBody>
      </p:sp>
      <p:sp>
        <p:nvSpPr>
          <p:cNvPr id="3" name="Antrinis pavadinimas 2">
            <a:extLst>
              <a:ext uri="{FF2B5EF4-FFF2-40B4-BE49-F238E27FC236}">
                <a16:creationId xmlns:a16="http://schemas.microsoft.com/office/drawing/2014/main" id="{2C04ABC8-7E1F-0B2B-4852-F7C28B093617}"/>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68A57B26-93C0-2E85-7DF9-1AF9E2B846C1}"/>
              </a:ext>
            </a:extLst>
          </p:cNvPr>
          <p:cNvSpPr>
            <a:spLocks noGrp="1"/>
          </p:cNvSpPr>
          <p:nvPr>
            <p:ph type="dt" sz="half" idx="10"/>
          </p:nvPr>
        </p:nvSpPr>
        <p:spPr/>
        <p:txBody>
          <a:bodyPr/>
          <a:lstStyle/>
          <a:p>
            <a:fld id="{9F53E1D1-CADC-4D96-8EC7-2454BA5DD6FB}" type="datetimeFigureOut">
              <a:rPr lang="lt-LT" smtClean="0"/>
              <a:t>2025-10-30</a:t>
            </a:fld>
            <a:endParaRPr lang="lt-LT"/>
          </a:p>
        </p:txBody>
      </p:sp>
      <p:sp>
        <p:nvSpPr>
          <p:cNvPr id="5" name="Poraštės vietos rezervavimo ženklas 4">
            <a:extLst>
              <a:ext uri="{FF2B5EF4-FFF2-40B4-BE49-F238E27FC236}">
                <a16:creationId xmlns:a16="http://schemas.microsoft.com/office/drawing/2014/main" id="{98C82CCA-B4CB-6D31-F19D-C85BD1E2E290}"/>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8B6FC323-26CC-191B-6D70-E3A6C213FB27}"/>
              </a:ext>
            </a:extLst>
          </p:cNvPr>
          <p:cNvSpPr>
            <a:spLocks noGrp="1"/>
          </p:cNvSpPr>
          <p:nvPr>
            <p:ph type="sldNum" sz="quarter" idx="12"/>
          </p:nvPr>
        </p:nvSpPr>
        <p:spPr/>
        <p:txBody>
          <a:bodyPr/>
          <a:lstStyle/>
          <a:p>
            <a:fld id="{8030C2C4-BF15-480A-87E6-BF7007E6527A}" type="slidenum">
              <a:rPr lang="lt-LT" smtClean="0"/>
              <a:t>‹#›</a:t>
            </a:fld>
            <a:endParaRPr lang="lt-LT"/>
          </a:p>
        </p:txBody>
      </p:sp>
    </p:spTree>
    <p:extLst>
      <p:ext uri="{BB962C8B-B14F-4D97-AF65-F5344CB8AC3E}">
        <p14:creationId xmlns:p14="http://schemas.microsoft.com/office/powerpoint/2010/main" val="87833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AFE4264-B462-F970-BEEB-504D356DE526}"/>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1769F2C-7ED5-528C-011C-42FDF9BEBA68}"/>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7711113D-082F-25DA-C700-CFF5565B5810}"/>
              </a:ext>
            </a:extLst>
          </p:cNvPr>
          <p:cNvSpPr>
            <a:spLocks noGrp="1"/>
          </p:cNvSpPr>
          <p:nvPr>
            <p:ph type="dt" sz="half" idx="10"/>
          </p:nvPr>
        </p:nvSpPr>
        <p:spPr/>
        <p:txBody>
          <a:bodyPr/>
          <a:lstStyle/>
          <a:p>
            <a:fld id="{9F53E1D1-CADC-4D96-8EC7-2454BA5DD6FB}" type="datetimeFigureOut">
              <a:rPr lang="lt-LT" smtClean="0"/>
              <a:t>2025-10-30</a:t>
            </a:fld>
            <a:endParaRPr lang="lt-LT"/>
          </a:p>
        </p:txBody>
      </p:sp>
      <p:sp>
        <p:nvSpPr>
          <p:cNvPr id="5" name="Poraštės vietos rezervavimo ženklas 4">
            <a:extLst>
              <a:ext uri="{FF2B5EF4-FFF2-40B4-BE49-F238E27FC236}">
                <a16:creationId xmlns:a16="http://schemas.microsoft.com/office/drawing/2014/main" id="{08E7EADB-FEE7-2F78-0427-57BBCC1571A2}"/>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776F75F3-10EC-B7EF-BD87-594FDED37CF9}"/>
              </a:ext>
            </a:extLst>
          </p:cNvPr>
          <p:cNvSpPr>
            <a:spLocks noGrp="1"/>
          </p:cNvSpPr>
          <p:nvPr>
            <p:ph type="sldNum" sz="quarter" idx="12"/>
          </p:nvPr>
        </p:nvSpPr>
        <p:spPr/>
        <p:txBody>
          <a:bodyPr/>
          <a:lstStyle/>
          <a:p>
            <a:fld id="{8030C2C4-BF15-480A-87E6-BF7007E6527A}" type="slidenum">
              <a:rPr lang="lt-LT" smtClean="0"/>
              <a:t>‹#›</a:t>
            </a:fld>
            <a:endParaRPr lang="lt-LT"/>
          </a:p>
        </p:txBody>
      </p:sp>
    </p:spTree>
    <p:extLst>
      <p:ext uri="{BB962C8B-B14F-4D97-AF65-F5344CB8AC3E}">
        <p14:creationId xmlns:p14="http://schemas.microsoft.com/office/powerpoint/2010/main" val="4227531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CA01BA0-F83E-967A-259A-DD8EA5878E34}"/>
              </a:ext>
            </a:extLst>
          </p:cNvPr>
          <p:cNvSpPr>
            <a:spLocks noGrp="1"/>
          </p:cNvSpPr>
          <p:nvPr>
            <p:ph type="title"/>
          </p:nvPr>
        </p:nvSpPr>
        <p:spPr>
          <a:xfrm>
            <a:off x="1247775" y="2564608"/>
            <a:ext cx="15773400" cy="4279106"/>
          </a:xfrm>
        </p:spPr>
        <p:txBody>
          <a:bodyPr anchor="b"/>
          <a:lstStyle>
            <a:lvl1pPr>
              <a:defRPr sz="9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0019E97D-23EF-580E-2796-6D532CBADBEF}"/>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F611375C-1E5A-08CC-17F7-FF29AB239D71}"/>
              </a:ext>
            </a:extLst>
          </p:cNvPr>
          <p:cNvSpPr>
            <a:spLocks noGrp="1"/>
          </p:cNvSpPr>
          <p:nvPr>
            <p:ph type="dt" sz="half" idx="10"/>
          </p:nvPr>
        </p:nvSpPr>
        <p:spPr/>
        <p:txBody>
          <a:bodyPr/>
          <a:lstStyle/>
          <a:p>
            <a:fld id="{9F53E1D1-CADC-4D96-8EC7-2454BA5DD6FB}" type="datetimeFigureOut">
              <a:rPr lang="lt-LT" smtClean="0"/>
              <a:t>2025-10-30</a:t>
            </a:fld>
            <a:endParaRPr lang="lt-LT"/>
          </a:p>
        </p:txBody>
      </p:sp>
      <p:sp>
        <p:nvSpPr>
          <p:cNvPr id="5" name="Poraštės vietos rezervavimo ženklas 4">
            <a:extLst>
              <a:ext uri="{FF2B5EF4-FFF2-40B4-BE49-F238E27FC236}">
                <a16:creationId xmlns:a16="http://schemas.microsoft.com/office/drawing/2014/main" id="{0F9AB685-76E9-8323-A558-2EE79F12DFB2}"/>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D2BEF266-CBAB-B228-EA1B-607BBF489E60}"/>
              </a:ext>
            </a:extLst>
          </p:cNvPr>
          <p:cNvSpPr>
            <a:spLocks noGrp="1"/>
          </p:cNvSpPr>
          <p:nvPr>
            <p:ph type="sldNum" sz="quarter" idx="12"/>
          </p:nvPr>
        </p:nvSpPr>
        <p:spPr/>
        <p:txBody>
          <a:bodyPr/>
          <a:lstStyle/>
          <a:p>
            <a:fld id="{8030C2C4-BF15-480A-87E6-BF7007E6527A}" type="slidenum">
              <a:rPr lang="lt-LT" smtClean="0"/>
              <a:t>‹#›</a:t>
            </a:fld>
            <a:endParaRPr lang="lt-LT"/>
          </a:p>
        </p:txBody>
      </p:sp>
    </p:spTree>
    <p:extLst>
      <p:ext uri="{BB962C8B-B14F-4D97-AF65-F5344CB8AC3E}">
        <p14:creationId xmlns:p14="http://schemas.microsoft.com/office/powerpoint/2010/main" val="420631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2FCE03E-7776-1CA4-6152-4CCE7840EED8}"/>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B2C4BF24-9D2A-2625-C61D-B5DBD250414B}"/>
              </a:ext>
            </a:extLst>
          </p:cNvPr>
          <p:cNvSpPr>
            <a:spLocks noGrp="1"/>
          </p:cNvSpPr>
          <p:nvPr>
            <p:ph sz="half" idx="1"/>
          </p:nvPr>
        </p:nvSpPr>
        <p:spPr>
          <a:xfrm>
            <a:off x="1257300" y="2738438"/>
            <a:ext cx="7772400" cy="652700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AF139CD7-2EFF-E050-5932-A72297FB87AC}"/>
              </a:ext>
            </a:extLst>
          </p:cNvPr>
          <p:cNvSpPr>
            <a:spLocks noGrp="1"/>
          </p:cNvSpPr>
          <p:nvPr>
            <p:ph sz="half" idx="2"/>
          </p:nvPr>
        </p:nvSpPr>
        <p:spPr>
          <a:xfrm>
            <a:off x="9258300" y="2738438"/>
            <a:ext cx="7772400" cy="652700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1E8FA0D4-A694-DE88-D409-C2C787D8B4BE}"/>
              </a:ext>
            </a:extLst>
          </p:cNvPr>
          <p:cNvSpPr>
            <a:spLocks noGrp="1"/>
          </p:cNvSpPr>
          <p:nvPr>
            <p:ph type="dt" sz="half" idx="10"/>
          </p:nvPr>
        </p:nvSpPr>
        <p:spPr/>
        <p:txBody>
          <a:bodyPr/>
          <a:lstStyle/>
          <a:p>
            <a:fld id="{9F53E1D1-CADC-4D96-8EC7-2454BA5DD6FB}" type="datetimeFigureOut">
              <a:rPr lang="lt-LT" smtClean="0"/>
              <a:t>2025-10-30</a:t>
            </a:fld>
            <a:endParaRPr lang="lt-LT"/>
          </a:p>
        </p:txBody>
      </p:sp>
      <p:sp>
        <p:nvSpPr>
          <p:cNvPr id="6" name="Poraštės vietos rezervavimo ženklas 5">
            <a:extLst>
              <a:ext uri="{FF2B5EF4-FFF2-40B4-BE49-F238E27FC236}">
                <a16:creationId xmlns:a16="http://schemas.microsoft.com/office/drawing/2014/main" id="{3B5BA9ED-673F-006B-6C01-9E31CEF8687D}"/>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5EC59979-C90B-23BA-2ACA-F370F048522B}"/>
              </a:ext>
            </a:extLst>
          </p:cNvPr>
          <p:cNvSpPr>
            <a:spLocks noGrp="1"/>
          </p:cNvSpPr>
          <p:nvPr>
            <p:ph type="sldNum" sz="quarter" idx="12"/>
          </p:nvPr>
        </p:nvSpPr>
        <p:spPr/>
        <p:txBody>
          <a:bodyPr/>
          <a:lstStyle/>
          <a:p>
            <a:fld id="{8030C2C4-BF15-480A-87E6-BF7007E6527A}" type="slidenum">
              <a:rPr lang="lt-LT" smtClean="0"/>
              <a:t>‹#›</a:t>
            </a:fld>
            <a:endParaRPr lang="lt-LT"/>
          </a:p>
        </p:txBody>
      </p:sp>
    </p:spTree>
    <p:extLst>
      <p:ext uri="{BB962C8B-B14F-4D97-AF65-F5344CB8AC3E}">
        <p14:creationId xmlns:p14="http://schemas.microsoft.com/office/powerpoint/2010/main" val="1712565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87987F9-A45F-DED9-E24E-2EEA071D1704}"/>
              </a:ext>
            </a:extLst>
          </p:cNvPr>
          <p:cNvSpPr>
            <a:spLocks noGrp="1"/>
          </p:cNvSpPr>
          <p:nvPr>
            <p:ph type="title"/>
          </p:nvPr>
        </p:nvSpPr>
        <p:spPr>
          <a:xfrm>
            <a:off x="1259682" y="547688"/>
            <a:ext cx="15773400" cy="1988345"/>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4FD5AB21-6C4C-40F9-B3B5-574A32E28776}"/>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756CADAB-99EB-DFB4-38CC-C92A51CBEE70}"/>
              </a:ext>
            </a:extLst>
          </p:cNvPr>
          <p:cNvSpPr>
            <a:spLocks noGrp="1"/>
          </p:cNvSpPr>
          <p:nvPr>
            <p:ph sz="half" idx="2"/>
          </p:nvPr>
        </p:nvSpPr>
        <p:spPr>
          <a:xfrm>
            <a:off x="1259683" y="3757613"/>
            <a:ext cx="7736681" cy="5526882"/>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37694191-F172-F202-0ABA-4D79BF386ED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7DA0C81F-B3F0-DCEA-D4CD-B3736755B6A0}"/>
              </a:ext>
            </a:extLst>
          </p:cNvPr>
          <p:cNvSpPr>
            <a:spLocks noGrp="1"/>
          </p:cNvSpPr>
          <p:nvPr>
            <p:ph sz="quarter" idx="4"/>
          </p:nvPr>
        </p:nvSpPr>
        <p:spPr>
          <a:xfrm>
            <a:off x="9258300" y="3757613"/>
            <a:ext cx="7774782" cy="5526882"/>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AFBF4E30-494D-DD10-8386-01149EEC7B23}"/>
              </a:ext>
            </a:extLst>
          </p:cNvPr>
          <p:cNvSpPr>
            <a:spLocks noGrp="1"/>
          </p:cNvSpPr>
          <p:nvPr>
            <p:ph type="dt" sz="half" idx="10"/>
          </p:nvPr>
        </p:nvSpPr>
        <p:spPr/>
        <p:txBody>
          <a:bodyPr/>
          <a:lstStyle/>
          <a:p>
            <a:fld id="{9F53E1D1-CADC-4D96-8EC7-2454BA5DD6FB}" type="datetimeFigureOut">
              <a:rPr lang="lt-LT" smtClean="0"/>
              <a:t>2025-10-30</a:t>
            </a:fld>
            <a:endParaRPr lang="lt-LT"/>
          </a:p>
        </p:txBody>
      </p:sp>
      <p:sp>
        <p:nvSpPr>
          <p:cNvPr id="8" name="Poraštės vietos rezervavimo ženklas 7">
            <a:extLst>
              <a:ext uri="{FF2B5EF4-FFF2-40B4-BE49-F238E27FC236}">
                <a16:creationId xmlns:a16="http://schemas.microsoft.com/office/drawing/2014/main" id="{01C6DEE8-604F-5B7B-EA7A-090D6E73713D}"/>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6B775689-1B7E-23F8-7A6E-211F6B085FF5}"/>
              </a:ext>
            </a:extLst>
          </p:cNvPr>
          <p:cNvSpPr>
            <a:spLocks noGrp="1"/>
          </p:cNvSpPr>
          <p:nvPr>
            <p:ph type="sldNum" sz="quarter" idx="12"/>
          </p:nvPr>
        </p:nvSpPr>
        <p:spPr/>
        <p:txBody>
          <a:bodyPr/>
          <a:lstStyle/>
          <a:p>
            <a:fld id="{8030C2C4-BF15-480A-87E6-BF7007E6527A}" type="slidenum">
              <a:rPr lang="lt-LT" smtClean="0"/>
              <a:t>‹#›</a:t>
            </a:fld>
            <a:endParaRPr lang="lt-LT"/>
          </a:p>
        </p:txBody>
      </p:sp>
    </p:spTree>
    <p:extLst>
      <p:ext uri="{BB962C8B-B14F-4D97-AF65-F5344CB8AC3E}">
        <p14:creationId xmlns:p14="http://schemas.microsoft.com/office/powerpoint/2010/main" val="2709022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523575C-59BA-6533-F21D-5099630929E7}"/>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684D486A-4211-C0B4-45A8-E1C91D5F5BA2}"/>
              </a:ext>
            </a:extLst>
          </p:cNvPr>
          <p:cNvSpPr>
            <a:spLocks noGrp="1"/>
          </p:cNvSpPr>
          <p:nvPr>
            <p:ph type="dt" sz="half" idx="10"/>
          </p:nvPr>
        </p:nvSpPr>
        <p:spPr/>
        <p:txBody>
          <a:bodyPr/>
          <a:lstStyle/>
          <a:p>
            <a:fld id="{9F53E1D1-CADC-4D96-8EC7-2454BA5DD6FB}" type="datetimeFigureOut">
              <a:rPr lang="lt-LT" smtClean="0"/>
              <a:t>2025-10-30</a:t>
            </a:fld>
            <a:endParaRPr lang="lt-LT"/>
          </a:p>
        </p:txBody>
      </p:sp>
      <p:sp>
        <p:nvSpPr>
          <p:cNvPr id="4" name="Poraštės vietos rezervavimo ženklas 3">
            <a:extLst>
              <a:ext uri="{FF2B5EF4-FFF2-40B4-BE49-F238E27FC236}">
                <a16:creationId xmlns:a16="http://schemas.microsoft.com/office/drawing/2014/main" id="{54B4C2AB-69ED-C69D-6180-8B8C12C1EEA9}"/>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5B1372F1-35C7-04DF-7F77-3B71C818BB18}"/>
              </a:ext>
            </a:extLst>
          </p:cNvPr>
          <p:cNvSpPr>
            <a:spLocks noGrp="1"/>
          </p:cNvSpPr>
          <p:nvPr>
            <p:ph type="sldNum" sz="quarter" idx="12"/>
          </p:nvPr>
        </p:nvSpPr>
        <p:spPr/>
        <p:txBody>
          <a:bodyPr/>
          <a:lstStyle/>
          <a:p>
            <a:fld id="{8030C2C4-BF15-480A-87E6-BF7007E6527A}" type="slidenum">
              <a:rPr lang="lt-LT" smtClean="0"/>
              <a:t>‹#›</a:t>
            </a:fld>
            <a:endParaRPr lang="lt-LT"/>
          </a:p>
        </p:txBody>
      </p:sp>
    </p:spTree>
    <p:extLst>
      <p:ext uri="{BB962C8B-B14F-4D97-AF65-F5344CB8AC3E}">
        <p14:creationId xmlns:p14="http://schemas.microsoft.com/office/powerpoint/2010/main" val="2690648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D5DF1705-7A53-081B-3D40-8F34B483605F}"/>
              </a:ext>
            </a:extLst>
          </p:cNvPr>
          <p:cNvSpPr>
            <a:spLocks noGrp="1"/>
          </p:cNvSpPr>
          <p:nvPr>
            <p:ph type="dt" sz="half" idx="10"/>
          </p:nvPr>
        </p:nvSpPr>
        <p:spPr/>
        <p:txBody>
          <a:bodyPr/>
          <a:lstStyle/>
          <a:p>
            <a:fld id="{9F53E1D1-CADC-4D96-8EC7-2454BA5DD6FB}" type="datetimeFigureOut">
              <a:rPr lang="lt-LT" smtClean="0"/>
              <a:t>2025-10-30</a:t>
            </a:fld>
            <a:endParaRPr lang="lt-LT"/>
          </a:p>
        </p:txBody>
      </p:sp>
      <p:sp>
        <p:nvSpPr>
          <p:cNvPr id="3" name="Poraštės vietos rezervavimo ženklas 2">
            <a:extLst>
              <a:ext uri="{FF2B5EF4-FFF2-40B4-BE49-F238E27FC236}">
                <a16:creationId xmlns:a16="http://schemas.microsoft.com/office/drawing/2014/main" id="{1D99C120-8819-17DA-DB5F-ABDFD040B2A7}"/>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99DAF486-9DB5-9234-D81D-F579425CD4C4}"/>
              </a:ext>
            </a:extLst>
          </p:cNvPr>
          <p:cNvSpPr>
            <a:spLocks noGrp="1"/>
          </p:cNvSpPr>
          <p:nvPr>
            <p:ph type="sldNum" sz="quarter" idx="12"/>
          </p:nvPr>
        </p:nvSpPr>
        <p:spPr/>
        <p:txBody>
          <a:bodyPr/>
          <a:lstStyle/>
          <a:p>
            <a:fld id="{8030C2C4-BF15-480A-87E6-BF7007E6527A}" type="slidenum">
              <a:rPr lang="lt-LT" smtClean="0"/>
              <a:t>‹#›</a:t>
            </a:fld>
            <a:endParaRPr lang="lt-LT"/>
          </a:p>
        </p:txBody>
      </p:sp>
    </p:spTree>
    <p:extLst>
      <p:ext uri="{BB962C8B-B14F-4D97-AF65-F5344CB8AC3E}">
        <p14:creationId xmlns:p14="http://schemas.microsoft.com/office/powerpoint/2010/main" val="3148345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0A9A2F1-CC61-4FC0-91D0-16BF43064323}"/>
              </a:ext>
            </a:extLst>
          </p:cNvPr>
          <p:cNvSpPr>
            <a:spLocks noGrp="1"/>
          </p:cNvSpPr>
          <p:nvPr>
            <p:ph type="title"/>
          </p:nvPr>
        </p:nvSpPr>
        <p:spPr>
          <a:xfrm>
            <a:off x="1259683" y="685800"/>
            <a:ext cx="5898356" cy="2400300"/>
          </a:xfrm>
        </p:spPr>
        <p:txBody>
          <a:bodyPr anchor="b"/>
          <a:lstStyle>
            <a:lvl1pPr>
              <a:defRPr sz="48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CD071750-0FED-02E3-C512-C0C1D2AB432A}"/>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31AE1B3A-3B3F-4979-B0C2-0F6FC8E632C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12A744EF-1B2B-FCA1-CEEA-1707229E290A}"/>
              </a:ext>
            </a:extLst>
          </p:cNvPr>
          <p:cNvSpPr>
            <a:spLocks noGrp="1"/>
          </p:cNvSpPr>
          <p:nvPr>
            <p:ph type="dt" sz="half" idx="10"/>
          </p:nvPr>
        </p:nvSpPr>
        <p:spPr/>
        <p:txBody>
          <a:bodyPr/>
          <a:lstStyle/>
          <a:p>
            <a:fld id="{9F53E1D1-CADC-4D96-8EC7-2454BA5DD6FB}" type="datetimeFigureOut">
              <a:rPr lang="lt-LT" smtClean="0"/>
              <a:t>2025-10-30</a:t>
            </a:fld>
            <a:endParaRPr lang="lt-LT"/>
          </a:p>
        </p:txBody>
      </p:sp>
      <p:sp>
        <p:nvSpPr>
          <p:cNvPr id="6" name="Poraštės vietos rezervavimo ženklas 5">
            <a:extLst>
              <a:ext uri="{FF2B5EF4-FFF2-40B4-BE49-F238E27FC236}">
                <a16:creationId xmlns:a16="http://schemas.microsoft.com/office/drawing/2014/main" id="{CC28DA48-5CCA-7BCE-D61E-59CE8EFA2462}"/>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F7840C55-CF3F-CFE9-A93B-58D310726F73}"/>
              </a:ext>
            </a:extLst>
          </p:cNvPr>
          <p:cNvSpPr>
            <a:spLocks noGrp="1"/>
          </p:cNvSpPr>
          <p:nvPr>
            <p:ph type="sldNum" sz="quarter" idx="12"/>
          </p:nvPr>
        </p:nvSpPr>
        <p:spPr/>
        <p:txBody>
          <a:bodyPr/>
          <a:lstStyle/>
          <a:p>
            <a:fld id="{8030C2C4-BF15-480A-87E6-BF7007E6527A}" type="slidenum">
              <a:rPr lang="lt-LT" smtClean="0"/>
              <a:t>‹#›</a:t>
            </a:fld>
            <a:endParaRPr lang="lt-LT"/>
          </a:p>
        </p:txBody>
      </p:sp>
    </p:spTree>
    <p:extLst>
      <p:ext uri="{BB962C8B-B14F-4D97-AF65-F5344CB8AC3E}">
        <p14:creationId xmlns:p14="http://schemas.microsoft.com/office/powerpoint/2010/main" val="73927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4">
            <a:extLst>
              <a:ext uri="{FF2B5EF4-FFF2-40B4-BE49-F238E27FC236}">
                <a16:creationId xmlns:a16="http://schemas.microsoft.com/office/drawing/2014/main" id="{C7FCFF59-0905-650B-EBD5-1FF8215378F1}"/>
              </a:ext>
            </a:extLst>
          </p:cNvPr>
          <p:cNvSpPr>
            <a:spLocks noGrp="1"/>
          </p:cNvSpPr>
          <p:nvPr>
            <p:ph type="dt" sz="half" idx="2"/>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12" name="Slide Number Placeholder 6">
            <a:extLst>
              <a:ext uri="{FF2B5EF4-FFF2-40B4-BE49-F238E27FC236}">
                <a16:creationId xmlns:a16="http://schemas.microsoft.com/office/drawing/2014/main" id="{C9955AB8-B6C1-46B5-B521-2B0F09F9FF5D}"/>
              </a:ext>
            </a:extLst>
          </p:cNvPr>
          <p:cNvSpPr>
            <a:spLocks noGrp="1"/>
          </p:cNvSpPr>
          <p:nvPr>
            <p:ph type="sldNum" sz="quarter" idx="4"/>
          </p:nvPr>
        </p:nvSpPr>
        <p:spPr>
          <a:xfrm>
            <a:off x="14932152" y="9683496"/>
            <a:ext cx="2590800" cy="593725"/>
          </a:xfrm>
          <a:prstGeom prst="rect">
            <a:avLst/>
          </a:prstGeom>
        </p:spPr>
        <p:txBody>
          <a:bodyPr/>
          <a:lstStyle>
            <a:lvl1pPr algn="r">
              <a:defRPr sz="2000">
                <a:solidFill>
                  <a:schemeClr val="accent4"/>
                </a:solidFill>
              </a:defRPr>
            </a:lvl1pPr>
          </a:lstStyle>
          <a:p>
            <a:fld id="{B6F15528-21DE-4FAA-801E-634DDDAF4B2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30ADB5C-8F40-FB19-ACAA-E01E43234F3A}"/>
              </a:ext>
            </a:extLst>
          </p:cNvPr>
          <p:cNvSpPr>
            <a:spLocks noGrp="1"/>
          </p:cNvSpPr>
          <p:nvPr>
            <p:ph type="title"/>
          </p:nvPr>
        </p:nvSpPr>
        <p:spPr>
          <a:xfrm>
            <a:off x="1259683" y="685800"/>
            <a:ext cx="5898356" cy="2400300"/>
          </a:xfrm>
        </p:spPr>
        <p:txBody>
          <a:bodyPr anchor="b"/>
          <a:lstStyle>
            <a:lvl1pPr>
              <a:defRPr sz="48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F9197BDD-7052-9C1B-EA12-D446B7303642}"/>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lt-LT"/>
          </a:p>
        </p:txBody>
      </p:sp>
      <p:sp>
        <p:nvSpPr>
          <p:cNvPr id="4" name="Teksto vietos rezervavimo ženklas 3">
            <a:extLst>
              <a:ext uri="{FF2B5EF4-FFF2-40B4-BE49-F238E27FC236}">
                <a16:creationId xmlns:a16="http://schemas.microsoft.com/office/drawing/2014/main" id="{B678A9FD-E256-3335-21DB-A070738A5E4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B07D12FA-7E92-AEA1-09AA-B1772ECBD448}"/>
              </a:ext>
            </a:extLst>
          </p:cNvPr>
          <p:cNvSpPr>
            <a:spLocks noGrp="1"/>
          </p:cNvSpPr>
          <p:nvPr>
            <p:ph type="dt" sz="half" idx="10"/>
          </p:nvPr>
        </p:nvSpPr>
        <p:spPr/>
        <p:txBody>
          <a:bodyPr/>
          <a:lstStyle/>
          <a:p>
            <a:fld id="{9F53E1D1-CADC-4D96-8EC7-2454BA5DD6FB}" type="datetimeFigureOut">
              <a:rPr lang="lt-LT" smtClean="0"/>
              <a:t>2025-10-30</a:t>
            </a:fld>
            <a:endParaRPr lang="lt-LT"/>
          </a:p>
        </p:txBody>
      </p:sp>
      <p:sp>
        <p:nvSpPr>
          <p:cNvPr id="6" name="Poraštės vietos rezervavimo ženklas 5">
            <a:extLst>
              <a:ext uri="{FF2B5EF4-FFF2-40B4-BE49-F238E27FC236}">
                <a16:creationId xmlns:a16="http://schemas.microsoft.com/office/drawing/2014/main" id="{0451A278-3DF8-7B0D-20B2-D1960C3B8EE7}"/>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304FF228-DB1A-E5EE-6E81-7BC1374AFBAA}"/>
              </a:ext>
            </a:extLst>
          </p:cNvPr>
          <p:cNvSpPr>
            <a:spLocks noGrp="1"/>
          </p:cNvSpPr>
          <p:nvPr>
            <p:ph type="sldNum" sz="quarter" idx="12"/>
          </p:nvPr>
        </p:nvSpPr>
        <p:spPr/>
        <p:txBody>
          <a:bodyPr/>
          <a:lstStyle/>
          <a:p>
            <a:fld id="{8030C2C4-BF15-480A-87E6-BF7007E6527A}" type="slidenum">
              <a:rPr lang="lt-LT" smtClean="0"/>
              <a:t>‹#›</a:t>
            </a:fld>
            <a:endParaRPr lang="lt-LT"/>
          </a:p>
        </p:txBody>
      </p:sp>
    </p:spTree>
    <p:extLst>
      <p:ext uri="{BB962C8B-B14F-4D97-AF65-F5344CB8AC3E}">
        <p14:creationId xmlns:p14="http://schemas.microsoft.com/office/powerpoint/2010/main" val="887919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7393993-89F7-7039-374A-5FDBE14BA371}"/>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CF36165F-F25E-1E1A-7BF8-7CEA65EA817D}"/>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F2D194DF-8237-53CE-2ADB-F23B562743F4}"/>
              </a:ext>
            </a:extLst>
          </p:cNvPr>
          <p:cNvSpPr>
            <a:spLocks noGrp="1"/>
          </p:cNvSpPr>
          <p:nvPr>
            <p:ph type="dt" sz="half" idx="10"/>
          </p:nvPr>
        </p:nvSpPr>
        <p:spPr/>
        <p:txBody>
          <a:bodyPr/>
          <a:lstStyle/>
          <a:p>
            <a:fld id="{9F53E1D1-CADC-4D96-8EC7-2454BA5DD6FB}" type="datetimeFigureOut">
              <a:rPr lang="lt-LT" smtClean="0"/>
              <a:t>2025-10-30</a:t>
            </a:fld>
            <a:endParaRPr lang="lt-LT"/>
          </a:p>
        </p:txBody>
      </p:sp>
      <p:sp>
        <p:nvSpPr>
          <p:cNvPr id="5" name="Poraštės vietos rezervavimo ženklas 4">
            <a:extLst>
              <a:ext uri="{FF2B5EF4-FFF2-40B4-BE49-F238E27FC236}">
                <a16:creationId xmlns:a16="http://schemas.microsoft.com/office/drawing/2014/main" id="{FDC74E60-5D9A-920D-3E8F-5FEF0B9C4EC9}"/>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CE02E661-D722-F2F3-8975-2A7A9BF4890D}"/>
              </a:ext>
            </a:extLst>
          </p:cNvPr>
          <p:cNvSpPr>
            <a:spLocks noGrp="1"/>
          </p:cNvSpPr>
          <p:nvPr>
            <p:ph type="sldNum" sz="quarter" idx="12"/>
          </p:nvPr>
        </p:nvSpPr>
        <p:spPr/>
        <p:txBody>
          <a:bodyPr/>
          <a:lstStyle/>
          <a:p>
            <a:fld id="{8030C2C4-BF15-480A-87E6-BF7007E6527A}" type="slidenum">
              <a:rPr lang="lt-LT" smtClean="0"/>
              <a:t>‹#›</a:t>
            </a:fld>
            <a:endParaRPr lang="lt-LT"/>
          </a:p>
        </p:txBody>
      </p:sp>
    </p:spTree>
    <p:extLst>
      <p:ext uri="{BB962C8B-B14F-4D97-AF65-F5344CB8AC3E}">
        <p14:creationId xmlns:p14="http://schemas.microsoft.com/office/powerpoint/2010/main" val="3919498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EE008CA7-666C-FA12-79B0-BAE28322D3FE}"/>
              </a:ext>
            </a:extLst>
          </p:cNvPr>
          <p:cNvSpPr>
            <a:spLocks noGrp="1"/>
          </p:cNvSpPr>
          <p:nvPr>
            <p:ph type="title" orient="vert"/>
          </p:nvPr>
        </p:nvSpPr>
        <p:spPr>
          <a:xfrm>
            <a:off x="13087350" y="547688"/>
            <a:ext cx="3943350" cy="8717757"/>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7452F351-E7A6-D541-0AFC-F2AFBAA39B69}"/>
              </a:ext>
            </a:extLst>
          </p:cNvPr>
          <p:cNvSpPr>
            <a:spLocks noGrp="1"/>
          </p:cNvSpPr>
          <p:nvPr>
            <p:ph type="body" orient="vert" idx="1"/>
          </p:nvPr>
        </p:nvSpPr>
        <p:spPr>
          <a:xfrm>
            <a:off x="1257300" y="547688"/>
            <a:ext cx="11601450" cy="8717757"/>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0EF4416D-B667-35C8-A556-AFDC94C99750}"/>
              </a:ext>
            </a:extLst>
          </p:cNvPr>
          <p:cNvSpPr>
            <a:spLocks noGrp="1"/>
          </p:cNvSpPr>
          <p:nvPr>
            <p:ph type="dt" sz="half" idx="10"/>
          </p:nvPr>
        </p:nvSpPr>
        <p:spPr/>
        <p:txBody>
          <a:bodyPr/>
          <a:lstStyle/>
          <a:p>
            <a:fld id="{9F53E1D1-CADC-4D96-8EC7-2454BA5DD6FB}" type="datetimeFigureOut">
              <a:rPr lang="lt-LT" smtClean="0"/>
              <a:t>2025-10-30</a:t>
            </a:fld>
            <a:endParaRPr lang="lt-LT"/>
          </a:p>
        </p:txBody>
      </p:sp>
      <p:sp>
        <p:nvSpPr>
          <p:cNvPr id="5" name="Poraštės vietos rezervavimo ženklas 4">
            <a:extLst>
              <a:ext uri="{FF2B5EF4-FFF2-40B4-BE49-F238E27FC236}">
                <a16:creationId xmlns:a16="http://schemas.microsoft.com/office/drawing/2014/main" id="{A055C1DA-E0EA-FABC-080D-465096D0A3D3}"/>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987F5FBE-953A-8DC0-7DD8-8C1943D6BAF8}"/>
              </a:ext>
            </a:extLst>
          </p:cNvPr>
          <p:cNvSpPr>
            <a:spLocks noGrp="1"/>
          </p:cNvSpPr>
          <p:nvPr>
            <p:ph type="sldNum" sz="quarter" idx="12"/>
          </p:nvPr>
        </p:nvSpPr>
        <p:spPr/>
        <p:txBody>
          <a:bodyPr/>
          <a:lstStyle/>
          <a:p>
            <a:fld id="{8030C2C4-BF15-480A-87E6-BF7007E6527A}" type="slidenum">
              <a:rPr lang="lt-LT" smtClean="0"/>
              <a:t>‹#›</a:t>
            </a:fld>
            <a:endParaRPr lang="lt-LT"/>
          </a:p>
        </p:txBody>
      </p:sp>
    </p:spTree>
    <p:extLst>
      <p:ext uri="{BB962C8B-B14F-4D97-AF65-F5344CB8AC3E}">
        <p14:creationId xmlns:p14="http://schemas.microsoft.com/office/powerpoint/2010/main" val="4146137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7590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1757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3675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2023-01-05</a:t>
            </a:r>
          </a:p>
        </p:txBody>
      </p:sp>
      <p:sp>
        <p:nvSpPr>
          <p:cNvPr id="6" name="Footer Placeholder 5"/>
          <p:cNvSpPr>
            <a:spLocks noGrp="1"/>
          </p:cNvSpPr>
          <p:nvPr>
            <p:ph type="ftr" sz="quarter" idx="11"/>
          </p:nvPr>
        </p:nvSpPr>
        <p:spPr/>
        <p:txBody>
          <a:bodyPr/>
          <a:lstStyle/>
          <a:p>
            <a:r>
              <a:rPr lang="en-US"/>
              <a:t>Renginio pavadinimas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8531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2023-01-05</a:t>
            </a:r>
          </a:p>
        </p:txBody>
      </p:sp>
      <p:sp>
        <p:nvSpPr>
          <p:cNvPr id="8" name="Footer Placeholder 7"/>
          <p:cNvSpPr>
            <a:spLocks noGrp="1"/>
          </p:cNvSpPr>
          <p:nvPr>
            <p:ph type="ftr" sz="quarter" idx="11"/>
          </p:nvPr>
        </p:nvSpPr>
        <p:spPr/>
        <p:txBody>
          <a:bodyPr/>
          <a:lstStyle/>
          <a:p>
            <a:r>
              <a:rPr lang="en-US"/>
              <a:t>Renginio pavadinimas</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9990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2023-01-05</a:t>
            </a:r>
          </a:p>
        </p:txBody>
      </p:sp>
      <p:sp>
        <p:nvSpPr>
          <p:cNvPr id="4" name="Footer Placeholder 3"/>
          <p:cNvSpPr>
            <a:spLocks noGrp="1"/>
          </p:cNvSpPr>
          <p:nvPr>
            <p:ph type="ftr" sz="quarter" idx="11"/>
          </p:nvPr>
        </p:nvSpPr>
        <p:spPr/>
        <p:txBody>
          <a:bodyPr/>
          <a:lstStyle/>
          <a:p>
            <a:r>
              <a:rPr lang="en-US"/>
              <a:t>Renginio pavadinimas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8779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2023-01-05</a:t>
            </a:r>
          </a:p>
        </p:txBody>
      </p:sp>
      <p:sp>
        <p:nvSpPr>
          <p:cNvPr id="3" name="Footer Placeholder 2"/>
          <p:cNvSpPr>
            <a:spLocks noGrp="1"/>
          </p:cNvSpPr>
          <p:nvPr>
            <p:ph type="ftr" sz="quarter" idx="11"/>
          </p:nvPr>
        </p:nvSpPr>
        <p:spPr/>
        <p:txBody>
          <a:bodyPr/>
          <a:lstStyle/>
          <a:p>
            <a:r>
              <a:rPr lang="en-US"/>
              <a:t>Renginio pavadinimas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804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4">
            <a:extLst>
              <a:ext uri="{FF2B5EF4-FFF2-40B4-BE49-F238E27FC236}">
                <a16:creationId xmlns:a16="http://schemas.microsoft.com/office/drawing/2014/main" id="{5B4B4EEC-BA23-C1E7-7EEC-262D498E55BC}"/>
              </a:ext>
            </a:extLst>
          </p:cNvPr>
          <p:cNvSpPr>
            <a:spLocks noGrp="1"/>
          </p:cNvSpPr>
          <p:nvPr>
            <p:ph type="dt" sz="half" idx="2"/>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12" name="Slide Number Placeholder 6">
            <a:extLst>
              <a:ext uri="{FF2B5EF4-FFF2-40B4-BE49-F238E27FC236}">
                <a16:creationId xmlns:a16="http://schemas.microsoft.com/office/drawing/2014/main" id="{81F4B6D9-C561-8803-C8E3-35C58A0A3CE8}"/>
              </a:ext>
            </a:extLst>
          </p:cNvPr>
          <p:cNvSpPr>
            <a:spLocks noGrp="1"/>
          </p:cNvSpPr>
          <p:nvPr>
            <p:ph type="sldNum" sz="quarter" idx="4"/>
          </p:nvPr>
        </p:nvSpPr>
        <p:spPr>
          <a:xfrm>
            <a:off x="14932152" y="9683496"/>
            <a:ext cx="2590800" cy="593725"/>
          </a:xfrm>
          <a:prstGeom prst="rect">
            <a:avLst/>
          </a:prstGeom>
        </p:spPr>
        <p:txBody>
          <a:bodyPr/>
          <a:lstStyle>
            <a:lvl1pPr algn="r">
              <a:defRPr sz="2000">
                <a:solidFill>
                  <a:schemeClr val="accent4"/>
                </a:solidFill>
              </a:defRPr>
            </a:lvl1pPr>
          </a:lstStyle>
          <a:p>
            <a:fld id="{B6F15528-21DE-4FAA-801E-634DDDAF4B2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2023-01-05</a:t>
            </a:r>
          </a:p>
        </p:txBody>
      </p:sp>
      <p:sp>
        <p:nvSpPr>
          <p:cNvPr id="6" name="Footer Placeholder 5"/>
          <p:cNvSpPr>
            <a:spLocks noGrp="1"/>
          </p:cNvSpPr>
          <p:nvPr>
            <p:ph type="ftr" sz="quarter" idx="11"/>
          </p:nvPr>
        </p:nvSpPr>
        <p:spPr/>
        <p:txBody>
          <a:bodyPr/>
          <a:lstStyle/>
          <a:p>
            <a:r>
              <a:rPr lang="en-US"/>
              <a:t>Renginio pavadinimas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4006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2023-01-05</a:t>
            </a:r>
          </a:p>
        </p:txBody>
      </p:sp>
      <p:sp>
        <p:nvSpPr>
          <p:cNvPr id="6" name="Footer Placeholder 5"/>
          <p:cNvSpPr>
            <a:spLocks noGrp="1"/>
          </p:cNvSpPr>
          <p:nvPr>
            <p:ph type="ftr" sz="quarter" idx="11"/>
          </p:nvPr>
        </p:nvSpPr>
        <p:spPr/>
        <p:txBody>
          <a:bodyPr/>
          <a:lstStyle/>
          <a:p>
            <a:r>
              <a:rPr lang="en-US"/>
              <a:t>Renginio pavadinimas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4448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6462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2023-01-05</a:t>
            </a:r>
          </a:p>
        </p:txBody>
      </p:sp>
      <p:sp>
        <p:nvSpPr>
          <p:cNvPr id="5" name="Footer Placeholder 4"/>
          <p:cNvSpPr>
            <a:spLocks noGrp="1"/>
          </p:cNvSpPr>
          <p:nvPr>
            <p:ph type="ftr" sz="quarter" idx="11"/>
          </p:nvPr>
        </p:nvSpPr>
        <p:spPr/>
        <p:txBody>
          <a:bodyPr/>
          <a:lstStyle/>
          <a:p>
            <a:r>
              <a:rPr lang="en-US"/>
              <a:t>Renginio pavadinimas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251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4">
            <a:extLst>
              <a:ext uri="{FF2B5EF4-FFF2-40B4-BE49-F238E27FC236}">
                <a16:creationId xmlns:a16="http://schemas.microsoft.com/office/drawing/2014/main" id="{38EA889D-4704-6501-B390-91A62FBBF208}"/>
              </a:ext>
            </a:extLst>
          </p:cNvPr>
          <p:cNvSpPr>
            <a:spLocks noGrp="1"/>
          </p:cNvSpPr>
          <p:nvPr>
            <p:ph type="dt" sz="half" idx="2"/>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10" name="Slide Number Placeholder 6">
            <a:extLst>
              <a:ext uri="{FF2B5EF4-FFF2-40B4-BE49-F238E27FC236}">
                <a16:creationId xmlns:a16="http://schemas.microsoft.com/office/drawing/2014/main" id="{6EA633FF-897F-AE5C-8DC9-75C54B4B52BB}"/>
              </a:ext>
            </a:extLst>
          </p:cNvPr>
          <p:cNvSpPr>
            <a:spLocks noGrp="1"/>
          </p:cNvSpPr>
          <p:nvPr>
            <p:ph type="sldNum" sz="quarter" idx="4"/>
          </p:nvPr>
        </p:nvSpPr>
        <p:spPr>
          <a:xfrm>
            <a:off x="14932152" y="9683496"/>
            <a:ext cx="2590800" cy="593725"/>
          </a:xfrm>
          <a:prstGeom prst="rect">
            <a:avLst/>
          </a:prstGeom>
        </p:spPr>
        <p:txBody>
          <a:bodyPr/>
          <a:lstStyle>
            <a:lvl1pPr algn="r">
              <a:defRPr sz="2000"/>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6470296"/>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4">
            <a:extLst>
              <a:ext uri="{FF2B5EF4-FFF2-40B4-BE49-F238E27FC236}">
                <a16:creationId xmlns:a16="http://schemas.microsoft.com/office/drawing/2014/main" id="{C7FCFF59-0905-650B-EBD5-1FF8215378F1}"/>
              </a:ext>
            </a:extLst>
          </p:cNvPr>
          <p:cNvSpPr>
            <a:spLocks noGrp="1"/>
          </p:cNvSpPr>
          <p:nvPr>
            <p:ph type="dt" sz="half" idx="2"/>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12" name="Slide Number Placeholder 6">
            <a:extLst>
              <a:ext uri="{FF2B5EF4-FFF2-40B4-BE49-F238E27FC236}">
                <a16:creationId xmlns:a16="http://schemas.microsoft.com/office/drawing/2014/main" id="{C9955AB8-B6C1-46B5-B521-2B0F09F9FF5D}"/>
              </a:ext>
            </a:extLst>
          </p:cNvPr>
          <p:cNvSpPr>
            <a:spLocks noGrp="1"/>
          </p:cNvSpPr>
          <p:nvPr>
            <p:ph type="sldNum" sz="quarter" idx="4"/>
          </p:nvPr>
        </p:nvSpPr>
        <p:spPr>
          <a:xfrm>
            <a:off x="14932152" y="9683496"/>
            <a:ext cx="2590800" cy="593725"/>
          </a:xfrm>
          <a:prstGeom prst="rect">
            <a:avLst/>
          </a:prstGeom>
        </p:spPr>
        <p:txBody>
          <a:bodyPr/>
          <a:lstStyle>
            <a:lvl1pPr algn="r">
              <a:defRPr sz="2000">
                <a:solidFill>
                  <a:schemeClr val="accent4"/>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03667607"/>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4">
            <a:extLst>
              <a:ext uri="{FF2B5EF4-FFF2-40B4-BE49-F238E27FC236}">
                <a16:creationId xmlns:a16="http://schemas.microsoft.com/office/drawing/2014/main" id="{5B4B4EEC-BA23-C1E7-7EEC-262D498E55BC}"/>
              </a:ext>
            </a:extLst>
          </p:cNvPr>
          <p:cNvSpPr>
            <a:spLocks noGrp="1"/>
          </p:cNvSpPr>
          <p:nvPr>
            <p:ph type="dt" sz="half" idx="2"/>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12" name="Slide Number Placeholder 6">
            <a:extLst>
              <a:ext uri="{FF2B5EF4-FFF2-40B4-BE49-F238E27FC236}">
                <a16:creationId xmlns:a16="http://schemas.microsoft.com/office/drawing/2014/main" id="{81F4B6D9-C561-8803-C8E3-35C58A0A3CE8}"/>
              </a:ext>
            </a:extLst>
          </p:cNvPr>
          <p:cNvSpPr>
            <a:spLocks noGrp="1"/>
          </p:cNvSpPr>
          <p:nvPr>
            <p:ph type="sldNum" sz="quarter" idx="4"/>
          </p:nvPr>
        </p:nvSpPr>
        <p:spPr>
          <a:xfrm>
            <a:off x="14932152" y="9683496"/>
            <a:ext cx="2590800" cy="593725"/>
          </a:xfrm>
          <a:prstGeom prst="rect">
            <a:avLst/>
          </a:prstGeom>
        </p:spPr>
        <p:txBody>
          <a:bodyPr/>
          <a:lstStyle>
            <a:lvl1pPr algn="r">
              <a:defRPr sz="2000">
                <a:solidFill>
                  <a:schemeClr val="accent4"/>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10672496"/>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a:extLst>
              <a:ext uri="{FF2B5EF4-FFF2-40B4-BE49-F238E27FC236}">
                <a16:creationId xmlns:a16="http://schemas.microsoft.com/office/drawing/2014/main" id="{19D3AE56-51E7-366F-74E8-F337416174EF}"/>
              </a:ext>
            </a:extLst>
          </p:cNvPr>
          <p:cNvSpPr>
            <a:spLocks noGrp="1"/>
          </p:cNvSpPr>
          <p:nvPr>
            <p:ph type="dt" sz="half" idx="10"/>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11" name="Slide Number Placeholder 6">
            <a:extLst>
              <a:ext uri="{FF2B5EF4-FFF2-40B4-BE49-F238E27FC236}">
                <a16:creationId xmlns:a16="http://schemas.microsoft.com/office/drawing/2014/main" id="{EAFD974F-FCFC-A642-CCB8-E783FF34A4F0}"/>
              </a:ext>
            </a:extLst>
          </p:cNvPr>
          <p:cNvSpPr>
            <a:spLocks noGrp="1"/>
          </p:cNvSpPr>
          <p:nvPr>
            <p:ph type="sldNum" sz="quarter" idx="4"/>
          </p:nvPr>
        </p:nvSpPr>
        <p:spPr>
          <a:xfrm>
            <a:off x="14932152" y="9683496"/>
            <a:ext cx="2590800" cy="593725"/>
          </a:xfrm>
          <a:prstGeom prst="rect">
            <a:avLst/>
          </a:prstGeom>
        </p:spPr>
        <p:txBody>
          <a:bodyPr/>
          <a:lstStyle>
            <a:lvl1pPr algn="r">
              <a:defRPr sz="2000">
                <a:solidFill>
                  <a:schemeClr val="accent4"/>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77884791"/>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4">
            <a:extLst>
              <a:ext uri="{FF2B5EF4-FFF2-40B4-BE49-F238E27FC236}">
                <a16:creationId xmlns:a16="http://schemas.microsoft.com/office/drawing/2014/main" id="{69A91AA8-C75F-D4A9-1EB3-7E61D0F60C7C}"/>
              </a:ext>
            </a:extLst>
          </p:cNvPr>
          <p:cNvSpPr>
            <a:spLocks noGrp="1"/>
          </p:cNvSpPr>
          <p:nvPr>
            <p:ph type="dt" sz="half" idx="10"/>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15" name="Slide Number Placeholder 6">
            <a:extLst>
              <a:ext uri="{FF2B5EF4-FFF2-40B4-BE49-F238E27FC236}">
                <a16:creationId xmlns:a16="http://schemas.microsoft.com/office/drawing/2014/main" id="{AE949A4F-2FAC-569B-24FB-0CB9C3CB4D18}"/>
              </a:ext>
            </a:extLst>
          </p:cNvPr>
          <p:cNvSpPr>
            <a:spLocks noGrp="1"/>
          </p:cNvSpPr>
          <p:nvPr>
            <p:ph type="sldNum" sz="quarter" idx="11"/>
          </p:nvPr>
        </p:nvSpPr>
        <p:spPr>
          <a:xfrm>
            <a:off x="14932152" y="9683496"/>
            <a:ext cx="2590800" cy="593725"/>
          </a:xfrm>
          <a:prstGeom prst="rect">
            <a:avLst/>
          </a:prstGeom>
        </p:spPr>
        <p:txBody>
          <a:bodyPr/>
          <a:lstStyle>
            <a:lvl1pPr algn="r">
              <a:defRPr sz="2000">
                <a:solidFill>
                  <a:schemeClr val="accent4"/>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51817270"/>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Date Placeholder 4">
            <a:extLst>
              <a:ext uri="{FF2B5EF4-FFF2-40B4-BE49-F238E27FC236}">
                <a16:creationId xmlns:a16="http://schemas.microsoft.com/office/drawing/2014/main" id="{DD824F8F-F919-6DF5-AA5E-59FC19FDE4DF}"/>
              </a:ext>
            </a:extLst>
          </p:cNvPr>
          <p:cNvSpPr>
            <a:spLocks noGrp="1"/>
          </p:cNvSpPr>
          <p:nvPr>
            <p:ph type="dt" sz="half" idx="2"/>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9" name="Slide Number Placeholder 6">
            <a:extLst>
              <a:ext uri="{FF2B5EF4-FFF2-40B4-BE49-F238E27FC236}">
                <a16:creationId xmlns:a16="http://schemas.microsoft.com/office/drawing/2014/main" id="{2260B386-81CD-D377-4A1D-7B9A1AD7E508}"/>
              </a:ext>
            </a:extLst>
          </p:cNvPr>
          <p:cNvSpPr>
            <a:spLocks noGrp="1"/>
          </p:cNvSpPr>
          <p:nvPr>
            <p:ph type="sldNum" sz="quarter" idx="4"/>
          </p:nvPr>
        </p:nvSpPr>
        <p:spPr>
          <a:xfrm>
            <a:off x="14932152" y="9683496"/>
            <a:ext cx="2590800" cy="593725"/>
          </a:xfrm>
          <a:prstGeom prst="rect">
            <a:avLst/>
          </a:prstGeom>
        </p:spPr>
        <p:txBody>
          <a:bodyPr/>
          <a:lstStyle>
            <a:lvl1pPr algn="r">
              <a:defRPr sz="2000">
                <a:solidFill>
                  <a:schemeClr val="accent4"/>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62599283"/>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a:extLst>
              <a:ext uri="{FF2B5EF4-FFF2-40B4-BE49-F238E27FC236}">
                <a16:creationId xmlns:a16="http://schemas.microsoft.com/office/drawing/2014/main" id="{19D3AE56-51E7-366F-74E8-F337416174EF}"/>
              </a:ext>
            </a:extLst>
          </p:cNvPr>
          <p:cNvSpPr>
            <a:spLocks noGrp="1"/>
          </p:cNvSpPr>
          <p:nvPr>
            <p:ph type="dt" sz="half" idx="10"/>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11" name="Slide Number Placeholder 6">
            <a:extLst>
              <a:ext uri="{FF2B5EF4-FFF2-40B4-BE49-F238E27FC236}">
                <a16:creationId xmlns:a16="http://schemas.microsoft.com/office/drawing/2014/main" id="{EAFD974F-FCFC-A642-CCB8-E783FF34A4F0}"/>
              </a:ext>
            </a:extLst>
          </p:cNvPr>
          <p:cNvSpPr>
            <a:spLocks noGrp="1"/>
          </p:cNvSpPr>
          <p:nvPr>
            <p:ph type="sldNum" sz="quarter" idx="4"/>
          </p:nvPr>
        </p:nvSpPr>
        <p:spPr>
          <a:xfrm>
            <a:off x="14932152" y="9683496"/>
            <a:ext cx="2590800" cy="593725"/>
          </a:xfrm>
          <a:prstGeom prst="rect">
            <a:avLst/>
          </a:prstGeom>
        </p:spPr>
        <p:txBody>
          <a:bodyPr/>
          <a:lstStyle>
            <a:lvl1pPr algn="r">
              <a:defRPr sz="2000">
                <a:solidFill>
                  <a:schemeClr val="accent4"/>
                </a:solidFill>
              </a:defRPr>
            </a:lvl1pPr>
          </a:lstStyle>
          <a:p>
            <a:fld id="{B6F15528-21DE-4FAA-801E-634DDDAF4B2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BDA6A3-8EDE-4865-892A-CE580B6B3468}"/>
              </a:ext>
            </a:extLst>
          </p:cNvPr>
          <p:cNvSpPr>
            <a:spLocks noGrp="1"/>
          </p:cNvSpPr>
          <p:nvPr>
            <p:ph type="dt" sz="half" idx="2"/>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6" name="Slide Number Placeholder 6">
            <a:extLst>
              <a:ext uri="{FF2B5EF4-FFF2-40B4-BE49-F238E27FC236}">
                <a16:creationId xmlns:a16="http://schemas.microsoft.com/office/drawing/2014/main" id="{05CF0CA0-B925-68A2-DB9B-C97395BD645E}"/>
              </a:ext>
            </a:extLst>
          </p:cNvPr>
          <p:cNvSpPr>
            <a:spLocks noGrp="1"/>
          </p:cNvSpPr>
          <p:nvPr>
            <p:ph type="sldNum" sz="quarter" idx="4"/>
          </p:nvPr>
        </p:nvSpPr>
        <p:spPr>
          <a:xfrm>
            <a:off x="14932152" y="9683496"/>
            <a:ext cx="2590800" cy="593725"/>
          </a:xfrm>
          <a:prstGeom prst="rect">
            <a:avLst/>
          </a:prstGeom>
        </p:spPr>
        <p:txBody>
          <a:bodyPr/>
          <a:lstStyle>
            <a:lvl1pPr algn="r">
              <a:defRPr sz="2000"/>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54402626"/>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a:extLst>
              <a:ext uri="{FF2B5EF4-FFF2-40B4-BE49-F238E27FC236}">
                <a16:creationId xmlns:a16="http://schemas.microsoft.com/office/drawing/2014/main" id="{4FB0BBB0-BF8B-6A0A-5DBD-C7A2D45E8ECE}"/>
              </a:ext>
            </a:extLst>
          </p:cNvPr>
          <p:cNvSpPr>
            <a:spLocks noGrp="1"/>
          </p:cNvSpPr>
          <p:nvPr>
            <p:ph type="dt" sz="half" idx="10"/>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11" name="Slide Number Placeholder 6">
            <a:extLst>
              <a:ext uri="{FF2B5EF4-FFF2-40B4-BE49-F238E27FC236}">
                <a16:creationId xmlns:a16="http://schemas.microsoft.com/office/drawing/2014/main" id="{C33E6CCD-654C-9E90-94C6-72DF42DA4D3C}"/>
              </a:ext>
            </a:extLst>
          </p:cNvPr>
          <p:cNvSpPr>
            <a:spLocks noGrp="1"/>
          </p:cNvSpPr>
          <p:nvPr>
            <p:ph type="sldNum" sz="quarter" idx="4"/>
          </p:nvPr>
        </p:nvSpPr>
        <p:spPr>
          <a:xfrm>
            <a:off x="14932152" y="9683496"/>
            <a:ext cx="2590800" cy="593725"/>
          </a:xfrm>
          <a:prstGeom prst="rect">
            <a:avLst/>
          </a:prstGeom>
        </p:spPr>
        <p:txBody>
          <a:bodyPr/>
          <a:lstStyle>
            <a:lvl1pPr algn="r">
              <a:defRPr sz="2000"/>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88457367"/>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2C1A46CE-53C2-EA04-9256-ECB2B865B166}"/>
              </a:ext>
            </a:extLst>
          </p:cNvPr>
          <p:cNvSpPr>
            <a:spLocks noGrp="1"/>
          </p:cNvSpPr>
          <p:nvPr>
            <p:ph type="dt" sz="half" idx="10"/>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9" name="Slide Number Placeholder 6">
            <a:extLst>
              <a:ext uri="{FF2B5EF4-FFF2-40B4-BE49-F238E27FC236}">
                <a16:creationId xmlns:a16="http://schemas.microsoft.com/office/drawing/2014/main" id="{6D7DBDFE-0118-220E-A38A-387B035642B5}"/>
              </a:ext>
            </a:extLst>
          </p:cNvPr>
          <p:cNvSpPr>
            <a:spLocks noGrp="1"/>
          </p:cNvSpPr>
          <p:nvPr>
            <p:ph type="sldNum" sz="quarter" idx="4"/>
          </p:nvPr>
        </p:nvSpPr>
        <p:spPr>
          <a:xfrm>
            <a:off x="14932152" y="9683496"/>
            <a:ext cx="2590800" cy="593725"/>
          </a:xfrm>
          <a:prstGeom prst="rect">
            <a:avLst/>
          </a:prstGeom>
        </p:spPr>
        <p:txBody>
          <a:bodyPr/>
          <a:lstStyle>
            <a:lvl1pPr algn="r">
              <a:defRPr sz="2000"/>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15138609"/>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4">
            <a:extLst>
              <a:ext uri="{FF2B5EF4-FFF2-40B4-BE49-F238E27FC236}">
                <a16:creationId xmlns:a16="http://schemas.microsoft.com/office/drawing/2014/main" id="{8CF00348-36D4-AEC8-ECF6-962C4A3C824D}"/>
              </a:ext>
            </a:extLst>
          </p:cNvPr>
          <p:cNvSpPr>
            <a:spLocks noGrp="1"/>
          </p:cNvSpPr>
          <p:nvPr>
            <p:ph type="dt" sz="half" idx="2"/>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10" name="Slide Number Placeholder 6">
            <a:extLst>
              <a:ext uri="{FF2B5EF4-FFF2-40B4-BE49-F238E27FC236}">
                <a16:creationId xmlns:a16="http://schemas.microsoft.com/office/drawing/2014/main" id="{455F9916-D1C5-BA56-D04E-6F153FF35ABB}"/>
              </a:ext>
            </a:extLst>
          </p:cNvPr>
          <p:cNvSpPr>
            <a:spLocks noGrp="1"/>
          </p:cNvSpPr>
          <p:nvPr>
            <p:ph type="sldNum" sz="quarter" idx="4"/>
          </p:nvPr>
        </p:nvSpPr>
        <p:spPr>
          <a:xfrm>
            <a:off x="14932152" y="9683496"/>
            <a:ext cx="2590800" cy="593725"/>
          </a:xfrm>
          <a:prstGeom prst="rect">
            <a:avLst/>
          </a:prstGeom>
        </p:spPr>
        <p:txBody>
          <a:bodyPr/>
          <a:lstStyle>
            <a:lvl1pPr algn="r">
              <a:defRPr sz="2000">
                <a:solidFill>
                  <a:schemeClr val="accent4"/>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91490939"/>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4">
            <a:extLst>
              <a:ext uri="{FF2B5EF4-FFF2-40B4-BE49-F238E27FC236}">
                <a16:creationId xmlns:a16="http://schemas.microsoft.com/office/drawing/2014/main" id="{F9983037-68CA-6534-57B9-04963AADCEBC}"/>
              </a:ext>
            </a:extLst>
          </p:cNvPr>
          <p:cNvSpPr>
            <a:spLocks noGrp="1"/>
          </p:cNvSpPr>
          <p:nvPr>
            <p:ph type="dt" sz="half" idx="2"/>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10" name="Slide Number Placeholder 6">
            <a:extLst>
              <a:ext uri="{FF2B5EF4-FFF2-40B4-BE49-F238E27FC236}">
                <a16:creationId xmlns:a16="http://schemas.microsoft.com/office/drawing/2014/main" id="{B93C0E94-5FAF-9450-39D2-98D9B0726EA2}"/>
              </a:ext>
            </a:extLst>
          </p:cNvPr>
          <p:cNvSpPr>
            <a:spLocks noGrp="1"/>
          </p:cNvSpPr>
          <p:nvPr>
            <p:ph type="sldNum" sz="quarter" idx="4"/>
          </p:nvPr>
        </p:nvSpPr>
        <p:spPr>
          <a:xfrm>
            <a:off x="14932152" y="9683496"/>
            <a:ext cx="2590800" cy="593725"/>
          </a:xfrm>
          <a:prstGeom prst="rect">
            <a:avLst/>
          </a:prstGeom>
        </p:spPr>
        <p:txBody>
          <a:bodyPr/>
          <a:lstStyle>
            <a:lvl1pPr algn="r">
              <a:defRPr sz="2000">
                <a:solidFill>
                  <a:schemeClr val="accent4"/>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72182469"/>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4">
            <a:extLst>
              <a:ext uri="{FF2B5EF4-FFF2-40B4-BE49-F238E27FC236}">
                <a16:creationId xmlns:a16="http://schemas.microsoft.com/office/drawing/2014/main" id="{69A91AA8-C75F-D4A9-1EB3-7E61D0F60C7C}"/>
              </a:ext>
            </a:extLst>
          </p:cNvPr>
          <p:cNvSpPr>
            <a:spLocks noGrp="1"/>
          </p:cNvSpPr>
          <p:nvPr>
            <p:ph type="dt" sz="half" idx="10"/>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15" name="Slide Number Placeholder 6">
            <a:extLst>
              <a:ext uri="{FF2B5EF4-FFF2-40B4-BE49-F238E27FC236}">
                <a16:creationId xmlns:a16="http://schemas.microsoft.com/office/drawing/2014/main" id="{AE949A4F-2FAC-569B-24FB-0CB9C3CB4D18}"/>
              </a:ext>
            </a:extLst>
          </p:cNvPr>
          <p:cNvSpPr>
            <a:spLocks noGrp="1"/>
          </p:cNvSpPr>
          <p:nvPr>
            <p:ph type="sldNum" sz="quarter" idx="11"/>
          </p:nvPr>
        </p:nvSpPr>
        <p:spPr>
          <a:xfrm>
            <a:off x="14932152" y="9683496"/>
            <a:ext cx="2590800" cy="593725"/>
          </a:xfrm>
          <a:prstGeom prst="rect">
            <a:avLst/>
          </a:prstGeom>
        </p:spPr>
        <p:txBody>
          <a:bodyPr/>
          <a:lstStyle>
            <a:lvl1pPr algn="r">
              <a:defRPr sz="2000">
                <a:solidFill>
                  <a:schemeClr val="accent4"/>
                </a:solidFill>
              </a:defRPr>
            </a:lvl1pPr>
          </a:lstStyle>
          <a:p>
            <a:fld id="{B6F15528-21DE-4FAA-801E-634DDDAF4B2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Date Placeholder 4">
            <a:extLst>
              <a:ext uri="{FF2B5EF4-FFF2-40B4-BE49-F238E27FC236}">
                <a16:creationId xmlns:a16="http://schemas.microsoft.com/office/drawing/2014/main" id="{DD824F8F-F919-6DF5-AA5E-59FC19FDE4DF}"/>
              </a:ext>
            </a:extLst>
          </p:cNvPr>
          <p:cNvSpPr>
            <a:spLocks noGrp="1"/>
          </p:cNvSpPr>
          <p:nvPr>
            <p:ph type="dt" sz="half" idx="2"/>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9" name="Slide Number Placeholder 6">
            <a:extLst>
              <a:ext uri="{FF2B5EF4-FFF2-40B4-BE49-F238E27FC236}">
                <a16:creationId xmlns:a16="http://schemas.microsoft.com/office/drawing/2014/main" id="{2260B386-81CD-D377-4A1D-7B9A1AD7E508}"/>
              </a:ext>
            </a:extLst>
          </p:cNvPr>
          <p:cNvSpPr>
            <a:spLocks noGrp="1"/>
          </p:cNvSpPr>
          <p:nvPr>
            <p:ph type="sldNum" sz="quarter" idx="4"/>
          </p:nvPr>
        </p:nvSpPr>
        <p:spPr>
          <a:xfrm>
            <a:off x="14932152" y="9683496"/>
            <a:ext cx="2590800" cy="593725"/>
          </a:xfrm>
          <a:prstGeom prst="rect">
            <a:avLst/>
          </a:prstGeom>
        </p:spPr>
        <p:txBody>
          <a:bodyPr/>
          <a:lstStyle>
            <a:lvl1pPr algn="r">
              <a:defRPr sz="2000">
                <a:solidFill>
                  <a:schemeClr val="accent4"/>
                </a:solidFill>
              </a:defRPr>
            </a:lvl1pPr>
          </a:lstStyle>
          <a:p>
            <a:fld id="{B6F15528-21DE-4FAA-801E-634DDDAF4B2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BDA6A3-8EDE-4865-892A-CE580B6B3468}"/>
              </a:ext>
            </a:extLst>
          </p:cNvPr>
          <p:cNvSpPr>
            <a:spLocks noGrp="1"/>
          </p:cNvSpPr>
          <p:nvPr>
            <p:ph type="dt" sz="half" idx="2"/>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6" name="Slide Number Placeholder 6">
            <a:extLst>
              <a:ext uri="{FF2B5EF4-FFF2-40B4-BE49-F238E27FC236}">
                <a16:creationId xmlns:a16="http://schemas.microsoft.com/office/drawing/2014/main" id="{05CF0CA0-B925-68A2-DB9B-C97395BD645E}"/>
              </a:ext>
            </a:extLst>
          </p:cNvPr>
          <p:cNvSpPr>
            <a:spLocks noGrp="1"/>
          </p:cNvSpPr>
          <p:nvPr>
            <p:ph type="sldNum" sz="quarter" idx="4"/>
          </p:nvPr>
        </p:nvSpPr>
        <p:spPr>
          <a:xfrm>
            <a:off x="14932152" y="9683496"/>
            <a:ext cx="2590800" cy="593725"/>
          </a:xfrm>
          <a:prstGeom prst="rect">
            <a:avLst/>
          </a:prstGeom>
        </p:spPr>
        <p:txBody>
          <a:bodyPr/>
          <a:lstStyle>
            <a:lvl1pPr algn="r">
              <a:defRPr sz="2000"/>
            </a:lvl1pPr>
          </a:lstStyle>
          <a:p>
            <a:fld id="{B6F15528-21DE-4FAA-801E-634DDDAF4B2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Date Placeholder 4">
            <a:extLst>
              <a:ext uri="{FF2B5EF4-FFF2-40B4-BE49-F238E27FC236}">
                <a16:creationId xmlns:a16="http://schemas.microsoft.com/office/drawing/2014/main" id="{4FB0BBB0-BF8B-6A0A-5DBD-C7A2D45E8ECE}"/>
              </a:ext>
            </a:extLst>
          </p:cNvPr>
          <p:cNvSpPr>
            <a:spLocks noGrp="1"/>
          </p:cNvSpPr>
          <p:nvPr>
            <p:ph type="dt" sz="half" idx="10"/>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11" name="Slide Number Placeholder 6">
            <a:extLst>
              <a:ext uri="{FF2B5EF4-FFF2-40B4-BE49-F238E27FC236}">
                <a16:creationId xmlns:a16="http://schemas.microsoft.com/office/drawing/2014/main" id="{C33E6CCD-654C-9E90-94C6-72DF42DA4D3C}"/>
              </a:ext>
            </a:extLst>
          </p:cNvPr>
          <p:cNvSpPr>
            <a:spLocks noGrp="1"/>
          </p:cNvSpPr>
          <p:nvPr>
            <p:ph type="sldNum" sz="quarter" idx="4"/>
          </p:nvPr>
        </p:nvSpPr>
        <p:spPr>
          <a:xfrm>
            <a:off x="14932152" y="9683496"/>
            <a:ext cx="2590800" cy="593725"/>
          </a:xfrm>
          <a:prstGeom prst="rect">
            <a:avLst/>
          </a:prstGeom>
        </p:spPr>
        <p:txBody>
          <a:bodyPr/>
          <a:lstStyle>
            <a:lvl1pPr algn="r">
              <a:defRPr sz="2000"/>
            </a:lvl1pPr>
          </a:lstStyle>
          <a:p>
            <a:fld id="{B6F15528-21DE-4FAA-801E-634DDDAF4B2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2C1A46CE-53C2-EA04-9256-ECB2B865B166}"/>
              </a:ext>
            </a:extLst>
          </p:cNvPr>
          <p:cNvSpPr>
            <a:spLocks noGrp="1"/>
          </p:cNvSpPr>
          <p:nvPr>
            <p:ph type="dt" sz="half" idx="10"/>
          </p:nvPr>
        </p:nvSpPr>
        <p:spPr>
          <a:xfrm>
            <a:off x="762590" y="9683495"/>
            <a:ext cx="2590800" cy="593725"/>
          </a:xfrm>
          <a:prstGeom prst="rect">
            <a:avLst/>
          </a:prstGeom>
        </p:spPr>
        <p:txBody>
          <a:bodyPr/>
          <a:lstStyle>
            <a:lvl1pPr>
              <a:defRPr sz="2000"/>
            </a:lvl1pPr>
          </a:lstStyle>
          <a:p>
            <a:r>
              <a:rPr lang="en-US"/>
              <a:t>2024-02-23</a:t>
            </a:r>
            <a:endParaRPr lang="en-US" dirty="0"/>
          </a:p>
        </p:txBody>
      </p:sp>
      <p:sp>
        <p:nvSpPr>
          <p:cNvPr id="9" name="Slide Number Placeholder 6">
            <a:extLst>
              <a:ext uri="{FF2B5EF4-FFF2-40B4-BE49-F238E27FC236}">
                <a16:creationId xmlns:a16="http://schemas.microsoft.com/office/drawing/2014/main" id="{6D7DBDFE-0118-220E-A38A-387B035642B5}"/>
              </a:ext>
            </a:extLst>
          </p:cNvPr>
          <p:cNvSpPr>
            <a:spLocks noGrp="1"/>
          </p:cNvSpPr>
          <p:nvPr>
            <p:ph type="sldNum" sz="quarter" idx="4"/>
          </p:nvPr>
        </p:nvSpPr>
        <p:spPr>
          <a:xfrm>
            <a:off x="14932152" y="9683496"/>
            <a:ext cx="2590800" cy="593725"/>
          </a:xfrm>
          <a:prstGeom prst="rect">
            <a:avLst/>
          </a:prstGeom>
        </p:spPr>
        <p:txBody>
          <a:bodyPr/>
          <a:lstStyle>
            <a:lvl1pPr algn="r">
              <a:defRPr sz="2000"/>
            </a:lvl1pPr>
          </a:lstStyle>
          <a:p>
            <a:fld id="{B6F15528-21DE-4FAA-801E-634DDDAF4B2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4">
            <a:extLst>
              <a:ext uri="{FF2B5EF4-FFF2-40B4-BE49-F238E27FC236}">
                <a16:creationId xmlns:a16="http://schemas.microsoft.com/office/drawing/2014/main" id="{84A09EA8-8D29-0152-B1B5-5EA2BFB6994E}"/>
              </a:ext>
            </a:extLst>
          </p:cNvPr>
          <p:cNvSpPr>
            <a:spLocks noGrp="1"/>
          </p:cNvSpPr>
          <p:nvPr>
            <p:ph type="dt" sz="half" idx="2"/>
          </p:nvPr>
        </p:nvSpPr>
        <p:spPr>
          <a:xfrm>
            <a:off x="762590" y="9683495"/>
            <a:ext cx="2590800" cy="593725"/>
          </a:xfrm>
          <a:prstGeom prst="rect">
            <a:avLst/>
          </a:prstGeom>
        </p:spPr>
        <p:txBody>
          <a:bodyPr/>
          <a:lstStyle>
            <a:lvl1pPr>
              <a:defRPr sz="2000">
                <a:solidFill>
                  <a:schemeClr val="accent4"/>
                </a:solidFill>
                <a:latin typeface="Calibri" panose="020F0502020204030204" pitchFamily="34" charset="0"/>
              </a:defRPr>
            </a:lvl1pPr>
          </a:lstStyle>
          <a:p>
            <a:r>
              <a:rPr lang="en-US" dirty="0"/>
              <a:t>2024-02-23</a:t>
            </a:r>
          </a:p>
        </p:txBody>
      </p:sp>
      <p:sp>
        <p:nvSpPr>
          <p:cNvPr id="12" name="Slide Number Placeholder 6">
            <a:extLst>
              <a:ext uri="{FF2B5EF4-FFF2-40B4-BE49-F238E27FC236}">
                <a16:creationId xmlns:a16="http://schemas.microsoft.com/office/drawing/2014/main" id="{55487058-0FD3-B1F4-8E31-1FB8FC55875D}"/>
              </a:ext>
            </a:extLst>
          </p:cNvPr>
          <p:cNvSpPr>
            <a:spLocks noGrp="1"/>
          </p:cNvSpPr>
          <p:nvPr>
            <p:ph type="sldNum" sz="quarter" idx="4"/>
          </p:nvPr>
        </p:nvSpPr>
        <p:spPr>
          <a:xfrm>
            <a:off x="14932152" y="9683496"/>
            <a:ext cx="2590800" cy="593725"/>
          </a:xfrm>
          <a:prstGeom prst="rect">
            <a:avLst/>
          </a:prstGeom>
        </p:spPr>
        <p:txBody>
          <a:bodyPr/>
          <a:lstStyle>
            <a:lvl1pPr algn="r">
              <a:defRPr sz="2000">
                <a:solidFill>
                  <a:schemeClr val="accent4"/>
                </a:solidFill>
                <a:latin typeface="Calibri" panose="020F0502020204030204"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D419B59B-F5D9-7792-825F-A667E4D73AD8}"/>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58D78AA2-E9A9-4C81-FF2B-1D8F7D05DFFA}"/>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7154B44-B556-A5C6-C968-440DD3895CD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F53E1D1-CADC-4D96-8EC7-2454BA5DD6FB}" type="datetimeFigureOut">
              <a:rPr lang="lt-LT" smtClean="0"/>
              <a:t>2025-10-30</a:t>
            </a:fld>
            <a:endParaRPr lang="lt-LT"/>
          </a:p>
        </p:txBody>
      </p:sp>
      <p:sp>
        <p:nvSpPr>
          <p:cNvPr id="5" name="Poraštės vietos rezervavimo ženklas 4">
            <a:extLst>
              <a:ext uri="{FF2B5EF4-FFF2-40B4-BE49-F238E27FC236}">
                <a16:creationId xmlns:a16="http://schemas.microsoft.com/office/drawing/2014/main" id="{AE9B2BE4-320C-F593-E2B0-B183E2DDDD10}"/>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91318A65-BDEB-F87D-AF0D-56FA099FDDB3}"/>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8030C2C4-BF15-480A-87E6-BF7007E6527A}" type="slidenum">
              <a:rPr lang="lt-LT" smtClean="0"/>
              <a:t>‹#›</a:t>
            </a:fld>
            <a:endParaRPr lang="lt-LT"/>
          </a:p>
        </p:txBody>
      </p:sp>
    </p:spTree>
    <p:extLst>
      <p:ext uri="{BB962C8B-B14F-4D97-AF65-F5344CB8AC3E}">
        <p14:creationId xmlns:p14="http://schemas.microsoft.com/office/powerpoint/2010/main" val="4034339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2023-01-05</a:t>
            </a:r>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Renginio pavadinimas</a:t>
            </a: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17254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4">
            <a:extLst>
              <a:ext uri="{FF2B5EF4-FFF2-40B4-BE49-F238E27FC236}">
                <a16:creationId xmlns:a16="http://schemas.microsoft.com/office/drawing/2014/main" id="{84A09EA8-8D29-0152-B1B5-5EA2BFB6994E}"/>
              </a:ext>
            </a:extLst>
          </p:cNvPr>
          <p:cNvSpPr>
            <a:spLocks noGrp="1"/>
          </p:cNvSpPr>
          <p:nvPr>
            <p:ph type="dt" sz="half" idx="2"/>
          </p:nvPr>
        </p:nvSpPr>
        <p:spPr>
          <a:xfrm>
            <a:off x="762590" y="9683495"/>
            <a:ext cx="2590800" cy="593725"/>
          </a:xfrm>
          <a:prstGeom prst="rect">
            <a:avLst/>
          </a:prstGeom>
        </p:spPr>
        <p:txBody>
          <a:bodyPr/>
          <a:lstStyle>
            <a:lvl1pPr>
              <a:defRPr sz="2000">
                <a:solidFill>
                  <a:schemeClr val="accent4"/>
                </a:solidFill>
              </a:defRPr>
            </a:lvl1pPr>
          </a:lstStyle>
          <a:p>
            <a:r>
              <a:rPr lang="en-US"/>
              <a:t>2024-02-23</a:t>
            </a:r>
            <a:endParaRPr lang="en-US" dirty="0"/>
          </a:p>
        </p:txBody>
      </p:sp>
      <p:sp>
        <p:nvSpPr>
          <p:cNvPr id="12" name="Slide Number Placeholder 6">
            <a:extLst>
              <a:ext uri="{FF2B5EF4-FFF2-40B4-BE49-F238E27FC236}">
                <a16:creationId xmlns:a16="http://schemas.microsoft.com/office/drawing/2014/main" id="{55487058-0FD3-B1F4-8E31-1FB8FC55875D}"/>
              </a:ext>
            </a:extLst>
          </p:cNvPr>
          <p:cNvSpPr>
            <a:spLocks noGrp="1"/>
          </p:cNvSpPr>
          <p:nvPr>
            <p:ph type="sldNum" sz="quarter" idx="4"/>
          </p:nvPr>
        </p:nvSpPr>
        <p:spPr>
          <a:xfrm>
            <a:off x="14932152" y="9683496"/>
            <a:ext cx="2590800" cy="593725"/>
          </a:xfrm>
          <a:prstGeom prst="rect">
            <a:avLst/>
          </a:prstGeom>
        </p:spPr>
        <p:txBody>
          <a:bodyPr/>
          <a:lstStyle>
            <a:lvl1pPr algn="r">
              <a:defRPr sz="2000">
                <a:solidFill>
                  <a:schemeClr val="accent4"/>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494036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p15:clr>
            <a:srgbClr val="F26B43"/>
          </p15:clr>
        </p15:guide>
        <p15:guide id="2" pos="57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1.png"/><Relationship Id="rId21" Type="http://schemas.openxmlformats.org/officeDocument/2006/relationships/image" Target="../media/image4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7.xml"/><Relationship Id="rId16" Type="http://schemas.openxmlformats.org/officeDocument/2006/relationships/image" Target="../media/image16.svg"/><Relationship Id="rId20"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32.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1.png"/><Relationship Id="rId21" Type="http://schemas.openxmlformats.org/officeDocument/2006/relationships/image" Target="../media/image45.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8.xml"/><Relationship Id="rId16" Type="http://schemas.openxmlformats.org/officeDocument/2006/relationships/image" Target="../media/image16.svg"/><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32.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1.png"/><Relationship Id="rId21" Type="http://schemas.openxmlformats.org/officeDocument/2006/relationships/image" Target="../media/image45.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9.xml"/><Relationship Id="rId16" Type="http://schemas.openxmlformats.org/officeDocument/2006/relationships/image" Target="../media/image16.svg"/><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32.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1.png"/><Relationship Id="rId21" Type="http://schemas.openxmlformats.org/officeDocument/2006/relationships/image" Target="../media/image45.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0.xml"/><Relationship Id="rId16" Type="http://schemas.openxmlformats.org/officeDocument/2006/relationships/image" Target="../media/image16.svg"/><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32.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1.png"/><Relationship Id="rId21" Type="http://schemas.openxmlformats.org/officeDocument/2006/relationships/image" Target="../media/image45.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1.xml"/><Relationship Id="rId16" Type="http://schemas.openxmlformats.org/officeDocument/2006/relationships/image" Target="../media/image16.svg"/><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32.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1.png"/><Relationship Id="rId21" Type="http://schemas.openxmlformats.org/officeDocument/2006/relationships/image" Target="../media/image45.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2.xml"/><Relationship Id="rId16" Type="http://schemas.openxmlformats.org/officeDocument/2006/relationships/image" Target="../media/image16.svg"/><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32.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1.png"/><Relationship Id="rId21" Type="http://schemas.openxmlformats.org/officeDocument/2006/relationships/image" Target="../media/image45.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3.xml"/><Relationship Id="rId16" Type="http://schemas.openxmlformats.org/officeDocument/2006/relationships/image" Target="../media/image16.svg"/><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32.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1.png"/><Relationship Id="rId21" Type="http://schemas.openxmlformats.org/officeDocument/2006/relationships/image" Target="../media/image45.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4.xml"/><Relationship Id="rId16" Type="http://schemas.openxmlformats.org/officeDocument/2006/relationships/image" Target="../media/image16.svg"/><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32.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1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1.png"/><Relationship Id="rId21" Type="http://schemas.openxmlformats.org/officeDocument/2006/relationships/image" Target="../media/image45.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5.xml"/><Relationship Id="rId16" Type="http://schemas.openxmlformats.org/officeDocument/2006/relationships/image" Target="../media/image16.svg"/><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32.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1.png"/><Relationship Id="rId21" Type="http://schemas.openxmlformats.org/officeDocument/2006/relationships/image" Target="../media/image45.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6.xml"/><Relationship Id="rId16" Type="http://schemas.openxmlformats.org/officeDocument/2006/relationships/image" Target="../media/image16.svg"/><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32.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svg"/><Relationship Id="rId7"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Layout" Target="../slideLayouts/slideLayout40.xml"/><Relationship Id="rId6" Type="http://schemas.openxmlformats.org/officeDocument/2006/relationships/image" Target="../media/image22.png"/><Relationship Id="rId5" Type="http://schemas.openxmlformats.org/officeDocument/2006/relationships/image" Target="../media/image21.svg"/><Relationship Id="rId10"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25.svg"/></Relationships>
</file>

<file path=ppt/slides/_rels/slide2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1.png"/><Relationship Id="rId21" Type="http://schemas.openxmlformats.org/officeDocument/2006/relationships/image" Target="../media/image45.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7.xml"/><Relationship Id="rId16" Type="http://schemas.openxmlformats.org/officeDocument/2006/relationships/image" Target="../media/image16.svg"/><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32.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2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1.png"/><Relationship Id="rId21" Type="http://schemas.openxmlformats.org/officeDocument/2006/relationships/image" Target="../media/image45.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8.xml"/><Relationship Id="rId16" Type="http://schemas.openxmlformats.org/officeDocument/2006/relationships/image" Target="../media/image16.svg"/><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32.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9.xml"/><Relationship Id="rId16" Type="http://schemas.openxmlformats.org/officeDocument/2006/relationships/image" Target="../media/image16.svg"/><Relationship Id="rId20" Type="http://schemas.openxmlformats.org/officeDocument/2006/relationships/image" Target="../media/image46.jp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32.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2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47.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29.svg"/><Relationship Id="rId11" Type="http://schemas.openxmlformats.org/officeDocument/2006/relationships/hyperlink" Target="https://aaa.lrv.lt/lt/" TargetMode="External"/><Relationship Id="rId5" Type="http://schemas.openxmlformats.org/officeDocument/2006/relationships/image" Target="../media/image28.png"/><Relationship Id="rId10" Type="http://schemas.openxmlformats.org/officeDocument/2006/relationships/image" Target="../media/image4.svg"/><Relationship Id="rId4" Type="http://schemas.openxmlformats.org/officeDocument/2006/relationships/image" Target="../media/image27.svg"/><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1.png"/><Relationship Id="rId21" Type="http://schemas.openxmlformats.org/officeDocument/2006/relationships/image" Target="../media/image45.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21.xml"/><Relationship Id="rId16" Type="http://schemas.openxmlformats.org/officeDocument/2006/relationships/image" Target="../media/image16.svg"/><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32.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1.png"/><Relationship Id="rId21" Type="http://schemas.openxmlformats.org/officeDocument/2006/relationships/image" Target="../media/image45.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22.xml"/><Relationship Id="rId16" Type="http://schemas.openxmlformats.org/officeDocument/2006/relationships/image" Target="../media/image16.svg"/><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32.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svg"/></Relationships>
</file>

<file path=ppt/slides/_rels/slide2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9.sv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4.svg"/><Relationship Id="rId4" Type="http://schemas.openxmlformats.org/officeDocument/2006/relationships/image" Target="../media/image27.sv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19.png"/><Relationship Id="rId4" Type="http://schemas.openxmlformats.org/officeDocument/2006/relationships/image" Target="../media/image28.png"/><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4.png"/><Relationship Id="rId4" Type="http://schemas.openxmlformats.org/officeDocument/2006/relationships/image" Target="../media/image27.sv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diagramLayout" Target="../diagrams/layout1.xml"/><Relationship Id="rId12" Type="http://schemas.openxmlformats.org/officeDocument/2006/relationships/image" Target="../media/image27.svg"/><Relationship Id="rId17" Type="http://schemas.openxmlformats.org/officeDocument/2006/relationships/image" Target="../media/image37.svg"/><Relationship Id="rId2" Type="http://schemas.openxmlformats.org/officeDocument/2006/relationships/notesSlide" Target="../notesSlides/notesSlide4.xml"/><Relationship Id="rId16"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diagramData" Target="../diagrams/data1.xml"/><Relationship Id="rId11" Type="http://schemas.openxmlformats.org/officeDocument/2006/relationships/image" Target="../media/image26.png"/><Relationship Id="rId5" Type="http://schemas.openxmlformats.org/officeDocument/2006/relationships/image" Target="../media/image35.jpg"/><Relationship Id="rId15" Type="http://schemas.openxmlformats.org/officeDocument/2006/relationships/image" Target="../media/image32.png"/><Relationship Id="rId10" Type="http://schemas.microsoft.com/office/2007/relationships/diagramDrawing" Target="../diagrams/drawing1.xml"/><Relationship Id="rId4" Type="http://schemas.openxmlformats.org/officeDocument/2006/relationships/image" Target="../media/image29.svg"/><Relationship Id="rId9" Type="http://schemas.openxmlformats.org/officeDocument/2006/relationships/diagramColors" Target="../diagrams/colors1.xml"/><Relationship Id="rId14"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9.png"/><Relationship Id="rId7" Type="http://schemas.openxmlformats.org/officeDocument/2006/relationships/diagramQuickStyle" Target="../diagrams/quickStyle2.xml"/><Relationship Id="rId12"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Layout" Target="../diagrams/layout2.xml"/><Relationship Id="rId11" Type="http://schemas.openxmlformats.org/officeDocument/2006/relationships/image" Target="../media/image40.png"/><Relationship Id="rId5" Type="http://schemas.openxmlformats.org/officeDocument/2006/relationships/diagramData" Target="../diagrams/data2.xml"/><Relationship Id="rId10" Type="http://schemas.openxmlformats.org/officeDocument/2006/relationships/image" Target="../media/image39.png"/><Relationship Id="rId4" Type="http://schemas.openxmlformats.org/officeDocument/2006/relationships/image" Target="../media/image38.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3ED1214-56F6-E4DD-5E3F-E2CB43CB58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15835" y="5475137"/>
            <a:ext cx="1817046" cy="1902666"/>
          </a:xfrm>
          <a:prstGeom prst="rect">
            <a:avLst/>
          </a:prstGeom>
        </p:spPr>
      </p:pic>
      <p:grpSp>
        <p:nvGrpSpPr>
          <p:cNvPr id="5" name="Group 3">
            <a:extLst>
              <a:ext uri="{FF2B5EF4-FFF2-40B4-BE49-F238E27FC236}">
                <a16:creationId xmlns:a16="http://schemas.microsoft.com/office/drawing/2014/main" id="{C2FFB2AA-24BD-7891-8047-80D81D1E1D3A}"/>
              </a:ext>
            </a:extLst>
          </p:cNvPr>
          <p:cNvGrpSpPr/>
          <p:nvPr/>
        </p:nvGrpSpPr>
        <p:grpSpPr>
          <a:xfrm>
            <a:off x="10767077" y="3534288"/>
            <a:ext cx="1880497" cy="1880497"/>
            <a:chOff x="0" y="0"/>
            <a:chExt cx="1913890" cy="1913890"/>
          </a:xfrm>
        </p:grpSpPr>
        <p:sp>
          <p:nvSpPr>
            <p:cNvPr id="6" name="Freeform 4">
              <a:extLst>
                <a:ext uri="{FF2B5EF4-FFF2-40B4-BE49-F238E27FC236}">
                  <a16:creationId xmlns:a16="http://schemas.microsoft.com/office/drawing/2014/main" id="{7B79068A-85C4-A5F9-FEBF-FCE2FE8E5C1D}"/>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8FCEA5"/>
            </a:solidFill>
          </p:spPr>
          <p:txBody>
            <a:bodyPr/>
            <a:lstStyle/>
            <a:p>
              <a:endParaRPr lang="lt-LT" dirty="0">
                <a:latin typeface="Calibri" panose="020F0502020204030204" pitchFamily="34" charset="0"/>
              </a:endParaRPr>
            </a:p>
          </p:txBody>
        </p:sp>
      </p:grpSp>
      <p:grpSp>
        <p:nvGrpSpPr>
          <p:cNvPr id="7" name="Group 5">
            <a:extLst>
              <a:ext uri="{FF2B5EF4-FFF2-40B4-BE49-F238E27FC236}">
                <a16:creationId xmlns:a16="http://schemas.microsoft.com/office/drawing/2014/main" id="{B1E4EB25-9504-9668-8263-E72F8DDBC8E0}"/>
              </a:ext>
            </a:extLst>
          </p:cNvPr>
          <p:cNvGrpSpPr/>
          <p:nvPr/>
        </p:nvGrpSpPr>
        <p:grpSpPr>
          <a:xfrm>
            <a:off x="10773833" y="7377805"/>
            <a:ext cx="1880497" cy="1880497"/>
            <a:chOff x="0" y="0"/>
            <a:chExt cx="1913890" cy="1913890"/>
          </a:xfrm>
        </p:grpSpPr>
        <p:sp>
          <p:nvSpPr>
            <p:cNvPr id="8" name="Freeform 6">
              <a:extLst>
                <a:ext uri="{FF2B5EF4-FFF2-40B4-BE49-F238E27FC236}">
                  <a16:creationId xmlns:a16="http://schemas.microsoft.com/office/drawing/2014/main" id="{9755CE6F-A5A7-BC76-6FD4-24004E50503D}"/>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p>
              <a:endParaRPr lang="lt-LT" dirty="0">
                <a:latin typeface="Calibri" panose="020F0502020204030204" pitchFamily="34" charset="0"/>
              </a:endParaRPr>
            </a:p>
          </p:txBody>
        </p:sp>
      </p:grpSp>
      <p:grpSp>
        <p:nvGrpSpPr>
          <p:cNvPr id="9" name="Group 7">
            <a:extLst>
              <a:ext uri="{FF2B5EF4-FFF2-40B4-BE49-F238E27FC236}">
                <a16:creationId xmlns:a16="http://schemas.microsoft.com/office/drawing/2014/main" id="{C3CA9D50-AC03-B0A9-E9BA-838C30B0EBB9}"/>
              </a:ext>
            </a:extLst>
          </p:cNvPr>
          <p:cNvGrpSpPr/>
          <p:nvPr/>
        </p:nvGrpSpPr>
        <p:grpSpPr>
          <a:xfrm>
            <a:off x="12654330" y="1654184"/>
            <a:ext cx="1880497" cy="1880497"/>
            <a:chOff x="0" y="0"/>
            <a:chExt cx="1913890" cy="1913890"/>
          </a:xfrm>
        </p:grpSpPr>
        <p:sp>
          <p:nvSpPr>
            <p:cNvPr id="10" name="Freeform 8">
              <a:extLst>
                <a:ext uri="{FF2B5EF4-FFF2-40B4-BE49-F238E27FC236}">
                  <a16:creationId xmlns:a16="http://schemas.microsoft.com/office/drawing/2014/main" id="{A5CE00E6-5D32-DAFB-6989-0EB1434C9230}"/>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BCE2C9"/>
            </a:solidFill>
          </p:spPr>
          <p:txBody>
            <a:bodyPr/>
            <a:lstStyle/>
            <a:p>
              <a:endParaRPr lang="lt-LT" dirty="0">
                <a:latin typeface="Calibri" panose="020F0502020204030204" pitchFamily="34" charset="0"/>
              </a:endParaRPr>
            </a:p>
          </p:txBody>
        </p:sp>
      </p:grpSp>
      <p:grpSp>
        <p:nvGrpSpPr>
          <p:cNvPr id="11" name="Group 9">
            <a:extLst>
              <a:ext uri="{FF2B5EF4-FFF2-40B4-BE49-F238E27FC236}">
                <a16:creationId xmlns:a16="http://schemas.microsoft.com/office/drawing/2014/main" id="{85C6EED6-E0C0-CB10-F225-5DBDCEF17425}"/>
              </a:ext>
            </a:extLst>
          </p:cNvPr>
          <p:cNvGrpSpPr/>
          <p:nvPr/>
        </p:nvGrpSpPr>
        <p:grpSpPr>
          <a:xfrm rot="-10800000">
            <a:off x="15304753" y="5475139"/>
            <a:ext cx="951333" cy="1880497"/>
            <a:chOff x="0" y="0"/>
            <a:chExt cx="968227" cy="1913890"/>
          </a:xfrm>
        </p:grpSpPr>
        <p:sp>
          <p:nvSpPr>
            <p:cNvPr id="12" name="Freeform 10">
              <a:extLst>
                <a:ext uri="{FF2B5EF4-FFF2-40B4-BE49-F238E27FC236}">
                  <a16:creationId xmlns:a16="http://schemas.microsoft.com/office/drawing/2014/main" id="{918A533C-49B6-5FE2-62FE-59D239D2D3E3}"/>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p>
              <a:endParaRPr lang="lt-LT" dirty="0">
                <a:latin typeface="Calibri" panose="020F0502020204030204" pitchFamily="34" charset="0"/>
              </a:endParaRPr>
            </a:p>
          </p:txBody>
        </p:sp>
      </p:grpSp>
      <p:grpSp>
        <p:nvGrpSpPr>
          <p:cNvPr id="13" name="Group 11">
            <a:extLst>
              <a:ext uri="{FF2B5EF4-FFF2-40B4-BE49-F238E27FC236}">
                <a16:creationId xmlns:a16="http://schemas.microsoft.com/office/drawing/2014/main" id="{C11121DC-4389-889F-7146-8023CE4934A1}"/>
              </a:ext>
            </a:extLst>
          </p:cNvPr>
          <p:cNvGrpSpPr/>
          <p:nvPr/>
        </p:nvGrpSpPr>
        <p:grpSpPr>
          <a:xfrm rot="-10800000">
            <a:off x="14375589" y="5475139"/>
            <a:ext cx="951333" cy="1880497"/>
            <a:chOff x="0" y="0"/>
            <a:chExt cx="968227" cy="1913890"/>
          </a:xfrm>
        </p:grpSpPr>
        <p:sp>
          <p:nvSpPr>
            <p:cNvPr id="14" name="Freeform 12">
              <a:extLst>
                <a:ext uri="{FF2B5EF4-FFF2-40B4-BE49-F238E27FC236}">
                  <a16:creationId xmlns:a16="http://schemas.microsoft.com/office/drawing/2014/main" id="{EC16AEBA-F563-AA09-E8DA-C7A2CBB391B5}"/>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p>
              <a:endParaRPr lang="lt-LT" dirty="0">
                <a:latin typeface="Calibri" panose="020F0502020204030204" pitchFamily="34" charset="0"/>
              </a:endParaRPr>
            </a:p>
          </p:txBody>
        </p:sp>
      </p:grpSp>
      <p:pic>
        <p:nvPicPr>
          <p:cNvPr id="15" name="Picture 13">
            <a:extLst>
              <a:ext uri="{FF2B5EF4-FFF2-40B4-BE49-F238E27FC236}">
                <a16:creationId xmlns:a16="http://schemas.microsoft.com/office/drawing/2014/main" id="{A7C04FEB-2AAD-4427-1167-2F1284C57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654330" y="732741"/>
            <a:ext cx="1880497" cy="921443"/>
          </a:xfrm>
          <a:prstGeom prst="rect">
            <a:avLst/>
          </a:prstGeom>
        </p:spPr>
      </p:pic>
      <p:sp>
        <p:nvSpPr>
          <p:cNvPr id="16" name="AutoShape 14">
            <a:extLst>
              <a:ext uri="{FF2B5EF4-FFF2-40B4-BE49-F238E27FC236}">
                <a16:creationId xmlns:a16="http://schemas.microsoft.com/office/drawing/2014/main" id="{6F7BF7FF-0601-AFA0-69EB-1DE5B860B77A}"/>
              </a:ext>
            </a:extLst>
          </p:cNvPr>
          <p:cNvSpPr/>
          <p:nvPr/>
        </p:nvSpPr>
        <p:spPr>
          <a:xfrm>
            <a:off x="1166374" y="9248775"/>
            <a:ext cx="17121627" cy="0"/>
          </a:xfrm>
          <a:prstGeom prst="line">
            <a:avLst/>
          </a:prstGeom>
          <a:ln w="9525" cap="rnd">
            <a:solidFill>
              <a:srgbClr val="000000"/>
            </a:solidFill>
            <a:prstDash val="solid"/>
            <a:headEnd type="none" w="sm" len="sm"/>
            <a:tailEnd type="none" w="sm" len="sm"/>
          </a:ln>
        </p:spPr>
        <p:txBody>
          <a:bodyPr/>
          <a:lstStyle/>
          <a:p>
            <a:endParaRPr lang="lt-LT" dirty="0">
              <a:latin typeface="Calibri" panose="020F0502020204030204" pitchFamily="34" charset="0"/>
            </a:endParaRPr>
          </a:p>
        </p:txBody>
      </p:sp>
      <p:grpSp>
        <p:nvGrpSpPr>
          <p:cNvPr id="17" name="Group 15">
            <a:extLst>
              <a:ext uri="{FF2B5EF4-FFF2-40B4-BE49-F238E27FC236}">
                <a16:creationId xmlns:a16="http://schemas.microsoft.com/office/drawing/2014/main" id="{A43843BF-C698-87A4-AA11-F3607867BC23}"/>
              </a:ext>
            </a:extLst>
          </p:cNvPr>
          <p:cNvGrpSpPr/>
          <p:nvPr/>
        </p:nvGrpSpPr>
        <p:grpSpPr>
          <a:xfrm>
            <a:off x="12654330" y="1653792"/>
            <a:ext cx="1883511" cy="1880497"/>
            <a:chOff x="0" y="0"/>
            <a:chExt cx="6350000" cy="6339840"/>
          </a:xfrm>
        </p:grpSpPr>
        <p:sp>
          <p:nvSpPr>
            <p:cNvPr id="18" name="Freeform 16">
              <a:extLst>
                <a:ext uri="{FF2B5EF4-FFF2-40B4-BE49-F238E27FC236}">
                  <a16:creationId xmlns:a16="http://schemas.microsoft.com/office/drawing/2014/main" id="{1DDD4212-E4AA-90CF-0D40-E6F01068147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8FCEA5"/>
            </a:solidFill>
          </p:spPr>
          <p:txBody>
            <a:bodyPr/>
            <a:lstStyle/>
            <a:p>
              <a:endParaRPr lang="lt-LT" dirty="0">
                <a:latin typeface="Calibri" panose="020F0502020204030204" pitchFamily="34" charset="0"/>
              </a:endParaRPr>
            </a:p>
          </p:txBody>
        </p:sp>
      </p:grpSp>
      <p:pic>
        <p:nvPicPr>
          <p:cNvPr id="19" name="Picture 17">
            <a:extLst>
              <a:ext uri="{FF2B5EF4-FFF2-40B4-BE49-F238E27FC236}">
                <a16:creationId xmlns:a16="http://schemas.microsoft.com/office/drawing/2014/main" id="{032D5672-774A-F70E-824D-285ED02FD3A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55932" y="5475139"/>
            <a:ext cx="1056497" cy="1880497"/>
          </a:xfrm>
          <a:prstGeom prst="rect">
            <a:avLst/>
          </a:prstGeom>
        </p:spPr>
      </p:pic>
      <p:pic>
        <p:nvPicPr>
          <p:cNvPr id="20" name="Picture 18">
            <a:extLst>
              <a:ext uri="{FF2B5EF4-FFF2-40B4-BE49-F238E27FC236}">
                <a16:creationId xmlns:a16="http://schemas.microsoft.com/office/drawing/2014/main" id="{DB32014E-13BB-E726-7C7B-7484971200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375587" y="7355634"/>
            <a:ext cx="1904830" cy="1897904"/>
          </a:xfrm>
          <a:prstGeom prst="rect">
            <a:avLst/>
          </a:prstGeom>
        </p:spPr>
      </p:pic>
      <p:grpSp>
        <p:nvGrpSpPr>
          <p:cNvPr id="21" name="Group 19">
            <a:extLst>
              <a:ext uri="{FF2B5EF4-FFF2-40B4-BE49-F238E27FC236}">
                <a16:creationId xmlns:a16="http://schemas.microsoft.com/office/drawing/2014/main" id="{F819241E-A615-E1CB-955D-4B585811AEEF}"/>
              </a:ext>
            </a:extLst>
          </p:cNvPr>
          <p:cNvGrpSpPr/>
          <p:nvPr/>
        </p:nvGrpSpPr>
        <p:grpSpPr>
          <a:xfrm>
            <a:off x="10980025" y="7619843"/>
            <a:ext cx="1498924" cy="1506300"/>
            <a:chOff x="0" y="0"/>
            <a:chExt cx="1998566" cy="2008401"/>
          </a:xfrm>
        </p:grpSpPr>
        <p:pic>
          <p:nvPicPr>
            <p:cNvPr id="22" name="Picture 20">
              <a:extLst>
                <a:ext uri="{FF2B5EF4-FFF2-40B4-BE49-F238E27FC236}">
                  <a16:creationId xmlns:a16="http://schemas.microsoft.com/office/drawing/2014/main" id="{7988787E-B4AF-007B-78A7-84492543F72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1460695"/>
              <a:ext cx="1255158" cy="547705"/>
            </a:xfrm>
            <a:prstGeom prst="rect">
              <a:avLst/>
            </a:prstGeom>
          </p:spPr>
        </p:pic>
        <p:pic>
          <p:nvPicPr>
            <p:cNvPr id="23" name="Picture 21">
              <a:extLst>
                <a:ext uri="{FF2B5EF4-FFF2-40B4-BE49-F238E27FC236}">
                  <a16:creationId xmlns:a16="http://schemas.microsoft.com/office/drawing/2014/main" id="{5D992D9F-8356-8769-B9C2-0E8B1F4D15C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0"/>
              <a:ext cx="1255158" cy="547705"/>
            </a:xfrm>
            <a:prstGeom prst="rect">
              <a:avLst/>
            </a:prstGeom>
          </p:spPr>
        </p:pic>
        <p:pic>
          <p:nvPicPr>
            <p:cNvPr id="24" name="Picture 22">
              <a:extLst>
                <a:ext uri="{FF2B5EF4-FFF2-40B4-BE49-F238E27FC236}">
                  <a16:creationId xmlns:a16="http://schemas.microsoft.com/office/drawing/2014/main" id="{2647D28C-87A8-82D8-E306-B137FF11837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3408" y="730348"/>
              <a:ext cx="1255158" cy="547705"/>
            </a:xfrm>
            <a:prstGeom prst="rect">
              <a:avLst/>
            </a:prstGeom>
          </p:spPr>
        </p:pic>
      </p:grpSp>
      <p:pic>
        <p:nvPicPr>
          <p:cNvPr id="25" name="Picture 23">
            <a:extLst>
              <a:ext uri="{FF2B5EF4-FFF2-40B4-BE49-F238E27FC236}">
                <a16:creationId xmlns:a16="http://schemas.microsoft.com/office/drawing/2014/main" id="{EA11F98A-D5B3-BDB3-79B8-4A4990A2A1D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537838" y="1774163"/>
            <a:ext cx="1686520" cy="1760125"/>
          </a:xfrm>
          <a:prstGeom prst="rect">
            <a:avLst/>
          </a:prstGeom>
        </p:spPr>
      </p:pic>
      <p:pic>
        <p:nvPicPr>
          <p:cNvPr id="26" name="Picture 24">
            <a:extLst>
              <a:ext uri="{FF2B5EF4-FFF2-40B4-BE49-F238E27FC236}">
                <a16:creationId xmlns:a16="http://schemas.microsoft.com/office/drawing/2014/main" id="{3A29F856-15B7-96C4-425F-6F1A414B993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889409" y="1654575"/>
            <a:ext cx="1589543" cy="1880104"/>
          </a:xfrm>
          <a:prstGeom prst="rect">
            <a:avLst/>
          </a:prstGeom>
        </p:spPr>
      </p:pic>
      <p:pic>
        <p:nvPicPr>
          <p:cNvPr id="27" name="Picture 25">
            <a:extLst>
              <a:ext uri="{FF2B5EF4-FFF2-40B4-BE49-F238E27FC236}">
                <a16:creationId xmlns:a16="http://schemas.microsoft.com/office/drawing/2014/main" id="{90C985E5-61D3-F26E-7FC3-65931EF7CE2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654328" y="5306421"/>
            <a:ext cx="1691534" cy="2049215"/>
          </a:xfrm>
          <a:prstGeom prst="rect">
            <a:avLst/>
          </a:prstGeom>
        </p:spPr>
      </p:pic>
      <p:pic>
        <p:nvPicPr>
          <p:cNvPr id="28" name="Picture 26">
            <a:extLst>
              <a:ext uri="{FF2B5EF4-FFF2-40B4-BE49-F238E27FC236}">
                <a16:creationId xmlns:a16="http://schemas.microsoft.com/office/drawing/2014/main" id="{12CCD8E1-E3B0-594F-D1A1-227AA84FEC43}"/>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4534827" y="3534679"/>
            <a:ext cx="1520613" cy="1940458"/>
          </a:xfrm>
          <a:prstGeom prst="rect">
            <a:avLst/>
          </a:prstGeom>
        </p:spPr>
      </p:pic>
      <p:sp>
        <p:nvSpPr>
          <p:cNvPr id="30" name="TextBox 28">
            <a:extLst>
              <a:ext uri="{FF2B5EF4-FFF2-40B4-BE49-F238E27FC236}">
                <a16:creationId xmlns:a16="http://schemas.microsoft.com/office/drawing/2014/main" id="{13FB0294-E131-09AB-256C-48E04241ABF5}"/>
              </a:ext>
            </a:extLst>
          </p:cNvPr>
          <p:cNvSpPr txBox="1"/>
          <p:nvPr/>
        </p:nvSpPr>
        <p:spPr>
          <a:xfrm>
            <a:off x="984093" y="3789680"/>
            <a:ext cx="10171839" cy="1754326"/>
          </a:xfrm>
          <a:prstGeom prst="rect">
            <a:avLst/>
          </a:prstGeom>
        </p:spPr>
        <p:txBody>
          <a:bodyPr wrap="square" lIns="0" tIns="0" rIns="0" bIns="0" rtlCol="0" anchor="t">
            <a:spAutoFit/>
          </a:bodyPr>
          <a:lstStyle/>
          <a:p>
            <a:r>
              <a:rPr lang="lt-LT" sz="6600" b="1" dirty="0">
                <a:latin typeface="Calibri" panose="020F0502020204030204" pitchFamily="34" charset="0"/>
              </a:rPr>
              <a:t>PAV subjekto vaidmuo.</a:t>
            </a:r>
          </a:p>
          <a:p>
            <a:r>
              <a:rPr lang="lt-LT" sz="4800" b="1" dirty="0">
                <a:latin typeface="Calibri" panose="020F0502020204030204" pitchFamily="34" charset="0"/>
              </a:rPr>
              <a:t>Metodinės gairės ir mokymai</a:t>
            </a:r>
          </a:p>
        </p:txBody>
      </p:sp>
      <p:sp>
        <p:nvSpPr>
          <p:cNvPr id="31" name="TextBox 29">
            <a:extLst>
              <a:ext uri="{FF2B5EF4-FFF2-40B4-BE49-F238E27FC236}">
                <a16:creationId xmlns:a16="http://schemas.microsoft.com/office/drawing/2014/main" id="{D18AECC7-CCD9-77F2-B732-5F75D98F053C}"/>
              </a:ext>
            </a:extLst>
          </p:cNvPr>
          <p:cNvSpPr txBox="1"/>
          <p:nvPr/>
        </p:nvSpPr>
        <p:spPr>
          <a:xfrm>
            <a:off x="1056765" y="6657246"/>
            <a:ext cx="8593918" cy="816890"/>
          </a:xfrm>
          <a:prstGeom prst="rect">
            <a:avLst/>
          </a:prstGeom>
        </p:spPr>
        <p:txBody>
          <a:bodyPr wrap="square" lIns="0" tIns="0" rIns="0" bIns="0" rtlCol="0" anchor="t">
            <a:spAutoFit/>
          </a:bodyPr>
          <a:lstStyle/>
          <a:p>
            <a:pPr>
              <a:lnSpc>
                <a:spcPts val="7000"/>
              </a:lnSpc>
            </a:pPr>
            <a:r>
              <a:rPr lang="lt-LT" sz="3600" dirty="0">
                <a:solidFill>
                  <a:srgbClr val="000000"/>
                </a:solidFill>
                <a:latin typeface="Calibri" panose="020F0502020204030204" pitchFamily="34" charset="0"/>
                <a:ea typeface="Calibri" panose="020F0502020204030204" pitchFamily="34" charset="0"/>
                <a:cs typeface="Calibri" panose="020F0502020204030204" pitchFamily="34" charset="0"/>
              </a:rPr>
              <a:t>DALĖ AMŠIEJIENĖ</a:t>
            </a:r>
            <a:endPar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TextBox 30">
            <a:extLst>
              <a:ext uri="{FF2B5EF4-FFF2-40B4-BE49-F238E27FC236}">
                <a16:creationId xmlns:a16="http://schemas.microsoft.com/office/drawing/2014/main" id="{514C2132-4B21-0C5F-D05E-45881091A09E}"/>
              </a:ext>
            </a:extLst>
          </p:cNvPr>
          <p:cNvSpPr txBox="1"/>
          <p:nvPr/>
        </p:nvSpPr>
        <p:spPr>
          <a:xfrm>
            <a:off x="1056765" y="8023094"/>
            <a:ext cx="3439035" cy="556434"/>
          </a:xfrm>
          <a:prstGeom prst="rect">
            <a:avLst/>
          </a:prstGeom>
        </p:spPr>
        <p:txBody>
          <a:bodyPr wrap="square" lIns="0" tIns="0" rIns="0" bIns="0" rtlCol="0" anchor="t">
            <a:spAutoFit/>
          </a:bodyPr>
          <a:lstStyle/>
          <a:p>
            <a:pPr>
              <a:lnSpc>
                <a:spcPts val="4759"/>
              </a:lnSpc>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202</a:t>
            </a:r>
            <a:r>
              <a:rPr lang="lt-LT" sz="2800" dirty="0">
                <a:solidFill>
                  <a:srgbClr val="000000"/>
                </a:solidFill>
                <a:latin typeface="Calibri" panose="020F0502020204030204" pitchFamily="34" charset="0"/>
                <a:ea typeface="Calibri" panose="020F0502020204030204" pitchFamily="34" charset="0"/>
                <a:cs typeface="Calibri" panose="020F0502020204030204" pitchFamily="34" charset="0"/>
              </a:rPr>
              <a:t>5</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lt-LT" sz="2800" dirty="0">
                <a:solidFill>
                  <a:srgbClr val="000000"/>
                </a:solidFill>
                <a:latin typeface="Calibri" panose="020F0502020204030204" pitchFamily="34" charset="0"/>
                <a:ea typeface="Calibri" panose="020F0502020204030204" pitchFamily="34" charset="0"/>
                <a:cs typeface="Calibri" panose="020F0502020204030204" pitchFamily="34" charset="0"/>
              </a:rPr>
              <a:t>10</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lt-LT" sz="2800" dirty="0">
                <a:solidFill>
                  <a:srgbClr val="000000"/>
                </a:solidFill>
                <a:latin typeface="Calibri" panose="020F0502020204030204" pitchFamily="34" charset="0"/>
                <a:ea typeface="Calibri" panose="020F0502020204030204" pitchFamily="34" charset="0"/>
                <a:cs typeface="Calibri" panose="020F0502020204030204" pitchFamily="34" charset="0"/>
              </a:rPr>
              <a:t>27</a:t>
            </a:r>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34" name="Picture 10">
            <a:extLst>
              <a:ext uri="{FF2B5EF4-FFF2-40B4-BE49-F238E27FC236}">
                <a16:creationId xmlns:a16="http://schemas.microsoft.com/office/drawing/2014/main" id="{F9DBB53E-B51D-5A04-0B2A-C1C3D779D09C}"/>
              </a:ext>
            </a:extLst>
          </p:cNvPr>
          <p:cNvPicPr>
            <a:picLocks noChangeAspect="1"/>
          </p:cNvPicPr>
          <p:nvPr/>
        </p:nvPicPr>
        <p:blipFill>
          <a:blip r:embed="rId20"/>
          <a:srcRect/>
          <a:stretch>
            <a:fillRect/>
          </a:stretch>
        </p:blipFill>
        <p:spPr>
          <a:xfrm>
            <a:off x="560450" y="509631"/>
            <a:ext cx="2592996" cy="1038138"/>
          </a:xfrm>
          <a:prstGeom prst="rect">
            <a:avLst/>
          </a:prstGeom>
        </p:spPr>
      </p:pic>
    </p:spTree>
    <p:extLst>
      <p:ext uri="{BB962C8B-B14F-4D97-AF65-F5344CB8AC3E}">
        <p14:creationId xmlns:p14="http://schemas.microsoft.com/office/powerpoint/2010/main" val="120927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31C76-57B8-3D35-AA9E-3A62BE65435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92D79420-0F1E-E931-0580-8840B486611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92683" y="7344138"/>
            <a:ext cx="1817046" cy="1902666"/>
          </a:xfrm>
          <a:prstGeom prst="rect">
            <a:avLst/>
          </a:prstGeom>
        </p:spPr>
      </p:pic>
      <p:grpSp>
        <p:nvGrpSpPr>
          <p:cNvPr id="5" name="Group 5">
            <a:extLst>
              <a:ext uri="{FF2B5EF4-FFF2-40B4-BE49-F238E27FC236}">
                <a16:creationId xmlns:a16="http://schemas.microsoft.com/office/drawing/2014/main" id="{E1E04FEC-2DF9-4A0F-9490-922AE7455256}"/>
              </a:ext>
            </a:extLst>
          </p:cNvPr>
          <p:cNvGrpSpPr/>
          <p:nvPr/>
        </p:nvGrpSpPr>
        <p:grpSpPr>
          <a:xfrm>
            <a:off x="10773832" y="7377805"/>
            <a:ext cx="1880498" cy="1880498"/>
            <a:chOff x="0" y="0"/>
            <a:chExt cx="1913890" cy="1913890"/>
          </a:xfrm>
        </p:grpSpPr>
        <p:sp>
          <p:nvSpPr>
            <p:cNvPr id="6" name="Freeform 6">
              <a:extLst>
                <a:ext uri="{FF2B5EF4-FFF2-40B4-BE49-F238E27FC236}">
                  <a16:creationId xmlns:a16="http://schemas.microsoft.com/office/drawing/2014/main" id="{2BA555D3-DE04-0E39-141E-B5F43950B2DE}"/>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a:extLst>
              <a:ext uri="{FF2B5EF4-FFF2-40B4-BE49-F238E27FC236}">
                <a16:creationId xmlns:a16="http://schemas.microsoft.com/office/drawing/2014/main" id="{A1219063-1686-EFB1-D1A3-BDEC3A371B78}"/>
              </a:ext>
            </a:extLst>
          </p:cNvPr>
          <p:cNvGrpSpPr/>
          <p:nvPr/>
        </p:nvGrpSpPr>
        <p:grpSpPr>
          <a:xfrm rot="-10800000">
            <a:off x="14849873" y="7377805"/>
            <a:ext cx="951333" cy="1880498"/>
            <a:chOff x="0" y="0"/>
            <a:chExt cx="968227" cy="1913890"/>
          </a:xfrm>
        </p:grpSpPr>
        <p:sp>
          <p:nvSpPr>
            <p:cNvPr id="10" name="Freeform 10">
              <a:extLst>
                <a:ext uri="{FF2B5EF4-FFF2-40B4-BE49-F238E27FC236}">
                  <a16:creationId xmlns:a16="http://schemas.microsoft.com/office/drawing/2014/main" id="{9FD1D5FD-1F83-62E5-EB9D-61275C347216}"/>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1">
            <a:extLst>
              <a:ext uri="{FF2B5EF4-FFF2-40B4-BE49-F238E27FC236}">
                <a16:creationId xmlns:a16="http://schemas.microsoft.com/office/drawing/2014/main" id="{E8881063-BEC6-35D5-B9F8-4DF84F0AB176}"/>
              </a:ext>
            </a:extLst>
          </p:cNvPr>
          <p:cNvGrpSpPr/>
          <p:nvPr/>
        </p:nvGrpSpPr>
        <p:grpSpPr>
          <a:xfrm rot="-10800000">
            <a:off x="6474485" y="7306961"/>
            <a:ext cx="951333" cy="1880498"/>
            <a:chOff x="0" y="0"/>
            <a:chExt cx="968227" cy="1913890"/>
          </a:xfrm>
        </p:grpSpPr>
        <p:sp>
          <p:nvSpPr>
            <p:cNvPr id="12" name="Freeform 12">
              <a:extLst>
                <a:ext uri="{FF2B5EF4-FFF2-40B4-BE49-F238E27FC236}">
                  <a16:creationId xmlns:a16="http://schemas.microsoft.com/office/drawing/2014/main" id="{BC1B7C12-D6A1-0523-ED82-9622CAB51033}"/>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AutoShape 14">
            <a:extLst>
              <a:ext uri="{FF2B5EF4-FFF2-40B4-BE49-F238E27FC236}">
                <a16:creationId xmlns:a16="http://schemas.microsoft.com/office/drawing/2014/main" id="{CD2D060A-E6B7-1B62-843A-1A4C4A50C7C5}"/>
              </a:ext>
            </a:extLst>
          </p:cNvPr>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7">
            <a:extLst>
              <a:ext uri="{FF2B5EF4-FFF2-40B4-BE49-F238E27FC236}">
                <a16:creationId xmlns:a16="http://schemas.microsoft.com/office/drawing/2014/main" id="{ABC2C1C5-C151-C157-1CC1-ED18A08E328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80419" y="7364336"/>
            <a:ext cx="1056497" cy="1880498"/>
          </a:xfrm>
          <a:prstGeom prst="rect">
            <a:avLst/>
          </a:prstGeom>
        </p:spPr>
      </p:pic>
      <p:pic>
        <p:nvPicPr>
          <p:cNvPr id="18" name="Picture 18">
            <a:extLst>
              <a:ext uri="{FF2B5EF4-FFF2-40B4-BE49-F238E27FC236}">
                <a16:creationId xmlns:a16="http://schemas.microsoft.com/office/drawing/2014/main" id="{D135DC59-47E6-FE89-444B-290E760397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50185" y="7320214"/>
            <a:ext cx="1904831" cy="1897904"/>
          </a:xfrm>
          <a:prstGeom prst="rect">
            <a:avLst/>
          </a:prstGeom>
        </p:spPr>
      </p:pic>
      <p:grpSp>
        <p:nvGrpSpPr>
          <p:cNvPr id="19" name="Group 19">
            <a:extLst>
              <a:ext uri="{FF2B5EF4-FFF2-40B4-BE49-F238E27FC236}">
                <a16:creationId xmlns:a16="http://schemas.microsoft.com/office/drawing/2014/main" id="{448A9187-C34A-D176-8BFC-B2778EC34FF6}"/>
              </a:ext>
            </a:extLst>
          </p:cNvPr>
          <p:cNvGrpSpPr/>
          <p:nvPr/>
        </p:nvGrpSpPr>
        <p:grpSpPr>
          <a:xfrm>
            <a:off x="10980026" y="7619843"/>
            <a:ext cx="1498925" cy="1506300"/>
            <a:chOff x="0" y="0"/>
            <a:chExt cx="1998566" cy="2008401"/>
          </a:xfrm>
        </p:grpSpPr>
        <p:pic>
          <p:nvPicPr>
            <p:cNvPr id="20" name="Picture 20">
              <a:extLst>
                <a:ext uri="{FF2B5EF4-FFF2-40B4-BE49-F238E27FC236}">
                  <a16:creationId xmlns:a16="http://schemas.microsoft.com/office/drawing/2014/main" id="{6C7D1C21-3203-01C1-DE50-909C33D84F4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1460695"/>
              <a:ext cx="1255158" cy="547705"/>
            </a:xfrm>
            <a:prstGeom prst="rect">
              <a:avLst/>
            </a:prstGeom>
          </p:spPr>
        </p:pic>
        <p:pic>
          <p:nvPicPr>
            <p:cNvPr id="21" name="Picture 21">
              <a:extLst>
                <a:ext uri="{FF2B5EF4-FFF2-40B4-BE49-F238E27FC236}">
                  <a16:creationId xmlns:a16="http://schemas.microsoft.com/office/drawing/2014/main" id="{56CD10B5-2608-3EF0-307A-EAE807F05AC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1255158" cy="547705"/>
            </a:xfrm>
            <a:prstGeom prst="rect">
              <a:avLst/>
            </a:prstGeom>
          </p:spPr>
        </p:pic>
        <p:pic>
          <p:nvPicPr>
            <p:cNvPr id="22" name="Picture 22">
              <a:extLst>
                <a:ext uri="{FF2B5EF4-FFF2-40B4-BE49-F238E27FC236}">
                  <a16:creationId xmlns:a16="http://schemas.microsoft.com/office/drawing/2014/main" id="{87354EE2-0CE4-2F0F-A777-B29FBB571F7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3408" y="730348"/>
              <a:ext cx="1255158" cy="547705"/>
            </a:xfrm>
            <a:prstGeom prst="rect">
              <a:avLst/>
            </a:prstGeom>
          </p:spPr>
        </p:pic>
      </p:grpSp>
      <p:pic>
        <p:nvPicPr>
          <p:cNvPr id="23" name="Picture 23">
            <a:extLst>
              <a:ext uri="{FF2B5EF4-FFF2-40B4-BE49-F238E27FC236}">
                <a16:creationId xmlns:a16="http://schemas.microsoft.com/office/drawing/2014/main" id="{73ECF430-9CF3-63CE-A75B-C70F36B3906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71211" y="7389101"/>
            <a:ext cx="1686521" cy="1760126"/>
          </a:xfrm>
          <a:prstGeom prst="rect">
            <a:avLst/>
          </a:prstGeom>
        </p:spPr>
      </p:pic>
      <p:pic>
        <p:nvPicPr>
          <p:cNvPr id="24" name="Picture 24">
            <a:extLst>
              <a:ext uri="{FF2B5EF4-FFF2-40B4-BE49-F238E27FC236}">
                <a16:creationId xmlns:a16="http://schemas.microsoft.com/office/drawing/2014/main" id="{CCE245C1-82EC-616F-0E2A-746E3EA2AF4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26191" y="7307354"/>
            <a:ext cx="1589543" cy="1880105"/>
          </a:xfrm>
          <a:prstGeom prst="rect">
            <a:avLst/>
          </a:prstGeom>
        </p:spPr>
      </p:pic>
      <p:pic>
        <p:nvPicPr>
          <p:cNvPr id="25" name="Picture 25">
            <a:extLst>
              <a:ext uri="{FF2B5EF4-FFF2-40B4-BE49-F238E27FC236}">
                <a16:creationId xmlns:a16="http://schemas.microsoft.com/office/drawing/2014/main" id="{75C8217D-A853-5BF3-376B-90B8053053C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13507" y="7138244"/>
            <a:ext cx="1691534" cy="2049215"/>
          </a:xfrm>
          <a:prstGeom prst="rect">
            <a:avLst/>
          </a:prstGeom>
        </p:spPr>
      </p:pic>
      <p:pic>
        <p:nvPicPr>
          <p:cNvPr id="26" name="Picture 26">
            <a:extLst>
              <a:ext uri="{FF2B5EF4-FFF2-40B4-BE49-F238E27FC236}">
                <a16:creationId xmlns:a16="http://schemas.microsoft.com/office/drawing/2014/main" id="{764D9C0E-E046-92CE-B30F-9966AC02819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31765" y="7269970"/>
            <a:ext cx="1520613" cy="1940459"/>
          </a:xfrm>
          <a:prstGeom prst="rect">
            <a:avLst/>
          </a:prstGeom>
        </p:spPr>
      </p:pic>
      <p:sp>
        <p:nvSpPr>
          <p:cNvPr id="4" name="Turinio vietos rezervavimo ženklas 3">
            <a:extLst>
              <a:ext uri="{FF2B5EF4-FFF2-40B4-BE49-F238E27FC236}">
                <a16:creationId xmlns:a16="http://schemas.microsoft.com/office/drawing/2014/main" id="{5E1B4270-5063-4388-207E-254E9E88DA69}"/>
              </a:ext>
            </a:extLst>
          </p:cNvPr>
          <p:cNvSpPr>
            <a:spLocks noGrp="1"/>
          </p:cNvSpPr>
          <p:nvPr>
            <p:ph type="subTitle" idx="1"/>
          </p:nvPr>
        </p:nvSpPr>
        <p:spPr>
          <a:xfrm>
            <a:off x="3276600" y="971917"/>
            <a:ext cx="13406126" cy="1070813"/>
          </a:xfrm>
        </p:spPr>
        <p:txBody>
          <a:bodyPr>
            <a:normAutofit fontScale="85000" lnSpcReduction="20000"/>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lt-LT" sz="4800" b="1" dirty="0"/>
              <a:t>TP reglamentų, PŪV vietos  ir  esamos sklypų pagrindinės žemės naudojimo paskirties svarba</a:t>
            </a:r>
            <a:endParaRPr lang="lt-LT" sz="4800" i="1" dirty="0"/>
          </a:p>
        </p:txBody>
      </p:sp>
      <p:pic>
        <p:nvPicPr>
          <p:cNvPr id="27" name="Paveikslėlis 26" descr="Paveikslėlis, kuriame yra animacija, piešimas, menas, Vaikų piešiniai&#10;&#10;Automatiškai sugeneruotas aprašymas">
            <a:extLst>
              <a:ext uri="{FF2B5EF4-FFF2-40B4-BE49-F238E27FC236}">
                <a16:creationId xmlns:a16="http://schemas.microsoft.com/office/drawing/2014/main" id="{081B2334-41AD-E04F-EA5B-6B28C108AD4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3" name="Datos vietos rezervavimo ženklas 11">
            <a:extLst>
              <a:ext uri="{FF2B5EF4-FFF2-40B4-BE49-F238E27FC236}">
                <a16:creationId xmlns:a16="http://schemas.microsoft.com/office/drawing/2014/main" id="{07CDD05D-1BE2-A187-1527-28C87832D99B}"/>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Paveikslėlis 7">
            <a:extLst>
              <a:ext uri="{FF2B5EF4-FFF2-40B4-BE49-F238E27FC236}">
                <a16:creationId xmlns:a16="http://schemas.microsoft.com/office/drawing/2014/main" id="{1D3F901B-97D3-F71E-CC25-3C910AD3F9E5}"/>
              </a:ext>
            </a:extLst>
          </p:cNvPr>
          <p:cNvPicPr>
            <a:picLocks noChangeAspect="1"/>
          </p:cNvPicPr>
          <p:nvPr/>
        </p:nvPicPr>
        <p:blipFill>
          <a:blip r:embed="rId20"/>
          <a:stretch>
            <a:fillRect/>
          </a:stretch>
        </p:blipFill>
        <p:spPr>
          <a:xfrm>
            <a:off x="10591800" y="5872059"/>
            <a:ext cx="6529828" cy="1434984"/>
          </a:xfrm>
          <a:prstGeom prst="rect">
            <a:avLst/>
          </a:prstGeom>
        </p:spPr>
      </p:pic>
      <p:pic>
        <p:nvPicPr>
          <p:cNvPr id="16" name="Paveikslėlis 15">
            <a:extLst>
              <a:ext uri="{FF2B5EF4-FFF2-40B4-BE49-F238E27FC236}">
                <a16:creationId xmlns:a16="http://schemas.microsoft.com/office/drawing/2014/main" id="{D807C776-83D9-FF3B-D545-6DA4F3F08AE0}"/>
              </a:ext>
            </a:extLst>
          </p:cNvPr>
          <p:cNvPicPr>
            <a:picLocks noChangeAspect="1"/>
          </p:cNvPicPr>
          <p:nvPr/>
        </p:nvPicPr>
        <p:blipFill>
          <a:blip r:embed="rId21"/>
          <a:stretch>
            <a:fillRect/>
          </a:stretch>
        </p:blipFill>
        <p:spPr>
          <a:xfrm>
            <a:off x="10671597" y="2440689"/>
            <a:ext cx="5820837" cy="3202503"/>
          </a:xfrm>
          <a:prstGeom prst="rect">
            <a:avLst/>
          </a:prstGeom>
        </p:spPr>
      </p:pic>
      <p:sp>
        <p:nvSpPr>
          <p:cNvPr id="28" name="TextBox 27">
            <a:extLst>
              <a:ext uri="{FF2B5EF4-FFF2-40B4-BE49-F238E27FC236}">
                <a16:creationId xmlns:a16="http://schemas.microsoft.com/office/drawing/2014/main" id="{AFF5C68D-B114-BD4B-3878-E70B72026ABA}"/>
              </a:ext>
            </a:extLst>
          </p:cNvPr>
          <p:cNvSpPr txBox="1"/>
          <p:nvPr/>
        </p:nvSpPr>
        <p:spPr>
          <a:xfrm>
            <a:off x="1133715" y="2696877"/>
            <a:ext cx="8932527" cy="4062651"/>
          </a:xfrm>
          <a:prstGeom prst="rect">
            <a:avLst/>
          </a:prstGeom>
          <a:noFill/>
        </p:spPr>
        <p:txBody>
          <a:bodyPr wrap="square" rtlCol="0">
            <a:spAutoFit/>
          </a:bodyPr>
          <a:lstStyle/>
          <a:p>
            <a:pPr algn="just"/>
            <a:r>
              <a:rPr lang="lt-LT" sz="2400" i="1" dirty="0">
                <a:solidFill>
                  <a:srgbClr val="0070C0"/>
                </a:solidFill>
              </a:rPr>
              <a:t>Pavyzdys</a:t>
            </a:r>
            <a:r>
              <a:rPr lang="lt-LT" sz="2400" i="1" dirty="0"/>
              <a:t>:</a:t>
            </a:r>
          </a:p>
          <a:p>
            <a:pPr marL="285750" indent="-285750" algn="just">
              <a:buFont typeface="Arial" panose="020B0604020202020204" pitchFamily="34" charset="0"/>
              <a:buChar char="•"/>
            </a:pPr>
            <a:r>
              <a:rPr lang="lt-LT" sz="2400" i="1" dirty="0"/>
              <a:t>Pagal VĮ Registrų centras NTR duomenų bazės išrašą</a:t>
            </a:r>
            <a:r>
              <a:rPr lang="lt-LT" sz="2400" dirty="0"/>
              <a:t>, žemės sklypo pagrindinė naudojimo paskirtis-kita, naudojimo būdas- pramonės ir sandėliavimo objektų teritorijos;</a:t>
            </a:r>
          </a:p>
          <a:p>
            <a:pPr marL="285750" indent="-285750" algn="just">
              <a:buFont typeface="Arial" panose="020B0604020202020204" pitchFamily="34" charset="0"/>
              <a:buChar char="•"/>
            </a:pPr>
            <a:r>
              <a:rPr lang="lt-LT" sz="2400" dirty="0"/>
              <a:t> </a:t>
            </a:r>
            <a:r>
              <a:rPr lang="lt-LT" sz="2400" i="1" dirty="0"/>
              <a:t>Pagal savivaldybės teritorijos bendrojo plano (BP) ž</a:t>
            </a:r>
            <a:r>
              <a:rPr lang="lt-LT" sz="2400" dirty="0"/>
              <a:t>emės naudojimo ir apsaugos reglamentų brėžinį, žemės sklypas patenka į U3 (vietinių  c centrų teritorijų  zoną). Tai urbanizuota ir urbanizuojama teritorija;</a:t>
            </a:r>
          </a:p>
          <a:p>
            <a:pPr marL="285750" indent="-285750" algn="just">
              <a:buFont typeface="Arial" panose="020B0604020202020204" pitchFamily="34" charset="0"/>
              <a:buChar char="•"/>
            </a:pPr>
            <a:r>
              <a:rPr lang="lt-LT" sz="2400" dirty="0"/>
              <a:t>Pagal savivaldybės teritorijos BP inžinerinės infrastruktūros  brėžinį, atliekų tvarkymo veikla numatyta U.9 zonoje-potencialios plėtros negyvenamose teritorijose.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9723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0329D-560C-E463-C0A5-E94458B892E8}"/>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63C5420-C9AD-C57C-634B-25BA026D4B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92683" y="7344138"/>
            <a:ext cx="1817046" cy="1902666"/>
          </a:xfrm>
          <a:prstGeom prst="rect">
            <a:avLst/>
          </a:prstGeom>
        </p:spPr>
      </p:pic>
      <p:grpSp>
        <p:nvGrpSpPr>
          <p:cNvPr id="5" name="Group 5">
            <a:extLst>
              <a:ext uri="{FF2B5EF4-FFF2-40B4-BE49-F238E27FC236}">
                <a16:creationId xmlns:a16="http://schemas.microsoft.com/office/drawing/2014/main" id="{BF9E6D51-48F0-AB16-6D11-3E5E216D509B}"/>
              </a:ext>
            </a:extLst>
          </p:cNvPr>
          <p:cNvGrpSpPr/>
          <p:nvPr/>
        </p:nvGrpSpPr>
        <p:grpSpPr>
          <a:xfrm>
            <a:off x="10773832" y="7377805"/>
            <a:ext cx="1880498" cy="1880498"/>
            <a:chOff x="0" y="0"/>
            <a:chExt cx="1913890" cy="1913890"/>
          </a:xfrm>
        </p:grpSpPr>
        <p:sp>
          <p:nvSpPr>
            <p:cNvPr id="6" name="Freeform 6">
              <a:extLst>
                <a:ext uri="{FF2B5EF4-FFF2-40B4-BE49-F238E27FC236}">
                  <a16:creationId xmlns:a16="http://schemas.microsoft.com/office/drawing/2014/main" id="{25448611-E7BC-A9E9-659F-D3AB4E9A1FEC}"/>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a:extLst>
              <a:ext uri="{FF2B5EF4-FFF2-40B4-BE49-F238E27FC236}">
                <a16:creationId xmlns:a16="http://schemas.microsoft.com/office/drawing/2014/main" id="{E654821A-4FA0-FCC0-5363-BE6F8FD8F2BB}"/>
              </a:ext>
            </a:extLst>
          </p:cNvPr>
          <p:cNvGrpSpPr/>
          <p:nvPr/>
        </p:nvGrpSpPr>
        <p:grpSpPr>
          <a:xfrm rot="-10800000">
            <a:off x="14849873" y="7377805"/>
            <a:ext cx="951333" cy="1880498"/>
            <a:chOff x="0" y="0"/>
            <a:chExt cx="968227" cy="1913890"/>
          </a:xfrm>
        </p:grpSpPr>
        <p:sp>
          <p:nvSpPr>
            <p:cNvPr id="10" name="Freeform 10">
              <a:extLst>
                <a:ext uri="{FF2B5EF4-FFF2-40B4-BE49-F238E27FC236}">
                  <a16:creationId xmlns:a16="http://schemas.microsoft.com/office/drawing/2014/main" id="{029DE1FD-0ADA-E5EB-31DD-2483B155D0B0}"/>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1">
            <a:extLst>
              <a:ext uri="{FF2B5EF4-FFF2-40B4-BE49-F238E27FC236}">
                <a16:creationId xmlns:a16="http://schemas.microsoft.com/office/drawing/2014/main" id="{67448CD7-680A-EDDF-826D-4A8A8285CFD4}"/>
              </a:ext>
            </a:extLst>
          </p:cNvPr>
          <p:cNvGrpSpPr/>
          <p:nvPr/>
        </p:nvGrpSpPr>
        <p:grpSpPr>
          <a:xfrm rot="-10800000">
            <a:off x="6474485" y="7306961"/>
            <a:ext cx="951333" cy="1880498"/>
            <a:chOff x="0" y="0"/>
            <a:chExt cx="968227" cy="1913890"/>
          </a:xfrm>
        </p:grpSpPr>
        <p:sp>
          <p:nvSpPr>
            <p:cNvPr id="12" name="Freeform 12">
              <a:extLst>
                <a:ext uri="{FF2B5EF4-FFF2-40B4-BE49-F238E27FC236}">
                  <a16:creationId xmlns:a16="http://schemas.microsoft.com/office/drawing/2014/main" id="{901EF929-56CF-45DB-02E6-85C5FFB36107}"/>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AutoShape 14">
            <a:extLst>
              <a:ext uri="{FF2B5EF4-FFF2-40B4-BE49-F238E27FC236}">
                <a16:creationId xmlns:a16="http://schemas.microsoft.com/office/drawing/2014/main" id="{8B3A2C88-7F99-4A2C-DF72-6709C77A141E}"/>
              </a:ext>
            </a:extLst>
          </p:cNvPr>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7">
            <a:extLst>
              <a:ext uri="{FF2B5EF4-FFF2-40B4-BE49-F238E27FC236}">
                <a16:creationId xmlns:a16="http://schemas.microsoft.com/office/drawing/2014/main" id="{D7331E8A-84FC-6068-554C-5D0B26029FC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80419" y="7364336"/>
            <a:ext cx="1056497" cy="1880498"/>
          </a:xfrm>
          <a:prstGeom prst="rect">
            <a:avLst/>
          </a:prstGeom>
        </p:spPr>
      </p:pic>
      <p:pic>
        <p:nvPicPr>
          <p:cNvPr id="18" name="Picture 18">
            <a:extLst>
              <a:ext uri="{FF2B5EF4-FFF2-40B4-BE49-F238E27FC236}">
                <a16:creationId xmlns:a16="http://schemas.microsoft.com/office/drawing/2014/main" id="{8EBB90D6-19B8-1C52-08BB-3229A1154B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50185" y="7320214"/>
            <a:ext cx="1904831" cy="1897904"/>
          </a:xfrm>
          <a:prstGeom prst="rect">
            <a:avLst/>
          </a:prstGeom>
        </p:spPr>
      </p:pic>
      <p:grpSp>
        <p:nvGrpSpPr>
          <p:cNvPr id="19" name="Group 19">
            <a:extLst>
              <a:ext uri="{FF2B5EF4-FFF2-40B4-BE49-F238E27FC236}">
                <a16:creationId xmlns:a16="http://schemas.microsoft.com/office/drawing/2014/main" id="{9EF0328F-79AE-79FA-D97D-3809F2472F44}"/>
              </a:ext>
            </a:extLst>
          </p:cNvPr>
          <p:cNvGrpSpPr/>
          <p:nvPr/>
        </p:nvGrpSpPr>
        <p:grpSpPr>
          <a:xfrm>
            <a:off x="10980026" y="7619843"/>
            <a:ext cx="1498925" cy="1506300"/>
            <a:chOff x="0" y="0"/>
            <a:chExt cx="1998566" cy="2008401"/>
          </a:xfrm>
        </p:grpSpPr>
        <p:pic>
          <p:nvPicPr>
            <p:cNvPr id="20" name="Picture 20">
              <a:extLst>
                <a:ext uri="{FF2B5EF4-FFF2-40B4-BE49-F238E27FC236}">
                  <a16:creationId xmlns:a16="http://schemas.microsoft.com/office/drawing/2014/main" id="{5EE34D15-B7E8-F970-60CA-CCD6CF6F800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1460695"/>
              <a:ext cx="1255158" cy="547705"/>
            </a:xfrm>
            <a:prstGeom prst="rect">
              <a:avLst/>
            </a:prstGeom>
          </p:spPr>
        </p:pic>
        <p:pic>
          <p:nvPicPr>
            <p:cNvPr id="21" name="Picture 21">
              <a:extLst>
                <a:ext uri="{FF2B5EF4-FFF2-40B4-BE49-F238E27FC236}">
                  <a16:creationId xmlns:a16="http://schemas.microsoft.com/office/drawing/2014/main" id="{3B03777B-1770-32FB-AE63-2A717F19397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1255158" cy="547705"/>
            </a:xfrm>
            <a:prstGeom prst="rect">
              <a:avLst/>
            </a:prstGeom>
          </p:spPr>
        </p:pic>
        <p:pic>
          <p:nvPicPr>
            <p:cNvPr id="22" name="Picture 22">
              <a:extLst>
                <a:ext uri="{FF2B5EF4-FFF2-40B4-BE49-F238E27FC236}">
                  <a16:creationId xmlns:a16="http://schemas.microsoft.com/office/drawing/2014/main" id="{9287BE38-F7EC-7437-49CC-B590301D764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3408" y="730348"/>
              <a:ext cx="1255158" cy="547705"/>
            </a:xfrm>
            <a:prstGeom prst="rect">
              <a:avLst/>
            </a:prstGeom>
          </p:spPr>
        </p:pic>
      </p:grpSp>
      <p:pic>
        <p:nvPicPr>
          <p:cNvPr id="23" name="Picture 23">
            <a:extLst>
              <a:ext uri="{FF2B5EF4-FFF2-40B4-BE49-F238E27FC236}">
                <a16:creationId xmlns:a16="http://schemas.microsoft.com/office/drawing/2014/main" id="{03C029A3-9E95-BCCD-B0F7-8B2588D5824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71211" y="7389101"/>
            <a:ext cx="1686521" cy="1760126"/>
          </a:xfrm>
          <a:prstGeom prst="rect">
            <a:avLst/>
          </a:prstGeom>
        </p:spPr>
      </p:pic>
      <p:pic>
        <p:nvPicPr>
          <p:cNvPr id="24" name="Picture 24">
            <a:extLst>
              <a:ext uri="{FF2B5EF4-FFF2-40B4-BE49-F238E27FC236}">
                <a16:creationId xmlns:a16="http://schemas.microsoft.com/office/drawing/2014/main" id="{2D3C9756-FFFF-C917-2975-01528AD0F98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26191" y="7307354"/>
            <a:ext cx="1589543" cy="1880105"/>
          </a:xfrm>
          <a:prstGeom prst="rect">
            <a:avLst/>
          </a:prstGeom>
        </p:spPr>
      </p:pic>
      <p:pic>
        <p:nvPicPr>
          <p:cNvPr id="25" name="Picture 25">
            <a:extLst>
              <a:ext uri="{FF2B5EF4-FFF2-40B4-BE49-F238E27FC236}">
                <a16:creationId xmlns:a16="http://schemas.microsoft.com/office/drawing/2014/main" id="{C66706E7-B971-5E5C-75BA-9890E2011EB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13507" y="7138244"/>
            <a:ext cx="1691534" cy="2049215"/>
          </a:xfrm>
          <a:prstGeom prst="rect">
            <a:avLst/>
          </a:prstGeom>
        </p:spPr>
      </p:pic>
      <p:pic>
        <p:nvPicPr>
          <p:cNvPr id="26" name="Picture 26">
            <a:extLst>
              <a:ext uri="{FF2B5EF4-FFF2-40B4-BE49-F238E27FC236}">
                <a16:creationId xmlns:a16="http://schemas.microsoft.com/office/drawing/2014/main" id="{9ADA6230-70B7-2B57-6D9F-DB37B5E9DA8F}"/>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31765" y="7269970"/>
            <a:ext cx="1520613" cy="1940459"/>
          </a:xfrm>
          <a:prstGeom prst="rect">
            <a:avLst/>
          </a:prstGeom>
        </p:spPr>
      </p:pic>
      <p:sp>
        <p:nvSpPr>
          <p:cNvPr id="4" name="Turinio vietos rezervavimo ženklas 3">
            <a:extLst>
              <a:ext uri="{FF2B5EF4-FFF2-40B4-BE49-F238E27FC236}">
                <a16:creationId xmlns:a16="http://schemas.microsoft.com/office/drawing/2014/main" id="{A6836590-9329-7AD9-1A72-0D7A8875F551}"/>
              </a:ext>
            </a:extLst>
          </p:cNvPr>
          <p:cNvSpPr>
            <a:spLocks noGrp="1"/>
          </p:cNvSpPr>
          <p:nvPr>
            <p:ph type="subTitle" idx="1"/>
          </p:nvPr>
        </p:nvSpPr>
        <p:spPr>
          <a:xfrm>
            <a:off x="3390422" y="2486603"/>
            <a:ext cx="13754578" cy="4642114"/>
          </a:xfrm>
        </p:spPr>
        <p:txBody>
          <a:bodyPr>
            <a:normAutofit lnSpcReduction="10000"/>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lt-LT" sz="2800" dirty="0"/>
              <a:t>1. </a:t>
            </a:r>
            <a:r>
              <a:rPr lang="lt-LT" sz="2800" b="1" dirty="0">
                <a:solidFill>
                  <a:srgbClr val="0070C0"/>
                </a:solidFill>
              </a:rPr>
              <a:t>Geras pavyzdys</a:t>
            </a:r>
            <a:r>
              <a:rPr lang="lt-LT" sz="2800" dirty="0"/>
              <a:t>: „Informuojame, kad Atrankos informacija papildyta tinkamai, į &lt;...&gt; pateiktas pastabas atsižvelgta. Planuojamai ūkinei veiklai poveikio aplinkai vertinimas neprivalomas“.</a:t>
            </a:r>
            <a:endParaRPr lang="lt-LT" sz="2800" i="1" dirty="0">
              <a:latin typeface="Times New Roman" panose="02020603050405020304" pitchFamily="18" charset="0"/>
              <a:cs typeface="Times New Roman" panose="02020603050405020304" pitchFamily="18" charset="0"/>
            </a:endParaRPr>
          </a:p>
          <a:p>
            <a:pPr algn="just"/>
            <a:r>
              <a:rPr lang="lt-LT" dirty="0"/>
              <a:t>2</a:t>
            </a:r>
            <a:r>
              <a:rPr lang="lt-LT" b="1" dirty="0"/>
              <a:t>. </a:t>
            </a:r>
            <a:r>
              <a:rPr lang="lt-LT" dirty="0">
                <a:solidFill>
                  <a:srgbClr val="0070C0"/>
                </a:solidFill>
              </a:rPr>
              <a:t>Tinkamai pasisakyta tik dėl atitikimo TP dokumentams, nepasisakyta dėl galimybės keisti ir  poveikio aplinkai vertinimo privalomumo.</a:t>
            </a:r>
          </a:p>
          <a:p>
            <a:pPr algn="just"/>
            <a:r>
              <a:rPr lang="lt-LT" dirty="0"/>
              <a:t>„Savivaldybė informuoja, kad išnagrinėjo planuojamos ūkinės veiklos –&lt;...&gt;– informaciją atrankai dėl poveikio aplinkai vertinimo. Informuojame, kad savivaldybė nepritaria planuojamai ūkinei veiklai &lt;...&gt;. Teikiame pastabą (motyvą) dėl nepritarimo planuojamai ūkinei veiklai pasirinktoje teritorijoje, vadovaujantis &lt;...&gt; savivaldybės teritorijos bendrojo plano koregavimo sprendiniais, </a:t>
            </a:r>
            <a:r>
              <a:rPr lang="lt-LT" i="1" dirty="0"/>
              <a:t>žemės sklypai, kuriuose planuojama ūkinė veikla, patenka į ekstensyvaus užstatymo intensyvumo urbanizuojamą teritoriją U_GG_E_F. Joje naudingųjų iškasenų (N) naudojimo būdas nenumatytas.“  </a:t>
            </a:r>
          </a:p>
        </p:txBody>
      </p:sp>
      <p:pic>
        <p:nvPicPr>
          <p:cNvPr id="27" name="Paveikslėlis 26" descr="Paveikslėlis, kuriame yra animacija, piešimas, menas, Vaikų piešiniai&#10;&#10;Automatiškai sugeneruotas aprašymas">
            <a:extLst>
              <a:ext uri="{FF2B5EF4-FFF2-40B4-BE49-F238E27FC236}">
                <a16:creationId xmlns:a16="http://schemas.microsoft.com/office/drawing/2014/main" id="{6E76FB40-2FFC-D8F4-87D7-845C8BFD77D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13" name="TextBox 12">
            <a:extLst>
              <a:ext uri="{FF2B5EF4-FFF2-40B4-BE49-F238E27FC236}">
                <a16:creationId xmlns:a16="http://schemas.microsoft.com/office/drawing/2014/main" id="{618FF000-770E-35B7-FA73-50F31DEFA745}"/>
              </a:ext>
            </a:extLst>
          </p:cNvPr>
          <p:cNvSpPr txBox="1"/>
          <p:nvPr/>
        </p:nvSpPr>
        <p:spPr>
          <a:xfrm>
            <a:off x="3916840" y="1160857"/>
            <a:ext cx="13228159" cy="830997"/>
          </a:xfrm>
          <a:prstGeom prst="rect">
            <a:avLst/>
          </a:prstGeom>
          <a:noFill/>
        </p:spPr>
        <p:txBody>
          <a:bodyPr wrap="square">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lt-LT" sz="4800" b="1" dirty="0"/>
              <a:t>Praktiniai pavyzdžiai</a:t>
            </a:r>
            <a:endParaRPr lang="en-US" sz="4800" b="1" dirty="0"/>
          </a:p>
        </p:txBody>
      </p:sp>
      <p:sp>
        <p:nvSpPr>
          <p:cNvPr id="3" name="Datos vietos rezervavimo ženklas 11">
            <a:extLst>
              <a:ext uri="{FF2B5EF4-FFF2-40B4-BE49-F238E27FC236}">
                <a16:creationId xmlns:a16="http://schemas.microsoft.com/office/drawing/2014/main" id="{BE79FA61-EE80-5D0E-BF02-176A4FAC2E55}"/>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9" name="Grafinis elementas 28" descr="Blueprint with solid fill">
            <a:extLst>
              <a:ext uri="{FF2B5EF4-FFF2-40B4-BE49-F238E27FC236}">
                <a16:creationId xmlns:a16="http://schemas.microsoft.com/office/drawing/2014/main" id="{85037C4B-5B06-E7FB-DDCB-ECE09647FC2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39304" y="3085558"/>
            <a:ext cx="2131907" cy="2131907"/>
          </a:xfrm>
          <a:prstGeom prst="rect">
            <a:avLst/>
          </a:prstGeom>
        </p:spPr>
      </p:pic>
    </p:spTree>
    <p:extLst>
      <p:ext uri="{BB962C8B-B14F-4D97-AF65-F5344CB8AC3E}">
        <p14:creationId xmlns:p14="http://schemas.microsoft.com/office/powerpoint/2010/main" val="2672861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70D00-B6C3-2912-6712-1CFE15FF1FBE}"/>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46D58930-2EEB-E7AC-C53B-46E8E3EE7D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92683" y="7344138"/>
            <a:ext cx="1817046" cy="1902666"/>
          </a:xfrm>
          <a:prstGeom prst="rect">
            <a:avLst/>
          </a:prstGeom>
        </p:spPr>
      </p:pic>
      <p:grpSp>
        <p:nvGrpSpPr>
          <p:cNvPr id="5" name="Group 5">
            <a:extLst>
              <a:ext uri="{FF2B5EF4-FFF2-40B4-BE49-F238E27FC236}">
                <a16:creationId xmlns:a16="http://schemas.microsoft.com/office/drawing/2014/main" id="{4EECE511-DA08-F588-AD83-3BF531715830}"/>
              </a:ext>
            </a:extLst>
          </p:cNvPr>
          <p:cNvGrpSpPr/>
          <p:nvPr/>
        </p:nvGrpSpPr>
        <p:grpSpPr>
          <a:xfrm>
            <a:off x="10773832" y="7377805"/>
            <a:ext cx="1880498" cy="1880498"/>
            <a:chOff x="0" y="0"/>
            <a:chExt cx="1913890" cy="1913890"/>
          </a:xfrm>
        </p:grpSpPr>
        <p:sp>
          <p:nvSpPr>
            <p:cNvPr id="6" name="Freeform 6">
              <a:extLst>
                <a:ext uri="{FF2B5EF4-FFF2-40B4-BE49-F238E27FC236}">
                  <a16:creationId xmlns:a16="http://schemas.microsoft.com/office/drawing/2014/main" id="{5560A1AB-9202-A3A1-3C49-B4B8BBD8C105}"/>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a:extLst>
              <a:ext uri="{FF2B5EF4-FFF2-40B4-BE49-F238E27FC236}">
                <a16:creationId xmlns:a16="http://schemas.microsoft.com/office/drawing/2014/main" id="{77B3571C-7704-7770-A1A0-F3FA4FC0D148}"/>
              </a:ext>
            </a:extLst>
          </p:cNvPr>
          <p:cNvGrpSpPr/>
          <p:nvPr/>
        </p:nvGrpSpPr>
        <p:grpSpPr>
          <a:xfrm rot="-10800000">
            <a:off x="14849873" y="7377805"/>
            <a:ext cx="951333" cy="1880498"/>
            <a:chOff x="0" y="0"/>
            <a:chExt cx="968227" cy="1913890"/>
          </a:xfrm>
        </p:grpSpPr>
        <p:sp>
          <p:nvSpPr>
            <p:cNvPr id="10" name="Freeform 10">
              <a:extLst>
                <a:ext uri="{FF2B5EF4-FFF2-40B4-BE49-F238E27FC236}">
                  <a16:creationId xmlns:a16="http://schemas.microsoft.com/office/drawing/2014/main" id="{C13485CE-20CD-EBB3-A3DE-F82E03645AA3}"/>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1">
            <a:extLst>
              <a:ext uri="{FF2B5EF4-FFF2-40B4-BE49-F238E27FC236}">
                <a16:creationId xmlns:a16="http://schemas.microsoft.com/office/drawing/2014/main" id="{B243AEFE-9FA1-061D-D030-671E43EE502D}"/>
              </a:ext>
            </a:extLst>
          </p:cNvPr>
          <p:cNvGrpSpPr/>
          <p:nvPr/>
        </p:nvGrpSpPr>
        <p:grpSpPr>
          <a:xfrm rot="-10800000">
            <a:off x="6474485" y="7306961"/>
            <a:ext cx="951333" cy="1880498"/>
            <a:chOff x="0" y="0"/>
            <a:chExt cx="968227" cy="1913890"/>
          </a:xfrm>
        </p:grpSpPr>
        <p:sp>
          <p:nvSpPr>
            <p:cNvPr id="12" name="Freeform 12">
              <a:extLst>
                <a:ext uri="{FF2B5EF4-FFF2-40B4-BE49-F238E27FC236}">
                  <a16:creationId xmlns:a16="http://schemas.microsoft.com/office/drawing/2014/main" id="{C7CFAD96-2153-B1A4-3B52-DB618E91DE37}"/>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AutoShape 14">
            <a:extLst>
              <a:ext uri="{FF2B5EF4-FFF2-40B4-BE49-F238E27FC236}">
                <a16:creationId xmlns:a16="http://schemas.microsoft.com/office/drawing/2014/main" id="{9166F188-6AFF-9A42-90A0-DA0245DECE06}"/>
              </a:ext>
            </a:extLst>
          </p:cNvPr>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7">
            <a:extLst>
              <a:ext uri="{FF2B5EF4-FFF2-40B4-BE49-F238E27FC236}">
                <a16:creationId xmlns:a16="http://schemas.microsoft.com/office/drawing/2014/main" id="{92D570B3-F7CB-2A80-52D5-BB7581215C8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80419" y="7364336"/>
            <a:ext cx="1056497" cy="1880498"/>
          </a:xfrm>
          <a:prstGeom prst="rect">
            <a:avLst/>
          </a:prstGeom>
        </p:spPr>
      </p:pic>
      <p:pic>
        <p:nvPicPr>
          <p:cNvPr id="18" name="Picture 18">
            <a:extLst>
              <a:ext uri="{FF2B5EF4-FFF2-40B4-BE49-F238E27FC236}">
                <a16:creationId xmlns:a16="http://schemas.microsoft.com/office/drawing/2014/main" id="{D6BFB31F-8F28-297B-716B-89E215B054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50185" y="7320214"/>
            <a:ext cx="1904831" cy="1897904"/>
          </a:xfrm>
          <a:prstGeom prst="rect">
            <a:avLst/>
          </a:prstGeom>
        </p:spPr>
      </p:pic>
      <p:grpSp>
        <p:nvGrpSpPr>
          <p:cNvPr id="19" name="Group 19">
            <a:extLst>
              <a:ext uri="{FF2B5EF4-FFF2-40B4-BE49-F238E27FC236}">
                <a16:creationId xmlns:a16="http://schemas.microsoft.com/office/drawing/2014/main" id="{5CC5ADD6-9ACF-10E5-3531-3DDF8D4D717E}"/>
              </a:ext>
            </a:extLst>
          </p:cNvPr>
          <p:cNvGrpSpPr/>
          <p:nvPr/>
        </p:nvGrpSpPr>
        <p:grpSpPr>
          <a:xfrm>
            <a:off x="10980026" y="7619843"/>
            <a:ext cx="1498925" cy="1506300"/>
            <a:chOff x="0" y="0"/>
            <a:chExt cx="1998566" cy="2008401"/>
          </a:xfrm>
        </p:grpSpPr>
        <p:pic>
          <p:nvPicPr>
            <p:cNvPr id="20" name="Picture 20">
              <a:extLst>
                <a:ext uri="{FF2B5EF4-FFF2-40B4-BE49-F238E27FC236}">
                  <a16:creationId xmlns:a16="http://schemas.microsoft.com/office/drawing/2014/main" id="{8279F7C1-54C0-DED3-5399-BDF6F722261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1460695"/>
              <a:ext cx="1255158" cy="547705"/>
            </a:xfrm>
            <a:prstGeom prst="rect">
              <a:avLst/>
            </a:prstGeom>
          </p:spPr>
        </p:pic>
        <p:pic>
          <p:nvPicPr>
            <p:cNvPr id="21" name="Picture 21">
              <a:extLst>
                <a:ext uri="{FF2B5EF4-FFF2-40B4-BE49-F238E27FC236}">
                  <a16:creationId xmlns:a16="http://schemas.microsoft.com/office/drawing/2014/main" id="{211D5E3F-D396-5538-81B1-58805811C03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1255158" cy="547705"/>
            </a:xfrm>
            <a:prstGeom prst="rect">
              <a:avLst/>
            </a:prstGeom>
          </p:spPr>
        </p:pic>
        <p:pic>
          <p:nvPicPr>
            <p:cNvPr id="22" name="Picture 22">
              <a:extLst>
                <a:ext uri="{FF2B5EF4-FFF2-40B4-BE49-F238E27FC236}">
                  <a16:creationId xmlns:a16="http://schemas.microsoft.com/office/drawing/2014/main" id="{6B6526EE-B412-C581-A51B-687EF09C4DF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3408" y="730348"/>
              <a:ext cx="1255158" cy="547705"/>
            </a:xfrm>
            <a:prstGeom prst="rect">
              <a:avLst/>
            </a:prstGeom>
          </p:spPr>
        </p:pic>
      </p:grpSp>
      <p:pic>
        <p:nvPicPr>
          <p:cNvPr id="23" name="Picture 23">
            <a:extLst>
              <a:ext uri="{FF2B5EF4-FFF2-40B4-BE49-F238E27FC236}">
                <a16:creationId xmlns:a16="http://schemas.microsoft.com/office/drawing/2014/main" id="{9245FAFF-DC34-172E-FF42-492ADF529B6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71211" y="7389101"/>
            <a:ext cx="1686521" cy="1760126"/>
          </a:xfrm>
          <a:prstGeom prst="rect">
            <a:avLst/>
          </a:prstGeom>
        </p:spPr>
      </p:pic>
      <p:pic>
        <p:nvPicPr>
          <p:cNvPr id="24" name="Picture 24">
            <a:extLst>
              <a:ext uri="{FF2B5EF4-FFF2-40B4-BE49-F238E27FC236}">
                <a16:creationId xmlns:a16="http://schemas.microsoft.com/office/drawing/2014/main" id="{85BF9204-A0F0-4154-6159-782D86B41A5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26191" y="7307354"/>
            <a:ext cx="1589543" cy="1880105"/>
          </a:xfrm>
          <a:prstGeom prst="rect">
            <a:avLst/>
          </a:prstGeom>
        </p:spPr>
      </p:pic>
      <p:pic>
        <p:nvPicPr>
          <p:cNvPr id="25" name="Picture 25">
            <a:extLst>
              <a:ext uri="{FF2B5EF4-FFF2-40B4-BE49-F238E27FC236}">
                <a16:creationId xmlns:a16="http://schemas.microsoft.com/office/drawing/2014/main" id="{152C5938-02D6-7B04-5E7E-2347F299C75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13507" y="7138244"/>
            <a:ext cx="1691534" cy="2049215"/>
          </a:xfrm>
          <a:prstGeom prst="rect">
            <a:avLst/>
          </a:prstGeom>
        </p:spPr>
      </p:pic>
      <p:pic>
        <p:nvPicPr>
          <p:cNvPr id="26" name="Picture 26">
            <a:extLst>
              <a:ext uri="{FF2B5EF4-FFF2-40B4-BE49-F238E27FC236}">
                <a16:creationId xmlns:a16="http://schemas.microsoft.com/office/drawing/2014/main" id="{6F46648B-7068-2646-CD1D-CFCBAB5DE405}"/>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31765" y="7269970"/>
            <a:ext cx="1520613" cy="1940459"/>
          </a:xfrm>
          <a:prstGeom prst="rect">
            <a:avLst/>
          </a:prstGeom>
        </p:spPr>
      </p:pic>
      <p:sp>
        <p:nvSpPr>
          <p:cNvPr id="4" name="Turinio vietos rezervavimo ženklas 3">
            <a:extLst>
              <a:ext uri="{FF2B5EF4-FFF2-40B4-BE49-F238E27FC236}">
                <a16:creationId xmlns:a16="http://schemas.microsoft.com/office/drawing/2014/main" id="{331058E7-A5E7-E534-1F2B-406BA2067FA8}"/>
              </a:ext>
            </a:extLst>
          </p:cNvPr>
          <p:cNvSpPr>
            <a:spLocks noGrp="1"/>
          </p:cNvSpPr>
          <p:nvPr>
            <p:ph type="subTitle" idx="1"/>
          </p:nvPr>
        </p:nvSpPr>
        <p:spPr>
          <a:xfrm>
            <a:off x="3799957" y="2672896"/>
            <a:ext cx="13345043" cy="4434692"/>
          </a:xfrm>
        </p:spPr>
        <p:txBody>
          <a:bodyPr>
            <a:norm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lt-LT" b="1" dirty="0"/>
              <a:t>3. </a:t>
            </a:r>
            <a:r>
              <a:rPr lang="lt-LT" b="1" dirty="0">
                <a:solidFill>
                  <a:srgbClr val="0070C0"/>
                </a:solidFill>
              </a:rPr>
              <a:t>Geras pavyzdys</a:t>
            </a:r>
            <a:r>
              <a:rPr lang="lt-LT" b="1" dirty="0"/>
              <a:t>: </a:t>
            </a:r>
            <a:r>
              <a:rPr lang="lt-LT" dirty="0"/>
              <a:t>„Vadovaujantis savivaldybės teritorijos bendrojo plano koregavimu, patvirtintu &lt;...&gt;, Aiškinamojo rašto Pagrindinių tekstinių reglamentų 20 punktu, žemės gelmių išteklių telkinių eksploatavimo metu neturi pablogėti esamų kelių/privažiavimų techninė būklė. Tam tikslui, prieš pradedant eksploatuoti telkinius, </a:t>
            </a:r>
            <a:r>
              <a:rPr lang="lt-LT" i="1" dirty="0"/>
              <a:t>būtina suplanuoti </a:t>
            </a:r>
            <a:r>
              <a:rPr lang="lt-LT" dirty="0"/>
              <a:t>ir </a:t>
            </a:r>
            <a:r>
              <a:rPr lang="lt-LT" i="1" dirty="0"/>
              <a:t>įrengti eksploatuojamo transporto priemonių apkrovas atitinkančią kelio dangą kelio atkarpoje</a:t>
            </a:r>
            <a:r>
              <a:rPr lang="lt-LT" dirty="0"/>
              <a:t>, suderintoje su rajono savivaldybės administracija. Privažiavimo kelias į planuojamą teritoriją nėra pritaikytas sunkiasvoriam transportui, nenurodyta, kaip bus įrengiamas privažiavimo į planuojamą teritoriją kelias, kaip bus užtikrinama produkcijos transportavimo kelio priežiūra ir užtikrinamas eismo saugumas. Taip pat atrankos informacijoje nesuplanuotos neigiamą poveikį mažinančios priemonės dėl kelio su asfalto danga taršos“. </a:t>
            </a:r>
            <a:r>
              <a:rPr lang="lt-LT" dirty="0">
                <a:solidFill>
                  <a:srgbClr val="0070C0"/>
                </a:solidFill>
              </a:rPr>
              <a:t>Nepasisakyta dėl PAV privalomumo.</a:t>
            </a:r>
            <a:endParaRPr lang="lt-LT" sz="4200" dirty="0">
              <a:solidFill>
                <a:srgbClr val="0070C0"/>
              </a:solidFill>
              <a:latin typeface="Times New Roman" panose="02020603050405020304" pitchFamily="18" charset="0"/>
              <a:cs typeface="Times New Roman" panose="02020603050405020304" pitchFamily="18" charset="0"/>
            </a:endParaRPr>
          </a:p>
        </p:txBody>
      </p:sp>
      <p:pic>
        <p:nvPicPr>
          <p:cNvPr id="27" name="Paveikslėlis 26" descr="Paveikslėlis, kuriame yra animacija, piešimas, menas, Vaikų piešiniai&#10;&#10;Automatiškai sugeneruotas aprašymas">
            <a:extLst>
              <a:ext uri="{FF2B5EF4-FFF2-40B4-BE49-F238E27FC236}">
                <a16:creationId xmlns:a16="http://schemas.microsoft.com/office/drawing/2014/main" id="{D56778E7-1C88-C6D8-7C1F-024551E0F29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13" name="TextBox 12">
            <a:extLst>
              <a:ext uri="{FF2B5EF4-FFF2-40B4-BE49-F238E27FC236}">
                <a16:creationId xmlns:a16="http://schemas.microsoft.com/office/drawing/2014/main" id="{B31CBE0A-02F4-CD7A-1A36-47EABAF3A179}"/>
              </a:ext>
            </a:extLst>
          </p:cNvPr>
          <p:cNvSpPr txBox="1"/>
          <p:nvPr/>
        </p:nvSpPr>
        <p:spPr>
          <a:xfrm>
            <a:off x="3799957" y="1198086"/>
            <a:ext cx="13175612" cy="830997"/>
          </a:xfrm>
          <a:prstGeom prst="rect">
            <a:avLst/>
          </a:prstGeom>
          <a:noFill/>
        </p:spPr>
        <p:txBody>
          <a:bodyPr wrap="square">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lt-LT" sz="4800" b="1" dirty="0"/>
              <a:t>Praktiniai pavyzdžiai</a:t>
            </a:r>
            <a:endParaRPr lang="en-US" sz="4800" b="1" dirty="0"/>
          </a:p>
        </p:txBody>
      </p:sp>
      <p:sp>
        <p:nvSpPr>
          <p:cNvPr id="3" name="Datos vietos rezervavimo ženklas 11">
            <a:extLst>
              <a:ext uri="{FF2B5EF4-FFF2-40B4-BE49-F238E27FC236}">
                <a16:creationId xmlns:a16="http://schemas.microsoft.com/office/drawing/2014/main" id="{8D3C41A6-D1D5-905B-3B98-893C623E9410}"/>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9" name="Grafinis elementas 28" descr="Blueprint with solid fill">
            <a:extLst>
              <a:ext uri="{FF2B5EF4-FFF2-40B4-BE49-F238E27FC236}">
                <a16:creationId xmlns:a16="http://schemas.microsoft.com/office/drawing/2014/main" id="{5710D8E2-85C6-EDEE-0ED2-7D78BFEEB36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05550" y="3446704"/>
            <a:ext cx="2131907" cy="2131907"/>
          </a:xfrm>
          <a:prstGeom prst="rect">
            <a:avLst/>
          </a:prstGeom>
        </p:spPr>
      </p:pic>
    </p:spTree>
    <p:extLst>
      <p:ext uri="{BB962C8B-B14F-4D97-AF65-F5344CB8AC3E}">
        <p14:creationId xmlns:p14="http://schemas.microsoft.com/office/powerpoint/2010/main" val="9457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8885A-BB16-A070-46E1-FF4F31386095}"/>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AF225F9-0640-573C-1D0F-A39C635184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92683" y="7344138"/>
            <a:ext cx="1817046" cy="1902666"/>
          </a:xfrm>
          <a:prstGeom prst="rect">
            <a:avLst/>
          </a:prstGeom>
        </p:spPr>
      </p:pic>
      <p:grpSp>
        <p:nvGrpSpPr>
          <p:cNvPr id="5" name="Group 5">
            <a:extLst>
              <a:ext uri="{FF2B5EF4-FFF2-40B4-BE49-F238E27FC236}">
                <a16:creationId xmlns:a16="http://schemas.microsoft.com/office/drawing/2014/main" id="{F34B1273-5576-CEB4-DC05-34D7D27B8899}"/>
              </a:ext>
            </a:extLst>
          </p:cNvPr>
          <p:cNvGrpSpPr/>
          <p:nvPr/>
        </p:nvGrpSpPr>
        <p:grpSpPr>
          <a:xfrm>
            <a:off x="10773832" y="7377805"/>
            <a:ext cx="1880498" cy="1880498"/>
            <a:chOff x="0" y="0"/>
            <a:chExt cx="1913890" cy="1913890"/>
          </a:xfrm>
        </p:grpSpPr>
        <p:sp>
          <p:nvSpPr>
            <p:cNvPr id="6" name="Freeform 6">
              <a:extLst>
                <a:ext uri="{FF2B5EF4-FFF2-40B4-BE49-F238E27FC236}">
                  <a16:creationId xmlns:a16="http://schemas.microsoft.com/office/drawing/2014/main" id="{637751F6-86E7-5854-CBF1-E75219D89641}"/>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a:extLst>
              <a:ext uri="{FF2B5EF4-FFF2-40B4-BE49-F238E27FC236}">
                <a16:creationId xmlns:a16="http://schemas.microsoft.com/office/drawing/2014/main" id="{CEC1CE12-CD35-E858-B977-A8840829B103}"/>
              </a:ext>
            </a:extLst>
          </p:cNvPr>
          <p:cNvGrpSpPr/>
          <p:nvPr/>
        </p:nvGrpSpPr>
        <p:grpSpPr>
          <a:xfrm rot="-10800000">
            <a:off x="14849873" y="7377805"/>
            <a:ext cx="951333" cy="1880498"/>
            <a:chOff x="0" y="0"/>
            <a:chExt cx="968227" cy="1913890"/>
          </a:xfrm>
        </p:grpSpPr>
        <p:sp>
          <p:nvSpPr>
            <p:cNvPr id="10" name="Freeform 10">
              <a:extLst>
                <a:ext uri="{FF2B5EF4-FFF2-40B4-BE49-F238E27FC236}">
                  <a16:creationId xmlns:a16="http://schemas.microsoft.com/office/drawing/2014/main" id="{10E5423B-3748-AE0A-4629-E1A07DEC5547}"/>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1">
            <a:extLst>
              <a:ext uri="{FF2B5EF4-FFF2-40B4-BE49-F238E27FC236}">
                <a16:creationId xmlns:a16="http://schemas.microsoft.com/office/drawing/2014/main" id="{E0BF9249-BA4D-EBE4-B24B-47E6B88DA836}"/>
              </a:ext>
            </a:extLst>
          </p:cNvPr>
          <p:cNvGrpSpPr/>
          <p:nvPr/>
        </p:nvGrpSpPr>
        <p:grpSpPr>
          <a:xfrm rot="-10800000">
            <a:off x="6474485" y="7306961"/>
            <a:ext cx="951333" cy="1880498"/>
            <a:chOff x="0" y="0"/>
            <a:chExt cx="968227" cy="1913890"/>
          </a:xfrm>
        </p:grpSpPr>
        <p:sp>
          <p:nvSpPr>
            <p:cNvPr id="12" name="Freeform 12">
              <a:extLst>
                <a:ext uri="{FF2B5EF4-FFF2-40B4-BE49-F238E27FC236}">
                  <a16:creationId xmlns:a16="http://schemas.microsoft.com/office/drawing/2014/main" id="{CD2A5D97-AB04-BB00-ED0D-C7CFBC54D3D1}"/>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AutoShape 14">
            <a:extLst>
              <a:ext uri="{FF2B5EF4-FFF2-40B4-BE49-F238E27FC236}">
                <a16:creationId xmlns:a16="http://schemas.microsoft.com/office/drawing/2014/main" id="{798B17D5-DD3A-CB06-2D6A-B46BC2244D2D}"/>
              </a:ext>
            </a:extLst>
          </p:cNvPr>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7">
            <a:extLst>
              <a:ext uri="{FF2B5EF4-FFF2-40B4-BE49-F238E27FC236}">
                <a16:creationId xmlns:a16="http://schemas.microsoft.com/office/drawing/2014/main" id="{005F561C-85D1-EB38-74E5-2E9DB27CEE7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80419" y="7364336"/>
            <a:ext cx="1056497" cy="1880498"/>
          </a:xfrm>
          <a:prstGeom prst="rect">
            <a:avLst/>
          </a:prstGeom>
        </p:spPr>
      </p:pic>
      <p:pic>
        <p:nvPicPr>
          <p:cNvPr id="18" name="Picture 18">
            <a:extLst>
              <a:ext uri="{FF2B5EF4-FFF2-40B4-BE49-F238E27FC236}">
                <a16:creationId xmlns:a16="http://schemas.microsoft.com/office/drawing/2014/main" id="{2F35C313-5BF1-BD89-15FE-BE81347189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50185" y="7320214"/>
            <a:ext cx="1904831" cy="1897904"/>
          </a:xfrm>
          <a:prstGeom prst="rect">
            <a:avLst/>
          </a:prstGeom>
        </p:spPr>
      </p:pic>
      <p:grpSp>
        <p:nvGrpSpPr>
          <p:cNvPr id="19" name="Group 19">
            <a:extLst>
              <a:ext uri="{FF2B5EF4-FFF2-40B4-BE49-F238E27FC236}">
                <a16:creationId xmlns:a16="http://schemas.microsoft.com/office/drawing/2014/main" id="{246490A3-BAD8-1B05-BE11-DA82C23BB8CD}"/>
              </a:ext>
            </a:extLst>
          </p:cNvPr>
          <p:cNvGrpSpPr/>
          <p:nvPr/>
        </p:nvGrpSpPr>
        <p:grpSpPr>
          <a:xfrm>
            <a:off x="10980026" y="7619843"/>
            <a:ext cx="1498925" cy="1506300"/>
            <a:chOff x="0" y="0"/>
            <a:chExt cx="1998566" cy="2008401"/>
          </a:xfrm>
        </p:grpSpPr>
        <p:pic>
          <p:nvPicPr>
            <p:cNvPr id="20" name="Picture 20">
              <a:extLst>
                <a:ext uri="{FF2B5EF4-FFF2-40B4-BE49-F238E27FC236}">
                  <a16:creationId xmlns:a16="http://schemas.microsoft.com/office/drawing/2014/main" id="{93B342ED-AB24-5AEC-A4B2-47AA6E1159E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1460695"/>
              <a:ext cx="1255158" cy="547705"/>
            </a:xfrm>
            <a:prstGeom prst="rect">
              <a:avLst/>
            </a:prstGeom>
          </p:spPr>
        </p:pic>
        <p:pic>
          <p:nvPicPr>
            <p:cNvPr id="21" name="Picture 21">
              <a:extLst>
                <a:ext uri="{FF2B5EF4-FFF2-40B4-BE49-F238E27FC236}">
                  <a16:creationId xmlns:a16="http://schemas.microsoft.com/office/drawing/2014/main" id="{104B94F0-C705-64A4-114E-339006CBCA8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1255158" cy="547705"/>
            </a:xfrm>
            <a:prstGeom prst="rect">
              <a:avLst/>
            </a:prstGeom>
          </p:spPr>
        </p:pic>
        <p:pic>
          <p:nvPicPr>
            <p:cNvPr id="22" name="Picture 22">
              <a:extLst>
                <a:ext uri="{FF2B5EF4-FFF2-40B4-BE49-F238E27FC236}">
                  <a16:creationId xmlns:a16="http://schemas.microsoft.com/office/drawing/2014/main" id="{7D5AED57-C323-7153-868D-7C75D872026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3408" y="730348"/>
              <a:ext cx="1255158" cy="547705"/>
            </a:xfrm>
            <a:prstGeom prst="rect">
              <a:avLst/>
            </a:prstGeom>
          </p:spPr>
        </p:pic>
      </p:grpSp>
      <p:pic>
        <p:nvPicPr>
          <p:cNvPr id="23" name="Picture 23">
            <a:extLst>
              <a:ext uri="{FF2B5EF4-FFF2-40B4-BE49-F238E27FC236}">
                <a16:creationId xmlns:a16="http://schemas.microsoft.com/office/drawing/2014/main" id="{9728345C-745C-B770-1EAD-6E9BE2695BD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71211" y="7389101"/>
            <a:ext cx="1686521" cy="1760126"/>
          </a:xfrm>
          <a:prstGeom prst="rect">
            <a:avLst/>
          </a:prstGeom>
        </p:spPr>
      </p:pic>
      <p:pic>
        <p:nvPicPr>
          <p:cNvPr id="24" name="Picture 24">
            <a:extLst>
              <a:ext uri="{FF2B5EF4-FFF2-40B4-BE49-F238E27FC236}">
                <a16:creationId xmlns:a16="http://schemas.microsoft.com/office/drawing/2014/main" id="{44DA0F45-8575-82B0-DF5F-FA1F43C868D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26191" y="7307354"/>
            <a:ext cx="1589543" cy="1880105"/>
          </a:xfrm>
          <a:prstGeom prst="rect">
            <a:avLst/>
          </a:prstGeom>
        </p:spPr>
      </p:pic>
      <p:pic>
        <p:nvPicPr>
          <p:cNvPr id="25" name="Picture 25">
            <a:extLst>
              <a:ext uri="{FF2B5EF4-FFF2-40B4-BE49-F238E27FC236}">
                <a16:creationId xmlns:a16="http://schemas.microsoft.com/office/drawing/2014/main" id="{FF183809-D4E4-5223-9A95-46EC510CF07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13507" y="7138244"/>
            <a:ext cx="1691534" cy="2049215"/>
          </a:xfrm>
          <a:prstGeom prst="rect">
            <a:avLst/>
          </a:prstGeom>
        </p:spPr>
      </p:pic>
      <p:pic>
        <p:nvPicPr>
          <p:cNvPr id="26" name="Picture 26">
            <a:extLst>
              <a:ext uri="{FF2B5EF4-FFF2-40B4-BE49-F238E27FC236}">
                <a16:creationId xmlns:a16="http://schemas.microsoft.com/office/drawing/2014/main" id="{FCDF6ACD-4148-0726-DC19-61594E9BC3C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31765" y="7269970"/>
            <a:ext cx="1520613" cy="1940459"/>
          </a:xfrm>
          <a:prstGeom prst="rect">
            <a:avLst/>
          </a:prstGeom>
        </p:spPr>
      </p:pic>
      <p:sp>
        <p:nvSpPr>
          <p:cNvPr id="4" name="Turinio vietos rezervavimo ženklas 3">
            <a:extLst>
              <a:ext uri="{FF2B5EF4-FFF2-40B4-BE49-F238E27FC236}">
                <a16:creationId xmlns:a16="http://schemas.microsoft.com/office/drawing/2014/main" id="{65E1FC8C-72DF-9EF7-5EFB-CB48C9297A41}"/>
              </a:ext>
            </a:extLst>
          </p:cNvPr>
          <p:cNvSpPr>
            <a:spLocks noGrp="1"/>
          </p:cNvSpPr>
          <p:nvPr>
            <p:ph type="subTitle" idx="1"/>
          </p:nvPr>
        </p:nvSpPr>
        <p:spPr>
          <a:xfrm>
            <a:off x="3701731" y="2871542"/>
            <a:ext cx="13470369" cy="3727091"/>
          </a:xfrm>
        </p:spPr>
        <p:txBody>
          <a:bodyPr>
            <a:normAutofit lnSpcReduction="10000"/>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lt-LT" sz="2800" b="1" dirty="0"/>
              <a:t>4. </a:t>
            </a:r>
            <a:r>
              <a:rPr lang="lt-LT" sz="2800" b="1" dirty="0">
                <a:solidFill>
                  <a:srgbClr val="0070C0"/>
                </a:solidFill>
              </a:rPr>
              <a:t>Geras pavyzdys:</a:t>
            </a:r>
            <a:r>
              <a:rPr lang="lt-LT" sz="2800" b="1" dirty="0"/>
              <a:t> </a:t>
            </a:r>
            <a:r>
              <a:rPr lang="lt-LT" sz="2800" dirty="0"/>
              <a:t>„Atrankos informacijoje nurodyta, kad įgyvendinus PŪV &lt;...&gt; numatomas bendros taršos padidėjimas dėl naujai kraunamo produkto – metanolio, taip pat dėl planuojamos katilinės rekonstrukcijos. Atsižvelgdami į tai, kad &lt;...&gt; savivaldybės visuomenės sveikatos stebėsenos 2021 metų ataskaitos &lt;...&gt; duomenimis, rodiklis - į atmosferą iš stacionarių taršos šaltinių išmestų teršalų kiekis, tenkantis 1 kv. km &lt;...&gt; , net 31,66 kartus viršijo Lietuvos vidurkį bei buvo vienas didžiausių Lietuvoje &lt;...&gt;, todėl veiklos vykdytojas turi planuoti taip ūkinę veiklą, kad oro taršos emisijos nedidėtų. Turi būti numatytos visos įmanomos inovatyvios oro taršos prevencinės ir (ar) mažinimo priemonės, įskaitant, bet neapsiribojant, ir metanolio, etanolio, bitumo, mazuto garų surinkimą vykdant jų krovą į/iš autocisternų“. </a:t>
            </a:r>
            <a:r>
              <a:rPr lang="lt-LT" sz="2800" b="1" dirty="0">
                <a:solidFill>
                  <a:srgbClr val="0070C0"/>
                </a:solidFill>
              </a:rPr>
              <a:t>Nepasisakyta dėl PAV privalomumo.</a:t>
            </a:r>
            <a:endParaRPr lang="lt-LT" sz="2800" dirty="0">
              <a:solidFill>
                <a:srgbClr val="0070C0"/>
              </a:solidFill>
              <a:latin typeface="Times New Roman" panose="02020603050405020304" pitchFamily="18" charset="0"/>
              <a:cs typeface="Times New Roman" panose="02020603050405020304" pitchFamily="18" charset="0"/>
            </a:endParaRPr>
          </a:p>
        </p:txBody>
      </p:sp>
      <p:pic>
        <p:nvPicPr>
          <p:cNvPr id="27" name="Paveikslėlis 26" descr="Paveikslėlis, kuriame yra animacija, piešimas, menas, Vaikų piešiniai&#10;&#10;Automatiškai sugeneruotas aprašymas">
            <a:extLst>
              <a:ext uri="{FF2B5EF4-FFF2-40B4-BE49-F238E27FC236}">
                <a16:creationId xmlns:a16="http://schemas.microsoft.com/office/drawing/2014/main" id="{9694E08C-8EC8-54EA-541F-FE713B5B9C4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13" name="TextBox 12">
            <a:extLst>
              <a:ext uri="{FF2B5EF4-FFF2-40B4-BE49-F238E27FC236}">
                <a16:creationId xmlns:a16="http://schemas.microsoft.com/office/drawing/2014/main" id="{99B79D94-24AF-90D9-4862-F8D6EF39727A}"/>
              </a:ext>
            </a:extLst>
          </p:cNvPr>
          <p:cNvSpPr txBox="1"/>
          <p:nvPr/>
        </p:nvSpPr>
        <p:spPr>
          <a:xfrm>
            <a:off x="3701730" y="1227364"/>
            <a:ext cx="13470369" cy="830997"/>
          </a:xfrm>
          <a:prstGeom prst="rect">
            <a:avLst/>
          </a:prstGeom>
          <a:noFill/>
        </p:spPr>
        <p:txBody>
          <a:bodyPr wrap="square">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lt-LT" sz="4800" b="1" dirty="0"/>
              <a:t>Praktiniai pavyzdžiai</a:t>
            </a:r>
            <a:endParaRPr lang="en-US" sz="4800" b="1" dirty="0"/>
          </a:p>
        </p:txBody>
      </p:sp>
      <p:sp>
        <p:nvSpPr>
          <p:cNvPr id="3" name="Datos vietos rezervavimo ženklas 11">
            <a:extLst>
              <a:ext uri="{FF2B5EF4-FFF2-40B4-BE49-F238E27FC236}">
                <a16:creationId xmlns:a16="http://schemas.microsoft.com/office/drawing/2014/main" id="{7C9F4ED8-9BA5-99C9-B376-63F8FAB6A370}"/>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9" name="Grafinis elementas 28" descr="Blueprint with solid fill">
            <a:extLst>
              <a:ext uri="{FF2B5EF4-FFF2-40B4-BE49-F238E27FC236}">
                <a16:creationId xmlns:a16="http://schemas.microsoft.com/office/drawing/2014/main" id="{070E58CA-D74D-9DA0-D745-053A89CEC14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50378" y="3257235"/>
            <a:ext cx="2131907" cy="2131907"/>
          </a:xfrm>
          <a:prstGeom prst="rect">
            <a:avLst/>
          </a:prstGeom>
        </p:spPr>
      </p:pic>
    </p:spTree>
    <p:extLst>
      <p:ext uri="{BB962C8B-B14F-4D97-AF65-F5344CB8AC3E}">
        <p14:creationId xmlns:p14="http://schemas.microsoft.com/office/powerpoint/2010/main" val="365129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3D7D4-548D-3317-1A36-8DE468DA4AA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A3B71A7A-BD4D-A238-1F42-9FD21546DD3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92683" y="7344138"/>
            <a:ext cx="1817046" cy="1902666"/>
          </a:xfrm>
          <a:prstGeom prst="rect">
            <a:avLst/>
          </a:prstGeom>
        </p:spPr>
      </p:pic>
      <p:grpSp>
        <p:nvGrpSpPr>
          <p:cNvPr id="5" name="Group 5">
            <a:extLst>
              <a:ext uri="{FF2B5EF4-FFF2-40B4-BE49-F238E27FC236}">
                <a16:creationId xmlns:a16="http://schemas.microsoft.com/office/drawing/2014/main" id="{5F9BB135-130B-A6BA-FCC0-6B00E933FACE}"/>
              </a:ext>
            </a:extLst>
          </p:cNvPr>
          <p:cNvGrpSpPr/>
          <p:nvPr/>
        </p:nvGrpSpPr>
        <p:grpSpPr>
          <a:xfrm>
            <a:off x="10773832" y="7377805"/>
            <a:ext cx="1880498" cy="1880498"/>
            <a:chOff x="0" y="0"/>
            <a:chExt cx="1913890" cy="1913890"/>
          </a:xfrm>
        </p:grpSpPr>
        <p:sp>
          <p:nvSpPr>
            <p:cNvPr id="6" name="Freeform 6">
              <a:extLst>
                <a:ext uri="{FF2B5EF4-FFF2-40B4-BE49-F238E27FC236}">
                  <a16:creationId xmlns:a16="http://schemas.microsoft.com/office/drawing/2014/main" id="{03682DB0-9AF5-29E8-BAAE-D408A8481EA1}"/>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a:extLst>
              <a:ext uri="{FF2B5EF4-FFF2-40B4-BE49-F238E27FC236}">
                <a16:creationId xmlns:a16="http://schemas.microsoft.com/office/drawing/2014/main" id="{3009039A-3FDD-5819-B65C-4223029CE976}"/>
              </a:ext>
            </a:extLst>
          </p:cNvPr>
          <p:cNvGrpSpPr/>
          <p:nvPr/>
        </p:nvGrpSpPr>
        <p:grpSpPr>
          <a:xfrm rot="-10800000">
            <a:off x="14849873" y="7377805"/>
            <a:ext cx="951333" cy="1880498"/>
            <a:chOff x="0" y="0"/>
            <a:chExt cx="968227" cy="1913890"/>
          </a:xfrm>
        </p:grpSpPr>
        <p:sp>
          <p:nvSpPr>
            <p:cNvPr id="10" name="Freeform 10">
              <a:extLst>
                <a:ext uri="{FF2B5EF4-FFF2-40B4-BE49-F238E27FC236}">
                  <a16:creationId xmlns:a16="http://schemas.microsoft.com/office/drawing/2014/main" id="{84737D90-0943-867F-41B1-554401D97762}"/>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1">
            <a:extLst>
              <a:ext uri="{FF2B5EF4-FFF2-40B4-BE49-F238E27FC236}">
                <a16:creationId xmlns:a16="http://schemas.microsoft.com/office/drawing/2014/main" id="{2BEC008C-DE62-7B44-1615-91EA72C0E953}"/>
              </a:ext>
            </a:extLst>
          </p:cNvPr>
          <p:cNvGrpSpPr/>
          <p:nvPr/>
        </p:nvGrpSpPr>
        <p:grpSpPr>
          <a:xfrm rot="-10800000">
            <a:off x="6474485" y="7306961"/>
            <a:ext cx="951333" cy="1880498"/>
            <a:chOff x="0" y="0"/>
            <a:chExt cx="968227" cy="1913890"/>
          </a:xfrm>
        </p:grpSpPr>
        <p:sp>
          <p:nvSpPr>
            <p:cNvPr id="12" name="Freeform 12">
              <a:extLst>
                <a:ext uri="{FF2B5EF4-FFF2-40B4-BE49-F238E27FC236}">
                  <a16:creationId xmlns:a16="http://schemas.microsoft.com/office/drawing/2014/main" id="{51AE9DD6-0539-FE54-F0C5-96F6CC0D3025}"/>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AutoShape 14">
            <a:extLst>
              <a:ext uri="{FF2B5EF4-FFF2-40B4-BE49-F238E27FC236}">
                <a16:creationId xmlns:a16="http://schemas.microsoft.com/office/drawing/2014/main" id="{87A13FE6-AD2D-39EF-FEA2-D5F876FADA5F}"/>
              </a:ext>
            </a:extLst>
          </p:cNvPr>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7">
            <a:extLst>
              <a:ext uri="{FF2B5EF4-FFF2-40B4-BE49-F238E27FC236}">
                <a16:creationId xmlns:a16="http://schemas.microsoft.com/office/drawing/2014/main" id="{5889AD56-7F1B-A56B-0510-CFC77E99874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80419" y="7364336"/>
            <a:ext cx="1056497" cy="1880498"/>
          </a:xfrm>
          <a:prstGeom prst="rect">
            <a:avLst/>
          </a:prstGeom>
        </p:spPr>
      </p:pic>
      <p:pic>
        <p:nvPicPr>
          <p:cNvPr id="18" name="Picture 18">
            <a:extLst>
              <a:ext uri="{FF2B5EF4-FFF2-40B4-BE49-F238E27FC236}">
                <a16:creationId xmlns:a16="http://schemas.microsoft.com/office/drawing/2014/main" id="{85449273-C9E7-73A1-559A-4715B52199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50185" y="7320214"/>
            <a:ext cx="1904831" cy="1897904"/>
          </a:xfrm>
          <a:prstGeom prst="rect">
            <a:avLst/>
          </a:prstGeom>
        </p:spPr>
      </p:pic>
      <p:grpSp>
        <p:nvGrpSpPr>
          <p:cNvPr id="19" name="Group 19">
            <a:extLst>
              <a:ext uri="{FF2B5EF4-FFF2-40B4-BE49-F238E27FC236}">
                <a16:creationId xmlns:a16="http://schemas.microsoft.com/office/drawing/2014/main" id="{B83FA90C-C31E-EFF8-ACEB-F64D7B69443C}"/>
              </a:ext>
            </a:extLst>
          </p:cNvPr>
          <p:cNvGrpSpPr/>
          <p:nvPr/>
        </p:nvGrpSpPr>
        <p:grpSpPr>
          <a:xfrm>
            <a:off x="10980026" y="7619843"/>
            <a:ext cx="1498925" cy="1506300"/>
            <a:chOff x="0" y="0"/>
            <a:chExt cx="1998566" cy="2008401"/>
          </a:xfrm>
        </p:grpSpPr>
        <p:pic>
          <p:nvPicPr>
            <p:cNvPr id="20" name="Picture 20">
              <a:extLst>
                <a:ext uri="{FF2B5EF4-FFF2-40B4-BE49-F238E27FC236}">
                  <a16:creationId xmlns:a16="http://schemas.microsoft.com/office/drawing/2014/main" id="{FAB63E0F-539A-78B4-804F-C655E945159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1460695"/>
              <a:ext cx="1255158" cy="547705"/>
            </a:xfrm>
            <a:prstGeom prst="rect">
              <a:avLst/>
            </a:prstGeom>
          </p:spPr>
        </p:pic>
        <p:pic>
          <p:nvPicPr>
            <p:cNvPr id="21" name="Picture 21">
              <a:extLst>
                <a:ext uri="{FF2B5EF4-FFF2-40B4-BE49-F238E27FC236}">
                  <a16:creationId xmlns:a16="http://schemas.microsoft.com/office/drawing/2014/main" id="{6DEEA4BB-A525-6715-4C68-752FB69195E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1255158" cy="547705"/>
            </a:xfrm>
            <a:prstGeom prst="rect">
              <a:avLst/>
            </a:prstGeom>
          </p:spPr>
        </p:pic>
        <p:pic>
          <p:nvPicPr>
            <p:cNvPr id="22" name="Picture 22">
              <a:extLst>
                <a:ext uri="{FF2B5EF4-FFF2-40B4-BE49-F238E27FC236}">
                  <a16:creationId xmlns:a16="http://schemas.microsoft.com/office/drawing/2014/main" id="{416201A9-B2B9-1EF8-EA20-007ECFF7DC2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3408" y="730348"/>
              <a:ext cx="1255158" cy="547705"/>
            </a:xfrm>
            <a:prstGeom prst="rect">
              <a:avLst/>
            </a:prstGeom>
          </p:spPr>
        </p:pic>
      </p:grpSp>
      <p:pic>
        <p:nvPicPr>
          <p:cNvPr id="23" name="Picture 23">
            <a:extLst>
              <a:ext uri="{FF2B5EF4-FFF2-40B4-BE49-F238E27FC236}">
                <a16:creationId xmlns:a16="http://schemas.microsoft.com/office/drawing/2014/main" id="{4628ECF8-05D3-1D18-6984-7054120425D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71211" y="7389101"/>
            <a:ext cx="1686521" cy="1760126"/>
          </a:xfrm>
          <a:prstGeom prst="rect">
            <a:avLst/>
          </a:prstGeom>
        </p:spPr>
      </p:pic>
      <p:pic>
        <p:nvPicPr>
          <p:cNvPr id="24" name="Picture 24">
            <a:extLst>
              <a:ext uri="{FF2B5EF4-FFF2-40B4-BE49-F238E27FC236}">
                <a16:creationId xmlns:a16="http://schemas.microsoft.com/office/drawing/2014/main" id="{EDA221F8-D458-6ECA-6387-91FC9860B33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26191" y="7307354"/>
            <a:ext cx="1589543" cy="1880105"/>
          </a:xfrm>
          <a:prstGeom prst="rect">
            <a:avLst/>
          </a:prstGeom>
        </p:spPr>
      </p:pic>
      <p:pic>
        <p:nvPicPr>
          <p:cNvPr id="25" name="Picture 25">
            <a:extLst>
              <a:ext uri="{FF2B5EF4-FFF2-40B4-BE49-F238E27FC236}">
                <a16:creationId xmlns:a16="http://schemas.microsoft.com/office/drawing/2014/main" id="{ACCB6DBE-AFBE-4976-F603-86CCAA45B95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13507" y="7138244"/>
            <a:ext cx="1691534" cy="2049215"/>
          </a:xfrm>
          <a:prstGeom prst="rect">
            <a:avLst/>
          </a:prstGeom>
        </p:spPr>
      </p:pic>
      <p:pic>
        <p:nvPicPr>
          <p:cNvPr id="26" name="Picture 26">
            <a:extLst>
              <a:ext uri="{FF2B5EF4-FFF2-40B4-BE49-F238E27FC236}">
                <a16:creationId xmlns:a16="http://schemas.microsoft.com/office/drawing/2014/main" id="{2AACBD54-C75F-973B-E0A1-1A3221E47C9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31765" y="7269970"/>
            <a:ext cx="1520613" cy="1940459"/>
          </a:xfrm>
          <a:prstGeom prst="rect">
            <a:avLst/>
          </a:prstGeom>
        </p:spPr>
      </p:pic>
      <p:sp>
        <p:nvSpPr>
          <p:cNvPr id="4" name="Turinio vietos rezervavimo ženklas 3">
            <a:extLst>
              <a:ext uri="{FF2B5EF4-FFF2-40B4-BE49-F238E27FC236}">
                <a16:creationId xmlns:a16="http://schemas.microsoft.com/office/drawing/2014/main" id="{9098167F-2038-7460-F62A-196B460052D2}"/>
              </a:ext>
            </a:extLst>
          </p:cNvPr>
          <p:cNvSpPr>
            <a:spLocks noGrp="1"/>
          </p:cNvSpPr>
          <p:nvPr>
            <p:ph type="subTitle" idx="1"/>
          </p:nvPr>
        </p:nvSpPr>
        <p:spPr>
          <a:xfrm>
            <a:off x="3429001" y="2178404"/>
            <a:ext cx="13958210" cy="5595224"/>
          </a:xfrm>
        </p:spPr>
        <p:txBody>
          <a:bodyPr>
            <a:no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457200" indent="-457200" algn="just">
              <a:buFont typeface="Arial" panose="020B0604020202020204" pitchFamily="34" charset="0"/>
              <a:buChar char="•"/>
            </a:pPr>
            <a:r>
              <a:rPr lang="lt-LT" sz="2800" b="1" i="1" dirty="0">
                <a:solidFill>
                  <a:srgbClr val="0070C0"/>
                </a:solidFill>
              </a:rPr>
              <a:t>5</a:t>
            </a:r>
            <a:r>
              <a:rPr lang="lt-LT" sz="2800" b="1" i="1" dirty="0"/>
              <a:t>. </a:t>
            </a:r>
            <a:r>
              <a:rPr lang="lt-LT" sz="2800" b="1" i="1" dirty="0">
                <a:solidFill>
                  <a:srgbClr val="0070C0"/>
                </a:solidFill>
              </a:rPr>
              <a:t>PAV subjekto pateikti pasiūlymai neatitinka PŪV PAVĮ nurodytos kompetencijos </a:t>
            </a:r>
            <a:r>
              <a:rPr lang="lt-LT" sz="2800" i="1" dirty="0"/>
              <a:t>:</a:t>
            </a:r>
            <a:endParaRPr lang="lt-LT" sz="2800" b="1" i="1" dirty="0"/>
          </a:p>
          <a:p>
            <a:pPr marL="457200" indent="-457200" algn="just">
              <a:buFont typeface="Courier New" panose="02070309020205020404" pitchFamily="49" charset="0"/>
              <a:buChar char="o"/>
            </a:pPr>
            <a:r>
              <a:rPr lang="lt-LT" sz="2800" dirty="0"/>
              <a:t>„Atrankos informacijoje nurodytas įvažiavimo – išvažiavimo kelias iš planuojamos teritorijos į lauko kelią, kuris nėra pritaikytas sunkiasvoriam transportui, todėl siūlome pateikti transporto judėjimo schemą iš ir į planuojamą teritoriją nagrinėjant ir kitas transporto judėjimo alternatyvas (galimybes). Taip pat prašome nurodyti, kaip bus vykdoma kelio priežiūra karjero eksploatavimo laikotarpiu. Prašome nurodyti ir pagrįsti, kokios bus taikomos neigiamą poveikį mažinančios priemonės, siekiant sumažinti dulkėtumą, asfaltuotos kelio dangos taršą ir užtikrinti eismo saugumą“.</a:t>
            </a:r>
          </a:p>
          <a:p>
            <a:pPr marL="457200" indent="-457200" algn="just">
              <a:buFont typeface="Courier New" panose="02070309020205020404" pitchFamily="49" charset="0"/>
              <a:buChar char="o"/>
            </a:pPr>
            <a:r>
              <a:rPr lang="lt-LT" sz="2800" dirty="0"/>
              <a:t>„Abejojame ar LOJ išmetimai, vyksiantys epizodiškai, naudojant slėgio-vakuumo vožtuvus, nepablogins esamas faktines kvapų emisijas. Neaišku, kaip bus surenkami ir apdorojami garai, kraunant bitumą, metanolį į /iš </a:t>
            </a:r>
            <a:r>
              <a:rPr lang="lt-LT" sz="2800" dirty="0" err="1"/>
              <a:t>vagoncisternų</a:t>
            </a:r>
            <a:r>
              <a:rPr lang="lt-LT" sz="2800" dirty="0"/>
              <a:t>. Ar pilant bitumą iš/į </a:t>
            </a:r>
            <a:r>
              <a:rPr lang="lt-LT" sz="2800" dirty="0" err="1"/>
              <a:t>vagoncisternas</a:t>
            </a:r>
            <a:r>
              <a:rPr lang="lt-LT" sz="2800" dirty="0"/>
              <a:t> bus atidaromi viršutiniai vagonų liukai? Jei bus atidaromi, kaip bus surenkami ir apdorojami per liuką išleidžiami angliavandenilių garai“.</a:t>
            </a:r>
            <a:endParaRPr lang="en-US" sz="2800" dirty="0"/>
          </a:p>
          <a:p>
            <a:pPr algn="just"/>
            <a:endParaRPr lang="lt-LT" sz="2800" b="1" dirty="0">
              <a:latin typeface="Times New Roman" panose="02020603050405020304" pitchFamily="18" charset="0"/>
              <a:cs typeface="Times New Roman" panose="02020603050405020304" pitchFamily="18" charset="0"/>
            </a:endParaRPr>
          </a:p>
        </p:txBody>
      </p:sp>
      <p:pic>
        <p:nvPicPr>
          <p:cNvPr id="27" name="Paveikslėlis 26" descr="Paveikslėlis, kuriame yra animacija, piešimas, menas, Vaikų piešiniai&#10;&#10;Automatiškai sugeneruotas aprašymas">
            <a:extLst>
              <a:ext uri="{FF2B5EF4-FFF2-40B4-BE49-F238E27FC236}">
                <a16:creationId xmlns:a16="http://schemas.microsoft.com/office/drawing/2014/main" id="{657424B8-D5F3-A867-B46A-7D536C3D324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13" name="TextBox 12">
            <a:extLst>
              <a:ext uri="{FF2B5EF4-FFF2-40B4-BE49-F238E27FC236}">
                <a16:creationId xmlns:a16="http://schemas.microsoft.com/office/drawing/2014/main" id="{6C863901-C340-1EEC-F212-112309FA8AB4}"/>
              </a:ext>
            </a:extLst>
          </p:cNvPr>
          <p:cNvSpPr txBox="1"/>
          <p:nvPr/>
        </p:nvSpPr>
        <p:spPr>
          <a:xfrm>
            <a:off x="3916841" y="929938"/>
            <a:ext cx="13470369" cy="830997"/>
          </a:xfrm>
          <a:prstGeom prst="rect">
            <a:avLst/>
          </a:prstGeom>
          <a:noFill/>
        </p:spPr>
        <p:txBody>
          <a:bodyPr wrap="square">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lt-LT" sz="4800" b="1" dirty="0"/>
              <a:t>Praktiniai pavyzdžiai</a:t>
            </a:r>
            <a:endParaRPr lang="en-US" sz="4800" b="1" dirty="0"/>
          </a:p>
        </p:txBody>
      </p:sp>
      <p:sp>
        <p:nvSpPr>
          <p:cNvPr id="3" name="Datos vietos rezervavimo ženklas 11">
            <a:extLst>
              <a:ext uri="{FF2B5EF4-FFF2-40B4-BE49-F238E27FC236}">
                <a16:creationId xmlns:a16="http://schemas.microsoft.com/office/drawing/2014/main" id="{15AED3C3-390F-F3D1-443B-0A8E79DA5DF3}"/>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9" name="Grafinis elementas 28" descr="Blueprint with solid fill">
            <a:extLst>
              <a:ext uri="{FF2B5EF4-FFF2-40B4-BE49-F238E27FC236}">
                <a16:creationId xmlns:a16="http://schemas.microsoft.com/office/drawing/2014/main" id="{EC27D01C-203A-FDC1-FF0B-F16EFA86395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90165" y="1951078"/>
            <a:ext cx="2131907" cy="2131907"/>
          </a:xfrm>
          <a:prstGeom prst="rect">
            <a:avLst/>
          </a:prstGeom>
        </p:spPr>
      </p:pic>
    </p:spTree>
    <p:extLst>
      <p:ext uri="{BB962C8B-B14F-4D97-AF65-F5344CB8AC3E}">
        <p14:creationId xmlns:p14="http://schemas.microsoft.com/office/powerpoint/2010/main" val="2938370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6CC8A-E56B-F1E3-68BF-EF8C97CDD64D}"/>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BCB6A3D-2DB1-AC44-DCBC-5F498BFF6CD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92683" y="7344138"/>
            <a:ext cx="1817046" cy="1902666"/>
          </a:xfrm>
          <a:prstGeom prst="rect">
            <a:avLst/>
          </a:prstGeom>
        </p:spPr>
      </p:pic>
      <p:grpSp>
        <p:nvGrpSpPr>
          <p:cNvPr id="5" name="Group 5">
            <a:extLst>
              <a:ext uri="{FF2B5EF4-FFF2-40B4-BE49-F238E27FC236}">
                <a16:creationId xmlns:a16="http://schemas.microsoft.com/office/drawing/2014/main" id="{693E4DDF-DF23-036D-8AE5-538FFAED1B13}"/>
              </a:ext>
            </a:extLst>
          </p:cNvPr>
          <p:cNvGrpSpPr/>
          <p:nvPr/>
        </p:nvGrpSpPr>
        <p:grpSpPr>
          <a:xfrm>
            <a:off x="10773832" y="7377805"/>
            <a:ext cx="1880498" cy="1880498"/>
            <a:chOff x="0" y="0"/>
            <a:chExt cx="1913890" cy="1913890"/>
          </a:xfrm>
        </p:grpSpPr>
        <p:sp>
          <p:nvSpPr>
            <p:cNvPr id="6" name="Freeform 6">
              <a:extLst>
                <a:ext uri="{FF2B5EF4-FFF2-40B4-BE49-F238E27FC236}">
                  <a16:creationId xmlns:a16="http://schemas.microsoft.com/office/drawing/2014/main" id="{0C209168-4355-3AAB-139B-4D10BDA0C97D}"/>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a:extLst>
              <a:ext uri="{FF2B5EF4-FFF2-40B4-BE49-F238E27FC236}">
                <a16:creationId xmlns:a16="http://schemas.microsoft.com/office/drawing/2014/main" id="{E961D025-553B-EC74-E5A2-FAEAB8852B17}"/>
              </a:ext>
            </a:extLst>
          </p:cNvPr>
          <p:cNvGrpSpPr/>
          <p:nvPr/>
        </p:nvGrpSpPr>
        <p:grpSpPr>
          <a:xfrm rot="-10800000">
            <a:off x="14849873" y="7377805"/>
            <a:ext cx="951333" cy="1880498"/>
            <a:chOff x="0" y="0"/>
            <a:chExt cx="968227" cy="1913890"/>
          </a:xfrm>
        </p:grpSpPr>
        <p:sp>
          <p:nvSpPr>
            <p:cNvPr id="10" name="Freeform 10">
              <a:extLst>
                <a:ext uri="{FF2B5EF4-FFF2-40B4-BE49-F238E27FC236}">
                  <a16:creationId xmlns:a16="http://schemas.microsoft.com/office/drawing/2014/main" id="{415872C5-E263-9D2D-FFE1-ADB174103D35}"/>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1">
            <a:extLst>
              <a:ext uri="{FF2B5EF4-FFF2-40B4-BE49-F238E27FC236}">
                <a16:creationId xmlns:a16="http://schemas.microsoft.com/office/drawing/2014/main" id="{0C461BC5-B41A-905A-77F0-D7D4889E2518}"/>
              </a:ext>
            </a:extLst>
          </p:cNvPr>
          <p:cNvGrpSpPr/>
          <p:nvPr/>
        </p:nvGrpSpPr>
        <p:grpSpPr>
          <a:xfrm rot="-10800000">
            <a:off x="6474485" y="7306961"/>
            <a:ext cx="951333" cy="1880498"/>
            <a:chOff x="0" y="0"/>
            <a:chExt cx="968227" cy="1913890"/>
          </a:xfrm>
        </p:grpSpPr>
        <p:sp>
          <p:nvSpPr>
            <p:cNvPr id="12" name="Freeform 12">
              <a:extLst>
                <a:ext uri="{FF2B5EF4-FFF2-40B4-BE49-F238E27FC236}">
                  <a16:creationId xmlns:a16="http://schemas.microsoft.com/office/drawing/2014/main" id="{270FC22C-E3AC-0FC0-269B-B0FFE033A8B3}"/>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AutoShape 14">
            <a:extLst>
              <a:ext uri="{FF2B5EF4-FFF2-40B4-BE49-F238E27FC236}">
                <a16:creationId xmlns:a16="http://schemas.microsoft.com/office/drawing/2014/main" id="{C253A307-A85B-B50F-1225-F64F89C20A44}"/>
              </a:ext>
            </a:extLst>
          </p:cNvPr>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7">
            <a:extLst>
              <a:ext uri="{FF2B5EF4-FFF2-40B4-BE49-F238E27FC236}">
                <a16:creationId xmlns:a16="http://schemas.microsoft.com/office/drawing/2014/main" id="{BFADF3A8-3900-AC38-C257-A0C85938442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80419" y="7364336"/>
            <a:ext cx="1056497" cy="1880498"/>
          </a:xfrm>
          <a:prstGeom prst="rect">
            <a:avLst/>
          </a:prstGeom>
        </p:spPr>
      </p:pic>
      <p:pic>
        <p:nvPicPr>
          <p:cNvPr id="18" name="Picture 18">
            <a:extLst>
              <a:ext uri="{FF2B5EF4-FFF2-40B4-BE49-F238E27FC236}">
                <a16:creationId xmlns:a16="http://schemas.microsoft.com/office/drawing/2014/main" id="{2B2E7E04-649B-B38F-C6F5-42EC024401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50185" y="7320214"/>
            <a:ext cx="1904831" cy="1897904"/>
          </a:xfrm>
          <a:prstGeom prst="rect">
            <a:avLst/>
          </a:prstGeom>
        </p:spPr>
      </p:pic>
      <p:grpSp>
        <p:nvGrpSpPr>
          <p:cNvPr id="19" name="Group 19">
            <a:extLst>
              <a:ext uri="{FF2B5EF4-FFF2-40B4-BE49-F238E27FC236}">
                <a16:creationId xmlns:a16="http://schemas.microsoft.com/office/drawing/2014/main" id="{298B0FEF-D776-9525-9306-05ACC3679CE6}"/>
              </a:ext>
            </a:extLst>
          </p:cNvPr>
          <p:cNvGrpSpPr/>
          <p:nvPr/>
        </p:nvGrpSpPr>
        <p:grpSpPr>
          <a:xfrm>
            <a:off x="10980026" y="7619843"/>
            <a:ext cx="1498925" cy="1506300"/>
            <a:chOff x="0" y="0"/>
            <a:chExt cx="1998566" cy="2008401"/>
          </a:xfrm>
        </p:grpSpPr>
        <p:pic>
          <p:nvPicPr>
            <p:cNvPr id="20" name="Picture 20">
              <a:extLst>
                <a:ext uri="{FF2B5EF4-FFF2-40B4-BE49-F238E27FC236}">
                  <a16:creationId xmlns:a16="http://schemas.microsoft.com/office/drawing/2014/main" id="{807BD5CE-499B-8637-5E13-C1D5A218D8B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1460695"/>
              <a:ext cx="1255158" cy="547705"/>
            </a:xfrm>
            <a:prstGeom prst="rect">
              <a:avLst/>
            </a:prstGeom>
          </p:spPr>
        </p:pic>
        <p:pic>
          <p:nvPicPr>
            <p:cNvPr id="21" name="Picture 21">
              <a:extLst>
                <a:ext uri="{FF2B5EF4-FFF2-40B4-BE49-F238E27FC236}">
                  <a16:creationId xmlns:a16="http://schemas.microsoft.com/office/drawing/2014/main" id="{9A53FE91-D094-D7E8-B76B-86B9F5B523B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1255158" cy="547705"/>
            </a:xfrm>
            <a:prstGeom prst="rect">
              <a:avLst/>
            </a:prstGeom>
          </p:spPr>
        </p:pic>
        <p:pic>
          <p:nvPicPr>
            <p:cNvPr id="22" name="Picture 22">
              <a:extLst>
                <a:ext uri="{FF2B5EF4-FFF2-40B4-BE49-F238E27FC236}">
                  <a16:creationId xmlns:a16="http://schemas.microsoft.com/office/drawing/2014/main" id="{D9D75820-62CC-7508-4A37-1D8B78EF12A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3408" y="730348"/>
              <a:ext cx="1255158" cy="547705"/>
            </a:xfrm>
            <a:prstGeom prst="rect">
              <a:avLst/>
            </a:prstGeom>
          </p:spPr>
        </p:pic>
      </p:grpSp>
      <p:pic>
        <p:nvPicPr>
          <p:cNvPr id="23" name="Picture 23">
            <a:extLst>
              <a:ext uri="{FF2B5EF4-FFF2-40B4-BE49-F238E27FC236}">
                <a16:creationId xmlns:a16="http://schemas.microsoft.com/office/drawing/2014/main" id="{4BE1E580-7575-4CC8-004D-354FEB84EC9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71211" y="7389101"/>
            <a:ext cx="1686521" cy="1760126"/>
          </a:xfrm>
          <a:prstGeom prst="rect">
            <a:avLst/>
          </a:prstGeom>
        </p:spPr>
      </p:pic>
      <p:pic>
        <p:nvPicPr>
          <p:cNvPr id="24" name="Picture 24">
            <a:extLst>
              <a:ext uri="{FF2B5EF4-FFF2-40B4-BE49-F238E27FC236}">
                <a16:creationId xmlns:a16="http://schemas.microsoft.com/office/drawing/2014/main" id="{90C74C3F-410C-0B3A-DB27-9F93E1EA551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26191" y="7307354"/>
            <a:ext cx="1589543" cy="1880105"/>
          </a:xfrm>
          <a:prstGeom prst="rect">
            <a:avLst/>
          </a:prstGeom>
        </p:spPr>
      </p:pic>
      <p:pic>
        <p:nvPicPr>
          <p:cNvPr id="25" name="Picture 25">
            <a:extLst>
              <a:ext uri="{FF2B5EF4-FFF2-40B4-BE49-F238E27FC236}">
                <a16:creationId xmlns:a16="http://schemas.microsoft.com/office/drawing/2014/main" id="{321A3F6D-551F-BD5F-8AA4-D53295449CE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13507" y="7138244"/>
            <a:ext cx="1691534" cy="2049215"/>
          </a:xfrm>
          <a:prstGeom prst="rect">
            <a:avLst/>
          </a:prstGeom>
        </p:spPr>
      </p:pic>
      <p:pic>
        <p:nvPicPr>
          <p:cNvPr id="26" name="Picture 26">
            <a:extLst>
              <a:ext uri="{FF2B5EF4-FFF2-40B4-BE49-F238E27FC236}">
                <a16:creationId xmlns:a16="http://schemas.microsoft.com/office/drawing/2014/main" id="{726B4017-5C22-FD0A-99D9-83D99496086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31765" y="7269970"/>
            <a:ext cx="1520613" cy="1940459"/>
          </a:xfrm>
          <a:prstGeom prst="rect">
            <a:avLst/>
          </a:prstGeom>
        </p:spPr>
      </p:pic>
      <p:sp>
        <p:nvSpPr>
          <p:cNvPr id="4" name="Turinio vietos rezervavimo ženklas 3">
            <a:extLst>
              <a:ext uri="{FF2B5EF4-FFF2-40B4-BE49-F238E27FC236}">
                <a16:creationId xmlns:a16="http://schemas.microsoft.com/office/drawing/2014/main" id="{893B5513-6DBA-EAFB-F258-D94577059A72}"/>
              </a:ext>
            </a:extLst>
          </p:cNvPr>
          <p:cNvSpPr>
            <a:spLocks noGrp="1"/>
          </p:cNvSpPr>
          <p:nvPr>
            <p:ph type="subTitle" idx="1"/>
          </p:nvPr>
        </p:nvSpPr>
        <p:spPr>
          <a:xfrm>
            <a:off x="3616150" y="2737562"/>
            <a:ext cx="13470369" cy="3183775"/>
          </a:xfrm>
        </p:spPr>
        <p:txBody>
          <a:bodyPr>
            <a:normAutofit fontScale="92500" lnSpcReduction="10000"/>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lvl="0" algn="just"/>
            <a:r>
              <a:rPr lang="lt-LT" sz="2800" dirty="0">
                <a:solidFill>
                  <a:srgbClr val="0070C0"/>
                </a:solidFill>
              </a:rPr>
              <a:t>Ne pagal kompetenciją: </a:t>
            </a:r>
          </a:p>
          <a:p>
            <a:pPr marL="457200" lvl="0" indent="-457200" algn="just">
              <a:buFont typeface="Courier New" panose="02070309020205020404" pitchFamily="49" charset="0"/>
              <a:buChar char="o"/>
            </a:pPr>
            <a:r>
              <a:rPr lang="lt-LT" sz="2800" dirty="0"/>
              <a:t>„Ar bus reguliuojamas PŪV atrankoje numatomo vandens transporto srautas lašišinių žuvų migracijos laikotarpiu, atsižvelgiant į tai, kad&lt;...&gt; upė stipriai vingiuota, upės vagos gylis siekia nuo 1,2 iki 4 m ir upės vandens lygis kinta priklausomai nuo sezoniškumo“. </a:t>
            </a:r>
          </a:p>
          <a:p>
            <a:pPr marL="457200" lvl="0" indent="-457200" algn="just">
              <a:buFont typeface="Courier New" panose="02070309020205020404" pitchFamily="49" charset="0"/>
              <a:buChar char="o"/>
            </a:pPr>
            <a:r>
              <a:rPr lang="lt-LT" sz="2800" dirty="0"/>
              <a:t>„PŪV teritorija taip pat arti Europos ekologinio tinklo „</a:t>
            </a:r>
            <a:r>
              <a:rPr lang="lt-LT" sz="2800" dirty="0" err="1"/>
              <a:t>Natura</a:t>
            </a:r>
            <a:r>
              <a:rPr lang="lt-LT" sz="2800" dirty="0"/>
              <a:t> 2000“ teritorijos ir dėl PŪV veiklos, deginant atliekas, susidarytų specifiniai (toksiški) teršalai, kurie gali turėti neigiamą poveikį ne tik visuomenės sveikatai, bet ir augalams, gyvūnams. Toksiškos medžiagos gali patekti ne tik į aplinkos orą, bet ir į vandenį, dirvožemį“.</a:t>
            </a:r>
            <a:endParaRPr lang="en-US" sz="2800" dirty="0"/>
          </a:p>
        </p:txBody>
      </p:sp>
      <p:pic>
        <p:nvPicPr>
          <p:cNvPr id="27" name="Paveikslėlis 26" descr="Paveikslėlis, kuriame yra animacija, piešimas, menas, Vaikų piešiniai&#10;&#10;Automatiškai sugeneruotas aprašymas">
            <a:extLst>
              <a:ext uri="{FF2B5EF4-FFF2-40B4-BE49-F238E27FC236}">
                <a16:creationId xmlns:a16="http://schemas.microsoft.com/office/drawing/2014/main" id="{47300537-184D-7DE1-83C2-BA121A51FC8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13" name="TextBox 12">
            <a:extLst>
              <a:ext uri="{FF2B5EF4-FFF2-40B4-BE49-F238E27FC236}">
                <a16:creationId xmlns:a16="http://schemas.microsoft.com/office/drawing/2014/main" id="{3BFA7617-BF79-8C33-D5A5-4EC1E2637F58}"/>
              </a:ext>
            </a:extLst>
          </p:cNvPr>
          <p:cNvSpPr txBox="1"/>
          <p:nvPr/>
        </p:nvSpPr>
        <p:spPr>
          <a:xfrm>
            <a:off x="3916841" y="1140346"/>
            <a:ext cx="13255259" cy="830997"/>
          </a:xfrm>
          <a:prstGeom prst="rect">
            <a:avLst/>
          </a:prstGeom>
          <a:noFill/>
        </p:spPr>
        <p:txBody>
          <a:bodyPr wrap="square">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lt-LT" sz="4800" b="1" dirty="0"/>
              <a:t>Praktiniai pavyzdžiai</a:t>
            </a:r>
            <a:endParaRPr lang="en-US" sz="4800" b="1" dirty="0"/>
          </a:p>
        </p:txBody>
      </p:sp>
      <p:sp>
        <p:nvSpPr>
          <p:cNvPr id="3" name="Datos vietos rezervavimo ženklas 11">
            <a:extLst>
              <a:ext uri="{FF2B5EF4-FFF2-40B4-BE49-F238E27FC236}">
                <a16:creationId xmlns:a16="http://schemas.microsoft.com/office/drawing/2014/main" id="{851384D4-774E-6EB8-251D-E4AC3937E882}"/>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9" name="Grafinis elementas 28" descr="Blueprint with solid fill">
            <a:extLst>
              <a:ext uri="{FF2B5EF4-FFF2-40B4-BE49-F238E27FC236}">
                <a16:creationId xmlns:a16="http://schemas.microsoft.com/office/drawing/2014/main" id="{272532E6-F2C9-6007-7009-F87DA680D9D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20471" y="2857500"/>
            <a:ext cx="2131907" cy="2131907"/>
          </a:xfrm>
          <a:prstGeom prst="rect">
            <a:avLst/>
          </a:prstGeom>
        </p:spPr>
      </p:pic>
    </p:spTree>
    <p:extLst>
      <p:ext uri="{BB962C8B-B14F-4D97-AF65-F5344CB8AC3E}">
        <p14:creationId xmlns:p14="http://schemas.microsoft.com/office/powerpoint/2010/main" val="4034026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B2B68-2169-CC9C-7244-6CA132FB4BB7}"/>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DC78F9FA-C017-CE0B-E820-D18B5E9E4C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92683" y="7344138"/>
            <a:ext cx="1817046" cy="1902666"/>
          </a:xfrm>
          <a:prstGeom prst="rect">
            <a:avLst/>
          </a:prstGeom>
        </p:spPr>
      </p:pic>
      <p:grpSp>
        <p:nvGrpSpPr>
          <p:cNvPr id="5" name="Group 5">
            <a:extLst>
              <a:ext uri="{FF2B5EF4-FFF2-40B4-BE49-F238E27FC236}">
                <a16:creationId xmlns:a16="http://schemas.microsoft.com/office/drawing/2014/main" id="{CD9E72AA-C389-30C9-29B1-649D2963BC14}"/>
              </a:ext>
            </a:extLst>
          </p:cNvPr>
          <p:cNvGrpSpPr/>
          <p:nvPr/>
        </p:nvGrpSpPr>
        <p:grpSpPr>
          <a:xfrm>
            <a:off x="10773832" y="7377805"/>
            <a:ext cx="1880498" cy="1880498"/>
            <a:chOff x="0" y="0"/>
            <a:chExt cx="1913890" cy="1913890"/>
          </a:xfrm>
        </p:grpSpPr>
        <p:sp>
          <p:nvSpPr>
            <p:cNvPr id="6" name="Freeform 6">
              <a:extLst>
                <a:ext uri="{FF2B5EF4-FFF2-40B4-BE49-F238E27FC236}">
                  <a16:creationId xmlns:a16="http://schemas.microsoft.com/office/drawing/2014/main" id="{87A95E36-954D-0C22-205A-803DDEB2AEE1}"/>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a:extLst>
              <a:ext uri="{FF2B5EF4-FFF2-40B4-BE49-F238E27FC236}">
                <a16:creationId xmlns:a16="http://schemas.microsoft.com/office/drawing/2014/main" id="{6B5835B0-4104-F81D-341C-B14EFE5F348C}"/>
              </a:ext>
            </a:extLst>
          </p:cNvPr>
          <p:cNvGrpSpPr/>
          <p:nvPr/>
        </p:nvGrpSpPr>
        <p:grpSpPr>
          <a:xfrm rot="-10800000">
            <a:off x="14849873" y="7377805"/>
            <a:ext cx="951333" cy="1880498"/>
            <a:chOff x="0" y="0"/>
            <a:chExt cx="968227" cy="1913890"/>
          </a:xfrm>
        </p:grpSpPr>
        <p:sp>
          <p:nvSpPr>
            <p:cNvPr id="10" name="Freeform 10">
              <a:extLst>
                <a:ext uri="{FF2B5EF4-FFF2-40B4-BE49-F238E27FC236}">
                  <a16:creationId xmlns:a16="http://schemas.microsoft.com/office/drawing/2014/main" id="{2423F46B-A657-59D1-D86A-0AA5EB565FF1}"/>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1">
            <a:extLst>
              <a:ext uri="{FF2B5EF4-FFF2-40B4-BE49-F238E27FC236}">
                <a16:creationId xmlns:a16="http://schemas.microsoft.com/office/drawing/2014/main" id="{FB9AC383-2D44-5359-0138-D19C34BACE68}"/>
              </a:ext>
            </a:extLst>
          </p:cNvPr>
          <p:cNvGrpSpPr/>
          <p:nvPr/>
        </p:nvGrpSpPr>
        <p:grpSpPr>
          <a:xfrm rot="-10800000">
            <a:off x="6474485" y="7306961"/>
            <a:ext cx="951333" cy="1880498"/>
            <a:chOff x="0" y="0"/>
            <a:chExt cx="968227" cy="1913890"/>
          </a:xfrm>
        </p:grpSpPr>
        <p:sp>
          <p:nvSpPr>
            <p:cNvPr id="12" name="Freeform 12">
              <a:extLst>
                <a:ext uri="{FF2B5EF4-FFF2-40B4-BE49-F238E27FC236}">
                  <a16:creationId xmlns:a16="http://schemas.microsoft.com/office/drawing/2014/main" id="{39C761A4-89CF-D533-DDD7-BBB02398DEEE}"/>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AutoShape 14">
            <a:extLst>
              <a:ext uri="{FF2B5EF4-FFF2-40B4-BE49-F238E27FC236}">
                <a16:creationId xmlns:a16="http://schemas.microsoft.com/office/drawing/2014/main" id="{5A90982C-BA21-EF5A-8DAD-91A0B01BE507}"/>
              </a:ext>
            </a:extLst>
          </p:cNvPr>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7">
            <a:extLst>
              <a:ext uri="{FF2B5EF4-FFF2-40B4-BE49-F238E27FC236}">
                <a16:creationId xmlns:a16="http://schemas.microsoft.com/office/drawing/2014/main" id="{FCA83724-7A99-4A1D-55EC-9D5CE0000B9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80419" y="7364336"/>
            <a:ext cx="1056497" cy="1880498"/>
          </a:xfrm>
          <a:prstGeom prst="rect">
            <a:avLst/>
          </a:prstGeom>
        </p:spPr>
      </p:pic>
      <p:pic>
        <p:nvPicPr>
          <p:cNvPr id="18" name="Picture 18">
            <a:extLst>
              <a:ext uri="{FF2B5EF4-FFF2-40B4-BE49-F238E27FC236}">
                <a16:creationId xmlns:a16="http://schemas.microsoft.com/office/drawing/2014/main" id="{98F216B3-1C9F-5015-A500-1C9DAE1D2A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50185" y="7320214"/>
            <a:ext cx="1904831" cy="1897904"/>
          </a:xfrm>
          <a:prstGeom prst="rect">
            <a:avLst/>
          </a:prstGeom>
        </p:spPr>
      </p:pic>
      <p:grpSp>
        <p:nvGrpSpPr>
          <p:cNvPr id="19" name="Group 19">
            <a:extLst>
              <a:ext uri="{FF2B5EF4-FFF2-40B4-BE49-F238E27FC236}">
                <a16:creationId xmlns:a16="http://schemas.microsoft.com/office/drawing/2014/main" id="{D4E4D744-34B3-BC2F-A4BF-5C1A56012CF6}"/>
              </a:ext>
            </a:extLst>
          </p:cNvPr>
          <p:cNvGrpSpPr/>
          <p:nvPr/>
        </p:nvGrpSpPr>
        <p:grpSpPr>
          <a:xfrm>
            <a:off x="10980026" y="7619843"/>
            <a:ext cx="1498925" cy="1506300"/>
            <a:chOff x="0" y="0"/>
            <a:chExt cx="1998566" cy="2008401"/>
          </a:xfrm>
        </p:grpSpPr>
        <p:pic>
          <p:nvPicPr>
            <p:cNvPr id="20" name="Picture 20">
              <a:extLst>
                <a:ext uri="{FF2B5EF4-FFF2-40B4-BE49-F238E27FC236}">
                  <a16:creationId xmlns:a16="http://schemas.microsoft.com/office/drawing/2014/main" id="{BDDAB744-1A98-795D-5D83-7FFF46A0782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1460695"/>
              <a:ext cx="1255158" cy="547705"/>
            </a:xfrm>
            <a:prstGeom prst="rect">
              <a:avLst/>
            </a:prstGeom>
          </p:spPr>
        </p:pic>
        <p:pic>
          <p:nvPicPr>
            <p:cNvPr id="21" name="Picture 21">
              <a:extLst>
                <a:ext uri="{FF2B5EF4-FFF2-40B4-BE49-F238E27FC236}">
                  <a16:creationId xmlns:a16="http://schemas.microsoft.com/office/drawing/2014/main" id="{6145613B-D341-8A38-7C1B-85C6FFB1D6C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1255158" cy="547705"/>
            </a:xfrm>
            <a:prstGeom prst="rect">
              <a:avLst/>
            </a:prstGeom>
          </p:spPr>
        </p:pic>
        <p:pic>
          <p:nvPicPr>
            <p:cNvPr id="22" name="Picture 22">
              <a:extLst>
                <a:ext uri="{FF2B5EF4-FFF2-40B4-BE49-F238E27FC236}">
                  <a16:creationId xmlns:a16="http://schemas.microsoft.com/office/drawing/2014/main" id="{17CE7691-4EFD-93D3-4230-9C56B6F070A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3408" y="730348"/>
              <a:ext cx="1255158" cy="547705"/>
            </a:xfrm>
            <a:prstGeom prst="rect">
              <a:avLst/>
            </a:prstGeom>
          </p:spPr>
        </p:pic>
      </p:grpSp>
      <p:pic>
        <p:nvPicPr>
          <p:cNvPr id="23" name="Picture 23">
            <a:extLst>
              <a:ext uri="{FF2B5EF4-FFF2-40B4-BE49-F238E27FC236}">
                <a16:creationId xmlns:a16="http://schemas.microsoft.com/office/drawing/2014/main" id="{5CC86BD2-6384-FD4F-EC6D-2F30D77B9A3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71211" y="7389101"/>
            <a:ext cx="1686521" cy="1760126"/>
          </a:xfrm>
          <a:prstGeom prst="rect">
            <a:avLst/>
          </a:prstGeom>
        </p:spPr>
      </p:pic>
      <p:pic>
        <p:nvPicPr>
          <p:cNvPr id="24" name="Picture 24">
            <a:extLst>
              <a:ext uri="{FF2B5EF4-FFF2-40B4-BE49-F238E27FC236}">
                <a16:creationId xmlns:a16="http://schemas.microsoft.com/office/drawing/2014/main" id="{9B9C1203-4408-1AE8-9F12-E9C0A0F7CC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26191" y="7307354"/>
            <a:ext cx="1589543" cy="1880105"/>
          </a:xfrm>
          <a:prstGeom prst="rect">
            <a:avLst/>
          </a:prstGeom>
        </p:spPr>
      </p:pic>
      <p:pic>
        <p:nvPicPr>
          <p:cNvPr id="25" name="Picture 25">
            <a:extLst>
              <a:ext uri="{FF2B5EF4-FFF2-40B4-BE49-F238E27FC236}">
                <a16:creationId xmlns:a16="http://schemas.microsoft.com/office/drawing/2014/main" id="{DF9FEE4A-83C7-2E00-2BB5-0A87800732B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13507" y="7138244"/>
            <a:ext cx="1691534" cy="2049215"/>
          </a:xfrm>
          <a:prstGeom prst="rect">
            <a:avLst/>
          </a:prstGeom>
        </p:spPr>
      </p:pic>
      <p:pic>
        <p:nvPicPr>
          <p:cNvPr id="26" name="Picture 26">
            <a:extLst>
              <a:ext uri="{FF2B5EF4-FFF2-40B4-BE49-F238E27FC236}">
                <a16:creationId xmlns:a16="http://schemas.microsoft.com/office/drawing/2014/main" id="{AC18FF17-ED52-B989-5A0D-AE89EFBBDAA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31765" y="7269970"/>
            <a:ext cx="1520613" cy="1940459"/>
          </a:xfrm>
          <a:prstGeom prst="rect">
            <a:avLst/>
          </a:prstGeom>
        </p:spPr>
      </p:pic>
      <p:sp>
        <p:nvSpPr>
          <p:cNvPr id="4" name="Turinio vietos rezervavimo ženklas 3">
            <a:extLst>
              <a:ext uri="{FF2B5EF4-FFF2-40B4-BE49-F238E27FC236}">
                <a16:creationId xmlns:a16="http://schemas.microsoft.com/office/drawing/2014/main" id="{82685072-464E-1B8F-4C6B-2658052DDCCA}"/>
              </a:ext>
            </a:extLst>
          </p:cNvPr>
          <p:cNvSpPr>
            <a:spLocks noGrp="1"/>
          </p:cNvSpPr>
          <p:nvPr>
            <p:ph type="subTitle" idx="1"/>
          </p:nvPr>
        </p:nvSpPr>
        <p:spPr>
          <a:xfrm>
            <a:off x="3814471" y="2811029"/>
            <a:ext cx="12325791" cy="2279296"/>
          </a:xfrm>
        </p:spPr>
        <p:txBody>
          <a:bodyPr>
            <a:normAutofit lnSpcReduction="10000"/>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lvl="0" algn="just"/>
            <a:r>
              <a:rPr lang="lt-LT" sz="2800" dirty="0">
                <a:solidFill>
                  <a:srgbClr val="0070C0"/>
                </a:solidFill>
              </a:rPr>
              <a:t>Ne pagal kompetenciją</a:t>
            </a:r>
            <a:r>
              <a:rPr lang="lt-LT" sz="2800" dirty="0"/>
              <a:t>: </a:t>
            </a:r>
          </a:p>
          <a:p>
            <a:pPr marL="457200" lvl="0" indent="-457200" algn="just">
              <a:buFont typeface="Courier New" panose="02070309020205020404" pitchFamily="49" charset="0"/>
              <a:buChar char="o"/>
            </a:pPr>
            <a:r>
              <a:rPr lang="lt-LT" sz="2800" dirty="0"/>
              <a:t>„Atrankos  informacijoje nurodoma „Triukšmo skaičiavimai atlikti kompiuterine programa CADNA A MR 2019, taikant 25 lentelėje nurodytus metodus. Skaičiavimuose įvertintas pastatų aukštingumas, reljefas, meteorologinės sąlygos, vietovės triukšmo absorbcinės savybės“. Prašome triukšmo vertinimo metodikoje nurodyti meteorologines sąlygas“. </a:t>
            </a:r>
          </a:p>
          <a:p>
            <a:pPr marL="457200" lvl="0" indent="-457200" algn="just">
              <a:buFont typeface="Courier New" panose="02070309020205020404" pitchFamily="49" charset="0"/>
              <a:buChar char="o"/>
            </a:pPr>
            <a:endParaRPr lang="en-US" sz="2800" b="1" dirty="0"/>
          </a:p>
        </p:txBody>
      </p:sp>
      <p:pic>
        <p:nvPicPr>
          <p:cNvPr id="27" name="Paveikslėlis 26" descr="Paveikslėlis, kuriame yra animacija, piešimas, menas, Vaikų piešiniai&#10;&#10;Automatiškai sugeneruotas aprašymas">
            <a:extLst>
              <a:ext uri="{FF2B5EF4-FFF2-40B4-BE49-F238E27FC236}">
                <a16:creationId xmlns:a16="http://schemas.microsoft.com/office/drawing/2014/main" id="{49A21F9D-8417-3793-BEBA-A5F30329C2C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13" name="TextBox 12">
            <a:extLst>
              <a:ext uri="{FF2B5EF4-FFF2-40B4-BE49-F238E27FC236}">
                <a16:creationId xmlns:a16="http://schemas.microsoft.com/office/drawing/2014/main" id="{C94CF925-D4A2-E474-44C1-ACF38EF1D8F2}"/>
              </a:ext>
            </a:extLst>
          </p:cNvPr>
          <p:cNvSpPr txBox="1"/>
          <p:nvPr/>
        </p:nvSpPr>
        <p:spPr>
          <a:xfrm>
            <a:off x="4482746" y="960909"/>
            <a:ext cx="12994559" cy="830997"/>
          </a:xfrm>
          <a:prstGeom prst="rect">
            <a:avLst/>
          </a:prstGeom>
          <a:noFill/>
        </p:spPr>
        <p:txBody>
          <a:bodyPr wrap="square">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lt-LT" sz="4800" b="1" dirty="0"/>
              <a:t>Praktiniai pavyzdžiai</a:t>
            </a:r>
            <a:endParaRPr lang="en-US" sz="4800" b="1" dirty="0"/>
          </a:p>
        </p:txBody>
      </p:sp>
      <p:sp>
        <p:nvSpPr>
          <p:cNvPr id="3" name="Datos vietos rezervavimo ženklas 11">
            <a:extLst>
              <a:ext uri="{FF2B5EF4-FFF2-40B4-BE49-F238E27FC236}">
                <a16:creationId xmlns:a16="http://schemas.microsoft.com/office/drawing/2014/main" id="{BE7B4E97-8788-E85E-FC1B-9FE4BBE4E21D}"/>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9" name="Grafinis elementas 28" descr="Blueprint with solid fill">
            <a:extLst>
              <a:ext uri="{FF2B5EF4-FFF2-40B4-BE49-F238E27FC236}">
                <a16:creationId xmlns:a16="http://schemas.microsoft.com/office/drawing/2014/main" id="{B77C04F6-FF1E-B29B-C517-3E14A5B1462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98298" y="2594561"/>
            <a:ext cx="2131907" cy="2131907"/>
          </a:xfrm>
          <a:prstGeom prst="rect">
            <a:avLst/>
          </a:prstGeom>
        </p:spPr>
      </p:pic>
    </p:spTree>
    <p:extLst>
      <p:ext uri="{BB962C8B-B14F-4D97-AF65-F5344CB8AC3E}">
        <p14:creationId xmlns:p14="http://schemas.microsoft.com/office/powerpoint/2010/main" val="2703561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F582A-492A-B54D-B7A2-6E745A46F5CB}"/>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681C4DA6-A032-E57F-E355-758360E277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92683" y="7344138"/>
            <a:ext cx="1817046" cy="1902666"/>
          </a:xfrm>
          <a:prstGeom prst="rect">
            <a:avLst/>
          </a:prstGeom>
        </p:spPr>
      </p:pic>
      <p:grpSp>
        <p:nvGrpSpPr>
          <p:cNvPr id="5" name="Group 5">
            <a:extLst>
              <a:ext uri="{FF2B5EF4-FFF2-40B4-BE49-F238E27FC236}">
                <a16:creationId xmlns:a16="http://schemas.microsoft.com/office/drawing/2014/main" id="{8D536A66-A895-EACC-72FB-63A2913814CD}"/>
              </a:ext>
            </a:extLst>
          </p:cNvPr>
          <p:cNvGrpSpPr/>
          <p:nvPr/>
        </p:nvGrpSpPr>
        <p:grpSpPr>
          <a:xfrm>
            <a:off x="10773832" y="7377805"/>
            <a:ext cx="1880498" cy="1880498"/>
            <a:chOff x="0" y="0"/>
            <a:chExt cx="1913890" cy="1913890"/>
          </a:xfrm>
        </p:grpSpPr>
        <p:sp>
          <p:nvSpPr>
            <p:cNvPr id="6" name="Freeform 6">
              <a:extLst>
                <a:ext uri="{FF2B5EF4-FFF2-40B4-BE49-F238E27FC236}">
                  <a16:creationId xmlns:a16="http://schemas.microsoft.com/office/drawing/2014/main" id="{39F67409-E995-2349-8338-D8B214A347BC}"/>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a:extLst>
              <a:ext uri="{FF2B5EF4-FFF2-40B4-BE49-F238E27FC236}">
                <a16:creationId xmlns:a16="http://schemas.microsoft.com/office/drawing/2014/main" id="{51EF3478-442D-2FC9-5FDE-E048AC5A58EC}"/>
              </a:ext>
            </a:extLst>
          </p:cNvPr>
          <p:cNvGrpSpPr/>
          <p:nvPr/>
        </p:nvGrpSpPr>
        <p:grpSpPr>
          <a:xfrm rot="-10800000">
            <a:off x="14849873" y="7377805"/>
            <a:ext cx="951333" cy="1880498"/>
            <a:chOff x="0" y="0"/>
            <a:chExt cx="968227" cy="1913890"/>
          </a:xfrm>
        </p:grpSpPr>
        <p:sp>
          <p:nvSpPr>
            <p:cNvPr id="10" name="Freeform 10">
              <a:extLst>
                <a:ext uri="{FF2B5EF4-FFF2-40B4-BE49-F238E27FC236}">
                  <a16:creationId xmlns:a16="http://schemas.microsoft.com/office/drawing/2014/main" id="{5B24711A-7A00-2BCC-F87F-FB9BAA27D61C}"/>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1">
            <a:extLst>
              <a:ext uri="{FF2B5EF4-FFF2-40B4-BE49-F238E27FC236}">
                <a16:creationId xmlns:a16="http://schemas.microsoft.com/office/drawing/2014/main" id="{069DD7BC-8E06-62C9-7127-1D5391F886D7}"/>
              </a:ext>
            </a:extLst>
          </p:cNvPr>
          <p:cNvGrpSpPr/>
          <p:nvPr/>
        </p:nvGrpSpPr>
        <p:grpSpPr>
          <a:xfrm rot="-10800000">
            <a:off x="6474485" y="7306961"/>
            <a:ext cx="951333" cy="1880498"/>
            <a:chOff x="0" y="0"/>
            <a:chExt cx="968227" cy="1913890"/>
          </a:xfrm>
        </p:grpSpPr>
        <p:sp>
          <p:nvSpPr>
            <p:cNvPr id="12" name="Freeform 12">
              <a:extLst>
                <a:ext uri="{FF2B5EF4-FFF2-40B4-BE49-F238E27FC236}">
                  <a16:creationId xmlns:a16="http://schemas.microsoft.com/office/drawing/2014/main" id="{705F7867-BE06-1666-8460-4C2D1B8462F5}"/>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AutoShape 14">
            <a:extLst>
              <a:ext uri="{FF2B5EF4-FFF2-40B4-BE49-F238E27FC236}">
                <a16:creationId xmlns:a16="http://schemas.microsoft.com/office/drawing/2014/main" id="{0466A746-7F4B-4329-2409-E6B77576EEED}"/>
              </a:ext>
            </a:extLst>
          </p:cNvPr>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7">
            <a:extLst>
              <a:ext uri="{FF2B5EF4-FFF2-40B4-BE49-F238E27FC236}">
                <a16:creationId xmlns:a16="http://schemas.microsoft.com/office/drawing/2014/main" id="{87264CCD-F244-1173-7C03-F72A4A6B46A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80419" y="7364336"/>
            <a:ext cx="1056497" cy="1880498"/>
          </a:xfrm>
          <a:prstGeom prst="rect">
            <a:avLst/>
          </a:prstGeom>
        </p:spPr>
      </p:pic>
      <p:pic>
        <p:nvPicPr>
          <p:cNvPr id="18" name="Picture 18">
            <a:extLst>
              <a:ext uri="{FF2B5EF4-FFF2-40B4-BE49-F238E27FC236}">
                <a16:creationId xmlns:a16="http://schemas.microsoft.com/office/drawing/2014/main" id="{CEB3444D-75D2-D484-78B1-79D6797A8E7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50185" y="7320214"/>
            <a:ext cx="1904831" cy="1897904"/>
          </a:xfrm>
          <a:prstGeom prst="rect">
            <a:avLst/>
          </a:prstGeom>
        </p:spPr>
      </p:pic>
      <p:grpSp>
        <p:nvGrpSpPr>
          <p:cNvPr id="19" name="Group 19">
            <a:extLst>
              <a:ext uri="{FF2B5EF4-FFF2-40B4-BE49-F238E27FC236}">
                <a16:creationId xmlns:a16="http://schemas.microsoft.com/office/drawing/2014/main" id="{0AAEA558-05CE-CE4E-0646-DF47F69A6F18}"/>
              </a:ext>
            </a:extLst>
          </p:cNvPr>
          <p:cNvGrpSpPr/>
          <p:nvPr/>
        </p:nvGrpSpPr>
        <p:grpSpPr>
          <a:xfrm>
            <a:off x="10980026" y="7619843"/>
            <a:ext cx="1498925" cy="1506300"/>
            <a:chOff x="0" y="0"/>
            <a:chExt cx="1998566" cy="2008401"/>
          </a:xfrm>
        </p:grpSpPr>
        <p:pic>
          <p:nvPicPr>
            <p:cNvPr id="20" name="Picture 20">
              <a:extLst>
                <a:ext uri="{FF2B5EF4-FFF2-40B4-BE49-F238E27FC236}">
                  <a16:creationId xmlns:a16="http://schemas.microsoft.com/office/drawing/2014/main" id="{48EFABD6-4D99-DCA9-12E8-BCE1E0DF299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1460695"/>
              <a:ext cx="1255158" cy="547705"/>
            </a:xfrm>
            <a:prstGeom prst="rect">
              <a:avLst/>
            </a:prstGeom>
          </p:spPr>
        </p:pic>
        <p:pic>
          <p:nvPicPr>
            <p:cNvPr id="21" name="Picture 21">
              <a:extLst>
                <a:ext uri="{FF2B5EF4-FFF2-40B4-BE49-F238E27FC236}">
                  <a16:creationId xmlns:a16="http://schemas.microsoft.com/office/drawing/2014/main" id="{F4AFE10B-DC03-6DC7-D798-8F785F0CE64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1255158" cy="547705"/>
            </a:xfrm>
            <a:prstGeom prst="rect">
              <a:avLst/>
            </a:prstGeom>
          </p:spPr>
        </p:pic>
        <p:pic>
          <p:nvPicPr>
            <p:cNvPr id="22" name="Picture 22">
              <a:extLst>
                <a:ext uri="{FF2B5EF4-FFF2-40B4-BE49-F238E27FC236}">
                  <a16:creationId xmlns:a16="http://schemas.microsoft.com/office/drawing/2014/main" id="{9E30223A-5D6F-21B6-6385-791354C3F6C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3408" y="730348"/>
              <a:ext cx="1255158" cy="547705"/>
            </a:xfrm>
            <a:prstGeom prst="rect">
              <a:avLst/>
            </a:prstGeom>
          </p:spPr>
        </p:pic>
      </p:grpSp>
      <p:pic>
        <p:nvPicPr>
          <p:cNvPr id="23" name="Picture 23">
            <a:extLst>
              <a:ext uri="{FF2B5EF4-FFF2-40B4-BE49-F238E27FC236}">
                <a16:creationId xmlns:a16="http://schemas.microsoft.com/office/drawing/2014/main" id="{F16B23A4-A519-A1C6-022A-E1063138199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71211" y="7389101"/>
            <a:ext cx="1686521" cy="1760126"/>
          </a:xfrm>
          <a:prstGeom prst="rect">
            <a:avLst/>
          </a:prstGeom>
        </p:spPr>
      </p:pic>
      <p:pic>
        <p:nvPicPr>
          <p:cNvPr id="24" name="Picture 24">
            <a:extLst>
              <a:ext uri="{FF2B5EF4-FFF2-40B4-BE49-F238E27FC236}">
                <a16:creationId xmlns:a16="http://schemas.microsoft.com/office/drawing/2014/main" id="{DF7A51B0-D262-EF10-DA3C-5DA9E81D1EE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26191" y="7307354"/>
            <a:ext cx="1589543" cy="1880105"/>
          </a:xfrm>
          <a:prstGeom prst="rect">
            <a:avLst/>
          </a:prstGeom>
        </p:spPr>
      </p:pic>
      <p:pic>
        <p:nvPicPr>
          <p:cNvPr id="25" name="Picture 25">
            <a:extLst>
              <a:ext uri="{FF2B5EF4-FFF2-40B4-BE49-F238E27FC236}">
                <a16:creationId xmlns:a16="http://schemas.microsoft.com/office/drawing/2014/main" id="{CCFD9B4F-04F1-F277-912F-823EB2B26E5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13507" y="7138244"/>
            <a:ext cx="1691534" cy="2049215"/>
          </a:xfrm>
          <a:prstGeom prst="rect">
            <a:avLst/>
          </a:prstGeom>
        </p:spPr>
      </p:pic>
      <p:pic>
        <p:nvPicPr>
          <p:cNvPr id="26" name="Picture 26">
            <a:extLst>
              <a:ext uri="{FF2B5EF4-FFF2-40B4-BE49-F238E27FC236}">
                <a16:creationId xmlns:a16="http://schemas.microsoft.com/office/drawing/2014/main" id="{BE5436EB-5367-263E-A5A0-BC42545CD71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31765" y="7269970"/>
            <a:ext cx="1520613" cy="1940459"/>
          </a:xfrm>
          <a:prstGeom prst="rect">
            <a:avLst/>
          </a:prstGeom>
        </p:spPr>
      </p:pic>
      <p:sp>
        <p:nvSpPr>
          <p:cNvPr id="4" name="Turinio vietos rezervavimo ženklas 3">
            <a:extLst>
              <a:ext uri="{FF2B5EF4-FFF2-40B4-BE49-F238E27FC236}">
                <a16:creationId xmlns:a16="http://schemas.microsoft.com/office/drawing/2014/main" id="{98EBD5D6-635D-7385-94EF-CE834A40DFA2}"/>
              </a:ext>
            </a:extLst>
          </p:cNvPr>
          <p:cNvSpPr>
            <a:spLocks noGrp="1"/>
          </p:cNvSpPr>
          <p:nvPr>
            <p:ph type="subTitle" idx="1"/>
          </p:nvPr>
        </p:nvSpPr>
        <p:spPr>
          <a:xfrm>
            <a:off x="3657599" y="2178404"/>
            <a:ext cx="12585033" cy="4443815"/>
          </a:xfrm>
        </p:spPr>
        <p:txBody>
          <a:bodyPr>
            <a:normAutofit lnSpcReduction="10000"/>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endParaRPr lang="lt-LT" sz="2800" b="1" dirty="0"/>
          </a:p>
          <a:p>
            <a:pPr algn="just"/>
            <a:r>
              <a:rPr lang="lt-LT" sz="2800" dirty="0">
                <a:solidFill>
                  <a:srgbClr val="0070C0"/>
                </a:solidFill>
              </a:rPr>
              <a:t>Ne pagal kompetenciją</a:t>
            </a:r>
            <a:r>
              <a:rPr lang="lt-LT" sz="2800" dirty="0"/>
              <a:t>: </a:t>
            </a:r>
          </a:p>
          <a:p>
            <a:pPr marL="457200" indent="-457200" algn="just">
              <a:buFont typeface="Courier New" panose="02070309020205020404" pitchFamily="49" charset="0"/>
              <a:buChar char="o"/>
            </a:pPr>
            <a:r>
              <a:rPr lang="lt-LT" sz="2800" dirty="0"/>
              <a:t>„Atrankos informacijoje nurodytas didelės rizikos pažeidžiamumas dėl avarinio įvykio (konstrukcijos ar įrengimų gedimas, gaisras, sprogimas), labai didelės rizikos pažeidžiamumas, galintis sukelti didelius padarinius aplinkai dėl gaisro (laive ar sandėlyje) bei labai didelės rizikos pažeidžiamumas, galintis sukelti didelius padarinius aplinkai dėl naftos ar kitų aplinką teršiančių produktų pasklidimas iš surinkėjo ar trūkus pumpavimo žarnai. Būtina numatyti aiškias priemonės rizikų suvaldymui ir gyventojų bei aplinkos apsaugai. Akcentuojame, kad arčiausiai esanti gyvenamoji teritorija &lt;...&gt;už 40 m, o gyvenamasis individualių namų kvartalas už 60 m nuo PŪV teritorijos“.</a:t>
            </a:r>
            <a:endParaRPr lang="en-US" sz="2800" dirty="0"/>
          </a:p>
          <a:p>
            <a:pPr lvl="0" algn="just"/>
            <a:endParaRPr lang="lt-LT" sz="2800" dirty="0"/>
          </a:p>
          <a:p>
            <a:pPr marL="457200" lvl="0" indent="-457200" algn="just">
              <a:buFont typeface="Courier New" panose="02070309020205020404" pitchFamily="49" charset="0"/>
              <a:buChar char="o"/>
            </a:pPr>
            <a:endParaRPr lang="en-US" sz="2800" b="1" dirty="0"/>
          </a:p>
        </p:txBody>
      </p:sp>
      <p:pic>
        <p:nvPicPr>
          <p:cNvPr id="27" name="Paveikslėlis 26" descr="Paveikslėlis, kuriame yra animacija, piešimas, menas, Vaikų piešiniai&#10;&#10;Automatiškai sugeneruotas aprašymas">
            <a:extLst>
              <a:ext uri="{FF2B5EF4-FFF2-40B4-BE49-F238E27FC236}">
                <a16:creationId xmlns:a16="http://schemas.microsoft.com/office/drawing/2014/main" id="{706BFD97-6A61-309F-8DEA-052E50ED38F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13" name="TextBox 12">
            <a:extLst>
              <a:ext uri="{FF2B5EF4-FFF2-40B4-BE49-F238E27FC236}">
                <a16:creationId xmlns:a16="http://schemas.microsoft.com/office/drawing/2014/main" id="{9AB881F1-8BE7-2F4B-06B4-37BC997E1AE0}"/>
              </a:ext>
            </a:extLst>
          </p:cNvPr>
          <p:cNvSpPr txBox="1"/>
          <p:nvPr/>
        </p:nvSpPr>
        <p:spPr>
          <a:xfrm>
            <a:off x="4151265" y="1038224"/>
            <a:ext cx="13546569" cy="830997"/>
          </a:xfrm>
          <a:prstGeom prst="rect">
            <a:avLst/>
          </a:prstGeom>
          <a:noFill/>
        </p:spPr>
        <p:txBody>
          <a:bodyPr wrap="square">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lt-LT" sz="4800" b="1" dirty="0"/>
              <a:t>Praktiniai pavyzdžiai</a:t>
            </a:r>
            <a:endParaRPr lang="en-US" sz="4800" b="1" dirty="0"/>
          </a:p>
        </p:txBody>
      </p:sp>
      <p:sp>
        <p:nvSpPr>
          <p:cNvPr id="3" name="Datos vietos rezervavimo ženklas 11">
            <a:extLst>
              <a:ext uri="{FF2B5EF4-FFF2-40B4-BE49-F238E27FC236}">
                <a16:creationId xmlns:a16="http://schemas.microsoft.com/office/drawing/2014/main" id="{FDF62CA1-07CF-C565-C41C-DB27EDA5DAD2}"/>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234E2202-A7E9-6412-C94A-3F8136383625}"/>
              </a:ext>
            </a:extLst>
          </p:cNvPr>
          <p:cNvSpPr txBox="1"/>
          <p:nvPr/>
        </p:nvSpPr>
        <p:spPr>
          <a:xfrm>
            <a:off x="3981834" y="9479375"/>
            <a:ext cx="13716000" cy="415498"/>
          </a:xfrm>
          <a:prstGeom prst="rect">
            <a:avLst/>
          </a:prstGeom>
          <a:noFill/>
        </p:spPr>
        <p:txBody>
          <a:bodyPr wrap="square">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2100" dirty="0">
                <a:solidFill>
                  <a:srgbClr val="898989"/>
                </a:solidFill>
              </a:rPr>
              <a:t>​</a:t>
            </a:r>
          </a:p>
        </p:txBody>
      </p:sp>
      <p:pic>
        <p:nvPicPr>
          <p:cNvPr id="29" name="Grafinis elementas 28" descr="Blueprint with solid fill">
            <a:extLst>
              <a:ext uri="{FF2B5EF4-FFF2-40B4-BE49-F238E27FC236}">
                <a16:creationId xmlns:a16="http://schemas.microsoft.com/office/drawing/2014/main" id="{627D98B2-3274-4EFA-9E07-A0A27DBFE72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32869" y="2863246"/>
            <a:ext cx="2131907" cy="2354219"/>
          </a:xfrm>
          <a:prstGeom prst="rect">
            <a:avLst/>
          </a:prstGeom>
        </p:spPr>
      </p:pic>
    </p:spTree>
    <p:extLst>
      <p:ext uri="{BB962C8B-B14F-4D97-AF65-F5344CB8AC3E}">
        <p14:creationId xmlns:p14="http://schemas.microsoft.com/office/powerpoint/2010/main" val="1498742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89848-8D78-9BF4-7702-B92249C82F85}"/>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4F555474-C59F-4EEE-8D7B-5269D13D09A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92683" y="7344138"/>
            <a:ext cx="1817046" cy="1902666"/>
          </a:xfrm>
          <a:prstGeom prst="rect">
            <a:avLst/>
          </a:prstGeom>
        </p:spPr>
      </p:pic>
      <p:grpSp>
        <p:nvGrpSpPr>
          <p:cNvPr id="5" name="Group 5">
            <a:extLst>
              <a:ext uri="{FF2B5EF4-FFF2-40B4-BE49-F238E27FC236}">
                <a16:creationId xmlns:a16="http://schemas.microsoft.com/office/drawing/2014/main" id="{12CC5554-9FC5-8FE3-973E-4837EBDAC650}"/>
              </a:ext>
            </a:extLst>
          </p:cNvPr>
          <p:cNvGrpSpPr/>
          <p:nvPr/>
        </p:nvGrpSpPr>
        <p:grpSpPr>
          <a:xfrm>
            <a:off x="10773832" y="7377805"/>
            <a:ext cx="1880498" cy="1880498"/>
            <a:chOff x="0" y="0"/>
            <a:chExt cx="1913890" cy="1913890"/>
          </a:xfrm>
        </p:grpSpPr>
        <p:sp>
          <p:nvSpPr>
            <p:cNvPr id="6" name="Freeform 6">
              <a:extLst>
                <a:ext uri="{FF2B5EF4-FFF2-40B4-BE49-F238E27FC236}">
                  <a16:creationId xmlns:a16="http://schemas.microsoft.com/office/drawing/2014/main" id="{80925D1A-EA51-0CB2-9213-57DE42D9E879}"/>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a:extLst>
              <a:ext uri="{FF2B5EF4-FFF2-40B4-BE49-F238E27FC236}">
                <a16:creationId xmlns:a16="http://schemas.microsoft.com/office/drawing/2014/main" id="{E77CB935-5C78-599B-A2FC-85BEA3C2920F}"/>
              </a:ext>
            </a:extLst>
          </p:cNvPr>
          <p:cNvGrpSpPr/>
          <p:nvPr/>
        </p:nvGrpSpPr>
        <p:grpSpPr>
          <a:xfrm rot="-10800000">
            <a:off x="14849873" y="7377805"/>
            <a:ext cx="951333" cy="1880498"/>
            <a:chOff x="0" y="0"/>
            <a:chExt cx="968227" cy="1913890"/>
          </a:xfrm>
        </p:grpSpPr>
        <p:sp>
          <p:nvSpPr>
            <p:cNvPr id="10" name="Freeform 10">
              <a:extLst>
                <a:ext uri="{FF2B5EF4-FFF2-40B4-BE49-F238E27FC236}">
                  <a16:creationId xmlns:a16="http://schemas.microsoft.com/office/drawing/2014/main" id="{19714F4F-67BF-04A0-C8E7-786B1D1DAC3F}"/>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1">
            <a:extLst>
              <a:ext uri="{FF2B5EF4-FFF2-40B4-BE49-F238E27FC236}">
                <a16:creationId xmlns:a16="http://schemas.microsoft.com/office/drawing/2014/main" id="{B2BA1CF9-8E93-C1E2-CD0C-7C41A7699F6F}"/>
              </a:ext>
            </a:extLst>
          </p:cNvPr>
          <p:cNvGrpSpPr/>
          <p:nvPr/>
        </p:nvGrpSpPr>
        <p:grpSpPr>
          <a:xfrm rot="-10800000">
            <a:off x="6474485" y="7306961"/>
            <a:ext cx="951333" cy="1880498"/>
            <a:chOff x="0" y="0"/>
            <a:chExt cx="968227" cy="1913890"/>
          </a:xfrm>
        </p:grpSpPr>
        <p:sp>
          <p:nvSpPr>
            <p:cNvPr id="12" name="Freeform 12">
              <a:extLst>
                <a:ext uri="{FF2B5EF4-FFF2-40B4-BE49-F238E27FC236}">
                  <a16:creationId xmlns:a16="http://schemas.microsoft.com/office/drawing/2014/main" id="{C472259E-2BFD-EB49-5CE6-D77B0572B8C8}"/>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AutoShape 14">
            <a:extLst>
              <a:ext uri="{FF2B5EF4-FFF2-40B4-BE49-F238E27FC236}">
                <a16:creationId xmlns:a16="http://schemas.microsoft.com/office/drawing/2014/main" id="{353B1CA7-040F-BDAF-B609-EA003CECB3DE}"/>
              </a:ext>
            </a:extLst>
          </p:cNvPr>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7">
            <a:extLst>
              <a:ext uri="{FF2B5EF4-FFF2-40B4-BE49-F238E27FC236}">
                <a16:creationId xmlns:a16="http://schemas.microsoft.com/office/drawing/2014/main" id="{9CADCC39-32FF-B85E-6BC2-74B079CA4F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80419" y="7364336"/>
            <a:ext cx="1056497" cy="1880498"/>
          </a:xfrm>
          <a:prstGeom prst="rect">
            <a:avLst/>
          </a:prstGeom>
        </p:spPr>
      </p:pic>
      <p:pic>
        <p:nvPicPr>
          <p:cNvPr id="18" name="Picture 18">
            <a:extLst>
              <a:ext uri="{FF2B5EF4-FFF2-40B4-BE49-F238E27FC236}">
                <a16:creationId xmlns:a16="http://schemas.microsoft.com/office/drawing/2014/main" id="{A1D6C438-CA42-0ACD-D914-434E7048CB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50185" y="7320214"/>
            <a:ext cx="1904831" cy="1897904"/>
          </a:xfrm>
          <a:prstGeom prst="rect">
            <a:avLst/>
          </a:prstGeom>
        </p:spPr>
      </p:pic>
      <p:grpSp>
        <p:nvGrpSpPr>
          <p:cNvPr id="19" name="Group 19">
            <a:extLst>
              <a:ext uri="{FF2B5EF4-FFF2-40B4-BE49-F238E27FC236}">
                <a16:creationId xmlns:a16="http://schemas.microsoft.com/office/drawing/2014/main" id="{E0A0FFB5-3B5E-75AB-DAB3-DB527C9CA618}"/>
              </a:ext>
            </a:extLst>
          </p:cNvPr>
          <p:cNvGrpSpPr/>
          <p:nvPr/>
        </p:nvGrpSpPr>
        <p:grpSpPr>
          <a:xfrm>
            <a:off x="10980026" y="7619843"/>
            <a:ext cx="1498925" cy="1506300"/>
            <a:chOff x="0" y="0"/>
            <a:chExt cx="1998566" cy="2008401"/>
          </a:xfrm>
        </p:grpSpPr>
        <p:pic>
          <p:nvPicPr>
            <p:cNvPr id="20" name="Picture 20">
              <a:extLst>
                <a:ext uri="{FF2B5EF4-FFF2-40B4-BE49-F238E27FC236}">
                  <a16:creationId xmlns:a16="http://schemas.microsoft.com/office/drawing/2014/main" id="{6C193528-B09C-E446-1942-5DC49D9B2F4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1460695"/>
              <a:ext cx="1255158" cy="547705"/>
            </a:xfrm>
            <a:prstGeom prst="rect">
              <a:avLst/>
            </a:prstGeom>
          </p:spPr>
        </p:pic>
        <p:pic>
          <p:nvPicPr>
            <p:cNvPr id="21" name="Picture 21">
              <a:extLst>
                <a:ext uri="{FF2B5EF4-FFF2-40B4-BE49-F238E27FC236}">
                  <a16:creationId xmlns:a16="http://schemas.microsoft.com/office/drawing/2014/main" id="{9C077D8C-3597-05B1-EE0A-705EA8DEAE1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1255158" cy="547705"/>
            </a:xfrm>
            <a:prstGeom prst="rect">
              <a:avLst/>
            </a:prstGeom>
          </p:spPr>
        </p:pic>
        <p:pic>
          <p:nvPicPr>
            <p:cNvPr id="22" name="Picture 22">
              <a:extLst>
                <a:ext uri="{FF2B5EF4-FFF2-40B4-BE49-F238E27FC236}">
                  <a16:creationId xmlns:a16="http://schemas.microsoft.com/office/drawing/2014/main" id="{694AF1F2-8A68-2A68-3A8B-3BC85BE4421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3408" y="730348"/>
              <a:ext cx="1255158" cy="547705"/>
            </a:xfrm>
            <a:prstGeom prst="rect">
              <a:avLst/>
            </a:prstGeom>
          </p:spPr>
        </p:pic>
      </p:grpSp>
      <p:pic>
        <p:nvPicPr>
          <p:cNvPr id="23" name="Picture 23">
            <a:extLst>
              <a:ext uri="{FF2B5EF4-FFF2-40B4-BE49-F238E27FC236}">
                <a16:creationId xmlns:a16="http://schemas.microsoft.com/office/drawing/2014/main" id="{1EAA0B36-A923-E63C-94BF-21EE3245DA5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71211" y="7389101"/>
            <a:ext cx="1686521" cy="1760126"/>
          </a:xfrm>
          <a:prstGeom prst="rect">
            <a:avLst/>
          </a:prstGeom>
        </p:spPr>
      </p:pic>
      <p:pic>
        <p:nvPicPr>
          <p:cNvPr id="24" name="Picture 24">
            <a:extLst>
              <a:ext uri="{FF2B5EF4-FFF2-40B4-BE49-F238E27FC236}">
                <a16:creationId xmlns:a16="http://schemas.microsoft.com/office/drawing/2014/main" id="{30A3FC7A-A9E4-CE65-7EF9-97FD2DD6CC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26191" y="7307354"/>
            <a:ext cx="1589543" cy="1880105"/>
          </a:xfrm>
          <a:prstGeom prst="rect">
            <a:avLst/>
          </a:prstGeom>
        </p:spPr>
      </p:pic>
      <p:pic>
        <p:nvPicPr>
          <p:cNvPr id="25" name="Picture 25">
            <a:extLst>
              <a:ext uri="{FF2B5EF4-FFF2-40B4-BE49-F238E27FC236}">
                <a16:creationId xmlns:a16="http://schemas.microsoft.com/office/drawing/2014/main" id="{D30F2C29-3068-CB52-CBE7-FD28AFA9160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13507" y="7138244"/>
            <a:ext cx="1691534" cy="2049215"/>
          </a:xfrm>
          <a:prstGeom prst="rect">
            <a:avLst/>
          </a:prstGeom>
        </p:spPr>
      </p:pic>
      <p:pic>
        <p:nvPicPr>
          <p:cNvPr id="26" name="Picture 26">
            <a:extLst>
              <a:ext uri="{FF2B5EF4-FFF2-40B4-BE49-F238E27FC236}">
                <a16:creationId xmlns:a16="http://schemas.microsoft.com/office/drawing/2014/main" id="{3F655D4A-3749-7647-8F54-F553DBA29351}"/>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31765" y="7269970"/>
            <a:ext cx="1520613" cy="1940459"/>
          </a:xfrm>
          <a:prstGeom prst="rect">
            <a:avLst/>
          </a:prstGeom>
        </p:spPr>
      </p:pic>
      <p:sp>
        <p:nvSpPr>
          <p:cNvPr id="4" name="Turinio vietos rezervavimo ženklas 3">
            <a:extLst>
              <a:ext uri="{FF2B5EF4-FFF2-40B4-BE49-F238E27FC236}">
                <a16:creationId xmlns:a16="http://schemas.microsoft.com/office/drawing/2014/main" id="{858D5E34-453E-C55F-FB75-EB38B6D14DB5}"/>
              </a:ext>
            </a:extLst>
          </p:cNvPr>
          <p:cNvSpPr>
            <a:spLocks noGrp="1"/>
          </p:cNvSpPr>
          <p:nvPr>
            <p:ph type="subTitle" idx="1"/>
          </p:nvPr>
        </p:nvSpPr>
        <p:spPr>
          <a:xfrm>
            <a:off x="3814471" y="2552715"/>
            <a:ext cx="13694545" cy="4431394"/>
          </a:xfrm>
        </p:spPr>
        <p:txBody>
          <a:bodyPr>
            <a:norm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lt-LT" sz="2800" dirty="0">
                <a:solidFill>
                  <a:srgbClr val="0070C0"/>
                </a:solidFill>
              </a:rPr>
              <a:t>Ne pagal kompetenciją</a:t>
            </a:r>
            <a:r>
              <a:rPr lang="lt-LT" sz="2800" dirty="0"/>
              <a:t>: </a:t>
            </a:r>
          </a:p>
          <a:p>
            <a:pPr marL="457200" indent="-457200" algn="just">
              <a:buFont typeface="Courier New" panose="02070309020205020404" pitchFamily="49" charset="0"/>
              <a:buChar char="o"/>
            </a:pPr>
            <a:r>
              <a:rPr lang="lt-LT" sz="2800" dirty="0"/>
              <a:t>„Atrankos informacijoje prašome patikslinti informaciją dėl privalomų atlikti archeologinių tyrimų, vadovaujantis Lietuvos Respublikos kultūros ministro 2011 m. rugpjūčio 16 d. Nr. ĮV-538 įsakymu „Dėl Paveldo tvarkybos reglamento PTR 2.13.01:2011 „Archeologinio paveldo tvarkyba“ patvirtinimo“ aktualia ir galiojančia redakcija“.</a:t>
            </a:r>
            <a:endParaRPr lang="en-US" sz="2800" dirty="0"/>
          </a:p>
          <a:p>
            <a:pPr marL="457200" indent="-457200">
              <a:buFont typeface="Courier New" panose="02070309020205020404" pitchFamily="49" charset="0"/>
              <a:buChar char="o"/>
            </a:pPr>
            <a:r>
              <a:rPr lang="lt-LT" sz="2800" dirty="0"/>
              <a:t> „Atrankos informacijoje prašome nurodyti esamus artimiausius Kultūros paveldo objektus prie planuojamos teritorijos (nurodytas tik atstumas iki kultūros paveldo objekto, tačiau neįvardintas objektas)“.</a:t>
            </a:r>
            <a:endParaRPr lang="en-US" sz="2800" dirty="0"/>
          </a:p>
          <a:p>
            <a:pPr lvl="0" algn="just"/>
            <a:endParaRPr lang="lt-LT" sz="2800" dirty="0"/>
          </a:p>
          <a:p>
            <a:pPr marL="457200" lvl="0" indent="-457200" algn="just">
              <a:buFont typeface="Courier New" panose="02070309020205020404" pitchFamily="49" charset="0"/>
              <a:buChar char="o"/>
            </a:pPr>
            <a:endParaRPr lang="en-US" sz="2800" b="1" dirty="0"/>
          </a:p>
        </p:txBody>
      </p:sp>
      <p:pic>
        <p:nvPicPr>
          <p:cNvPr id="27" name="Paveikslėlis 26" descr="Paveikslėlis, kuriame yra animacija, piešimas, menas, Vaikų piešiniai&#10;&#10;Automatiškai sugeneruotas aprašymas">
            <a:extLst>
              <a:ext uri="{FF2B5EF4-FFF2-40B4-BE49-F238E27FC236}">
                <a16:creationId xmlns:a16="http://schemas.microsoft.com/office/drawing/2014/main" id="{FCBD5893-56FB-48B7-3629-A59198B820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13" name="TextBox 12">
            <a:extLst>
              <a:ext uri="{FF2B5EF4-FFF2-40B4-BE49-F238E27FC236}">
                <a16:creationId xmlns:a16="http://schemas.microsoft.com/office/drawing/2014/main" id="{6DFD2B39-1A35-6525-E935-EF9A4FD42CBD}"/>
              </a:ext>
            </a:extLst>
          </p:cNvPr>
          <p:cNvSpPr txBox="1"/>
          <p:nvPr/>
        </p:nvSpPr>
        <p:spPr>
          <a:xfrm>
            <a:off x="4038647" y="1137773"/>
            <a:ext cx="13470369" cy="830997"/>
          </a:xfrm>
          <a:prstGeom prst="rect">
            <a:avLst/>
          </a:prstGeom>
          <a:noFill/>
        </p:spPr>
        <p:txBody>
          <a:bodyPr wrap="square">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lt-LT" sz="4800" b="1" dirty="0"/>
              <a:t>Praktiniai pavyzdžiai</a:t>
            </a:r>
            <a:endParaRPr lang="en-US" sz="4800" b="1" dirty="0"/>
          </a:p>
        </p:txBody>
      </p:sp>
      <p:sp>
        <p:nvSpPr>
          <p:cNvPr id="3" name="Datos vietos rezervavimo ženklas 11">
            <a:extLst>
              <a:ext uri="{FF2B5EF4-FFF2-40B4-BE49-F238E27FC236}">
                <a16:creationId xmlns:a16="http://schemas.microsoft.com/office/drawing/2014/main" id="{E4140BAA-3CF0-184E-9559-0A11842FD19C}"/>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10-15</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9" name="Grafinis elementas 28" descr="Blueprint with solid fill">
            <a:extLst>
              <a:ext uri="{FF2B5EF4-FFF2-40B4-BE49-F238E27FC236}">
                <a16:creationId xmlns:a16="http://schemas.microsoft.com/office/drawing/2014/main" id="{78978CD7-1FD6-B6CE-7D93-EAA1CBFD148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90165" y="1951078"/>
            <a:ext cx="2131907" cy="2131907"/>
          </a:xfrm>
          <a:prstGeom prst="rect">
            <a:avLst/>
          </a:prstGeom>
        </p:spPr>
      </p:pic>
    </p:spTree>
    <p:extLst>
      <p:ext uri="{BB962C8B-B14F-4D97-AF65-F5344CB8AC3E}">
        <p14:creationId xmlns:p14="http://schemas.microsoft.com/office/powerpoint/2010/main" val="4091469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66889-1770-94C6-04ED-447193B96625}"/>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F35624F-CE68-2019-4A93-1AB0D170E2B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92683" y="7344138"/>
            <a:ext cx="1817046" cy="1902666"/>
          </a:xfrm>
          <a:prstGeom prst="rect">
            <a:avLst/>
          </a:prstGeom>
        </p:spPr>
      </p:pic>
      <p:grpSp>
        <p:nvGrpSpPr>
          <p:cNvPr id="5" name="Group 5">
            <a:extLst>
              <a:ext uri="{FF2B5EF4-FFF2-40B4-BE49-F238E27FC236}">
                <a16:creationId xmlns:a16="http://schemas.microsoft.com/office/drawing/2014/main" id="{DE301F78-1F50-DE92-83F1-80FA998364DE}"/>
              </a:ext>
            </a:extLst>
          </p:cNvPr>
          <p:cNvGrpSpPr/>
          <p:nvPr/>
        </p:nvGrpSpPr>
        <p:grpSpPr>
          <a:xfrm>
            <a:off x="10773832" y="7377805"/>
            <a:ext cx="1880498" cy="1880498"/>
            <a:chOff x="0" y="0"/>
            <a:chExt cx="1913890" cy="1913890"/>
          </a:xfrm>
        </p:grpSpPr>
        <p:sp>
          <p:nvSpPr>
            <p:cNvPr id="6" name="Freeform 6">
              <a:extLst>
                <a:ext uri="{FF2B5EF4-FFF2-40B4-BE49-F238E27FC236}">
                  <a16:creationId xmlns:a16="http://schemas.microsoft.com/office/drawing/2014/main" id="{10A5ECEF-6ECC-6B8B-6A92-FD6F28CF847C}"/>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a:extLst>
              <a:ext uri="{FF2B5EF4-FFF2-40B4-BE49-F238E27FC236}">
                <a16:creationId xmlns:a16="http://schemas.microsoft.com/office/drawing/2014/main" id="{3467A35A-B74D-F65B-A955-5E5642E7F677}"/>
              </a:ext>
            </a:extLst>
          </p:cNvPr>
          <p:cNvGrpSpPr/>
          <p:nvPr/>
        </p:nvGrpSpPr>
        <p:grpSpPr>
          <a:xfrm rot="-10800000">
            <a:off x="14849873" y="7377805"/>
            <a:ext cx="951333" cy="1880498"/>
            <a:chOff x="0" y="0"/>
            <a:chExt cx="968227" cy="1913890"/>
          </a:xfrm>
        </p:grpSpPr>
        <p:sp>
          <p:nvSpPr>
            <p:cNvPr id="10" name="Freeform 10">
              <a:extLst>
                <a:ext uri="{FF2B5EF4-FFF2-40B4-BE49-F238E27FC236}">
                  <a16:creationId xmlns:a16="http://schemas.microsoft.com/office/drawing/2014/main" id="{C9BB7442-4BEC-3B66-48B7-2C7E7827F556}"/>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1">
            <a:extLst>
              <a:ext uri="{FF2B5EF4-FFF2-40B4-BE49-F238E27FC236}">
                <a16:creationId xmlns:a16="http://schemas.microsoft.com/office/drawing/2014/main" id="{C4045553-AD94-2033-6967-F25846B291E7}"/>
              </a:ext>
            </a:extLst>
          </p:cNvPr>
          <p:cNvGrpSpPr/>
          <p:nvPr/>
        </p:nvGrpSpPr>
        <p:grpSpPr>
          <a:xfrm rot="-10800000">
            <a:off x="6474485" y="7306961"/>
            <a:ext cx="951333" cy="1880498"/>
            <a:chOff x="0" y="0"/>
            <a:chExt cx="968227" cy="1913890"/>
          </a:xfrm>
        </p:grpSpPr>
        <p:sp>
          <p:nvSpPr>
            <p:cNvPr id="12" name="Freeform 12">
              <a:extLst>
                <a:ext uri="{FF2B5EF4-FFF2-40B4-BE49-F238E27FC236}">
                  <a16:creationId xmlns:a16="http://schemas.microsoft.com/office/drawing/2014/main" id="{0771D6F3-F9E8-FB43-548A-DB15C45F0762}"/>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AutoShape 14">
            <a:extLst>
              <a:ext uri="{FF2B5EF4-FFF2-40B4-BE49-F238E27FC236}">
                <a16:creationId xmlns:a16="http://schemas.microsoft.com/office/drawing/2014/main" id="{B344A6D5-11ED-0AA4-4E4A-3EAE3C2318AD}"/>
              </a:ext>
            </a:extLst>
          </p:cNvPr>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7">
            <a:extLst>
              <a:ext uri="{FF2B5EF4-FFF2-40B4-BE49-F238E27FC236}">
                <a16:creationId xmlns:a16="http://schemas.microsoft.com/office/drawing/2014/main" id="{43AC05DE-2E97-1B76-256F-9D8A822C81D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80419" y="7364336"/>
            <a:ext cx="1056497" cy="1880498"/>
          </a:xfrm>
          <a:prstGeom prst="rect">
            <a:avLst/>
          </a:prstGeom>
        </p:spPr>
      </p:pic>
      <p:pic>
        <p:nvPicPr>
          <p:cNvPr id="18" name="Picture 18">
            <a:extLst>
              <a:ext uri="{FF2B5EF4-FFF2-40B4-BE49-F238E27FC236}">
                <a16:creationId xmlns:a16="http://schemas.microsoft.com/office/drawing/2014/main" id="{52E1057A-9FCB-E214-3C4D-2C3FA518C0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50185" y="7320214"/>
            <a:ext cx="1904831" cy="1897904"/>
          </a:xfrm>
          <a:prstGeom prst="rect">
            <a:avLst/>
          </a:prstGeom>
        </p:spPr>
      </p:pic>
      <p:grpSp>
        <p:nvGrpSpPr>
          <p:cNvPr id="19" name="Group 19">
            <a:extLst>
              <a:ext uri="{FF2B5EF4-FFF2-40B4-BE49-F238E27FC236}">
                <a16:creationId xmlns:a16="http://schemas.microsoft.com/office/drawing/2014/main" id="{D61E34B3-5599-43D6-CA77-E19FADBCA78A}"/>
              </a:ext>
            </a:extLst>
          </p:cNvPr>
          <p:cNvGrpSpPr/>
          <p:nvPr/>
        </p:nvGrpSpPr>
        <p:grpSpPr>
          <a:xfrm>
            <a:off x="10980026" y="7619843"/>
            <a:ext cx="1498925" cy="1506300"/>
            <a:chOff x="0" y="0"/>
            <a:chExt cx="1998566" cy="2008401"/>
          </a:xfrm>
        </p:grpSpPr>
        <p:pic>
          <p:nvPicPr>
            <p:cNvPr id="20" name="Picture 20">
              <a:extLst>
                <a:ext uri="{FF2B5EF4-FFF2-40B4-BE49-F238E27FC236}">
                  <a16:creationId xmlns:a16="http://schemas.microsoft.com/office/drawing/2014/main" id="{D7F9E916-4B40-ECFE-4264-B97BDAC35C6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1460695"/>
              <a:ext cx="1255158" cy="547705"/>
            </a:xfrm>
            <a:prstGeom prst="rect">
              <a:avLst/>
            </a:prstGeom>
          </p:spPr>
        </p:pic>
        <p:pic>
          <p:nvPicPr>
            <p:cNvPr id="21" name="Picture 21">
              <a:extLst>
                <a:ext uri="{FF2B5EF4-FFF2-40B4-BE49-F238E27FC236}">
                  <a16:creationId xmlns:a16="http://schemas.microsoft.com/office/drawing/2014/main" id="{AD6287C4-F9F6-57C5-BA8B-2EE28636262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1255158" cy="547705"/>
            </a:xfrm>
            <a:prstGeom prst="rect">
              <a:avLst/>
            </a:prstGeom>
          </p:spPr>
        </p:pic>
        <p:pic>
          <p:nvPicPr>
            <p:cNvPr id="22" name="Picture 22">
              <a:extLst>
                <a:ext uri="{FF2B5EF4-FFF2-40B4-BE49-F238E27FC236}">
                  <a16:creationId xmlns:a16="http://schemas.microsoft.com/office/drawing/2014/main" id="{6A49A964-24AD-CDB7-2A0A-5B289D51C97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3408" y="730348"/>
              <a:ext cx="1255158" cy="547705"/>
            </a:xfrm>
            <a:prstGeom prst="rect">
              <a:avLst/>
            </a:prstGeom>
          </p:spPr>
        </p:pic>
      </p:grpSp>
      <p:pic>
        <p:nvPicPr>
          <p:cNvPr id="23" name="Picture 23">
            <a:extLst>
              <a:ext uri="{FF2B5EF4-FFF2-40B4-BE49-F238E27FC236}">
                <a16:creationId xmlns:a16="http://schemas.microsoft.com/office/drawing/2014/main" id="{3EB32F87-8AC5-3072-B757-DB57648AE62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71211" y="7389101"/>
            <a:ext cx="1686521" cy="1760126"/>
          </a:xfrm>
          <a:prstGeom prst="rect">
            <a:avLst/>
          </a:prstGeom>
        </p:spPr>
      </p:pic>
      <p:pic>
        <p:nvPicPr>
          <p:cNvPr id="24" name="Picture 24">
            <a:extLst>
              <a:ext uri="{FF2B5EF4-FFF2-40B4-BE49-F238E27FC236}">
                <a16:creationId xmlns:a16="http://schemas.microsoft.com/office/drawing/2014/main" id="{385509FB-A793-6524-28D6-DF758F26998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26191" y="7307354"/>
            <a:ext cx="1589543" cy="1880105"/>
          </a:xfrm>
          <a:prstGeom prst="rect">
            <a:avLst/>
          </a:prstGeom>
        </p:spPr>
      </p:pic>
      <p:pic>
        <p:nvPicPr>
          <p:cNvPr id="25" name="Picture 25">
            <a:extLst>
              <a:ext uri="{FF2B5EF4-FFF2-40B4-BE49-F238E27FC236}">
                <a16:creationId xmlns:a16="http://schemas.microsoft.com/office/drawing/2014/main" id="{66DFC806-B174-0270-638A-479E205CFAA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13507" y="7138244"/>
            <a:ext cx="1691534" cy="2049215"/>
          </a:xfrm>
          <a:prstGeom prst="rect">
            <a:avLst/>
          </a:prstGeom>
        </p:spPr>
      </p:pic>
      <p:pic>
        <p:nvPicPr>
          <p:cNvPr id="26" name="Picture 26">
            <a:extLst>
              <a:ext uri="{FF2B5EF4-FFF2-40B4-BE49-F238E27FC236}">
                <a16:creationId xmlns:a16="http://schemas.microsoft.com/office/drawing/2014/main" id="{A9F5478F-D859-C7BB-1CA4-9DD978D455C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31765" y="7269970"/>
            <a:ext cx="1520613" cy="1940459"/>
          </a:xfrm>
          <a:prstGeom prst="rect">
            <a:avLst/>
          </a:prstGeom>
        </p:spPr>
      </p:pic>
      <p:sp>
        <p:nvSpPr>
          <p:cNvPr id="4" name="Turinio vietos rezervavimo ženklas 3">
            <a:extLst>
              <a:ext uri="{FF2B5EF4-FFF2-40B4-BE49-F238E27FC236}">
                <a16:creationId xmlns:a16="http://schemas.microsoft.com/office/drawing/2014/main" id="{14B2B915-51BC-D158-2D9A-655BE2DBA76C}"/>
              </a:ext>
            </a:extLst>
          </p:cNvPr>
          <p:cNvSpPr>
            <a:spLocks noGrp="1"/>
          </p:cNvSpPr>
          <p:nvPr>
            <p:ph type="subTitle" idx="1"/>
          </p:nvPr>
        </p:nvSpPr>
        <p:spPr>
          <a:xfrm>
            <a:off x="3657599" y="2178404"/>
            <a:ext cx="13647293" cy="4898509"/>
          </a:xfrm>
        </p:spPr>
        <p:txBody>
          <a:bodyPr>
            <a:no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457200" indent="-457200" algn="just">
              <a:buFont typeface="Courier New" panose="02070309020205020404" pitchFamily="49" charset="0"/>
              <a:buChar char="o"/>
            </a:pPr>
            <a:r>
              <a:rPr lang="lt-LT" sz="2800" dirty="0"/>
              <a:t>„Informuojame, kad planuojamos ūkinės veiklos teritorijoje galioja ir šiai veiklai aktualūs du teritorijų planavimo dokumentai: &lt;...&gt; savivaldybės teritorijos bendrojo plano keitimas bei Žemės sklypo &lt;...&gt; ( Nr.&lt;...&gt;) kaimo plėtros žemėtvarkos projektas žemės ūkio veiklai reikalingų statinių statybos vietai parinkti (Nr.&lt;...&gt;), todėl siūlome papildyti Informaciją, atsižvelgiant į abiejų čia minimų teritorijų planavimo dokumentų sprendinius. Atsižvelgdami į tai, kas aukščiau išdėstyta, nepritariame pateiktai Informacijai“. </a:t>
            </a:r>
            <a:r>
              <a:rPr lang="lt-LT" sz="2800" b="1" dirty="0">
                <a:solidFill>
                  <a:srgbClr val="0070C0"/>
                </a:solidFill>
              </a:rPr>
              <a:t>Nepasisakyta dėl PAV privalomumo</a:t>
            </a:r>
            <a:r>
              <a:rPr lang="lt-LT" sz="2800" b="1" u="sng" dirty="0"/>
              <a:t>.</a:t>
            </a:r>
            <a:endParaRPr lang="en-US" sz="2800" u="sng" dirty="0"/>
          </a:p>
          <a:p>
            <a:pPr marL="457200" lvl="0" indent="-457200" algn="just">
              <a:buFont typeface="Courier New" panose="02070309020205020404" pitchFamily="49" charset="0"/>
              <a:buChar char="o"/>
            </a:pPr>
            <a:r>
              <a:rPr lang="lt-LT" sz="2800" dirty="0"/>
              <a:t>„Atrankos informacijoje prašome nurodyti, kad melioracijos statiniai bus pertvarkyti pagal galiojančius teisės aktus. Prieš projektuojant melioracijos statinių pertvarkymus turi būti gautos techninės sąlygos rekonstruoti statinius, projektiniai sprendiniai turi būti įgyvendinti iki žemės gelmių naudojimo plano pateikimo derinimui“.</a:t>
            </a:r>
          </a:p>
          <a:p>
            <a:pPr marL="457200" lvl="0" indent="-457200" algn="just">
              <a:buFont typeface="Courier New" panose="02070309020205020404" pitchFamily="49" charset="0"/>
              <a:buChar char="o"/>
            </a:pPr>
            <a:endParaRPr lang="en-US" sz="2800" b="1" dirty="0"/>
          </a:p>
        </p:txBody>
      </p:sp>
      <p:pic>
        <p:nvPicPr>
          <p:cNvPr id="27" name="Paveikslėlis 26" descr="Paveikslėlis, kuriame yra animacija, piešimas, menas, Vaikų piešiniai&#10;&#10;Automatiškai sugeneruotas aprašymas">
            <a:extLst>
              <a:ext uri="{FF2B5EF4-FFF2-40B4-BE49-F238E27FC236}">
                <a16:creationId xmlns:a16="http://schemas.microsoft.com/office/drawing/2014/main" id="{3B66B22B-AE83-CE57-8D18-05DC8FFE1FE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13" name="TextBox 12">
            <a:extLst>
              <a:ext uri="{FF2B5EF4-FFF2-40B4-BE49-F238E27FC236}">
                <a16:creationId xmlns:a16="http://schemas.microsoft.com/office/drawing/2014/main" id="{A8E1A824-64BF-220B-2EE3-B246EE28CDBB}"/>
              </a:ext>
            </a:extLst>
          </p:cNvPr>
          <p:cNvSpPr txBox="1"/>
          <p:nvPr/>
        </p:nvSpPr>
        <p:spPr>
          <a:xfrm>
            <a:off x="4190999" y="986448"/>
            <a:ext cx="13113893" cy="830997"/>
          </a:xfrm>
          <a:prstGeom prst="rect">
            <a:avLst/>
          </a:prstGeom>
          <a:noFill/>
        </p:spPr>
        <p:txBody>
          <a:bodyPr wrap="square">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lt-LT" sz="4800" b="1" dirty="0"/>
              <a:t>Praktiniai pavyzdžiai</a:t>
            </a:r>
            <a:endParaRPr lang="en-US" sz="4800" b="1" dirty="0"/>
          </a:p>
        </p:txBody>
      </p:sp>
      <p:sp>
        <p:nvSpPr>
          <p:cNvPr id="3" name="Datos vietos rezervavimo ženklas 11">
            <a:extLst>
              <a:ext uri="{FF2B5EF4-FFF2-40B4-BE49-F238E27FC236}">
                <a16:creationId xmlns:a16="http://schemas.microsoft.com/office/drawing/2014/main" id="{88A7630C-F9FD-AFC0-4234-8A7FED2AB173}"/>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9" name="Grafinis elementas 28" descr="Blueprint with solid fill">
            <a:extLst>
              <a:ext uri="{FF2B5EF4-FFF2-40B4-BE49-F238E27FC236}">
                <a16:creationId xmlns:a16="http://schemas.microsoft.com/office/drawing/2014/main" id="{EB57F249-133F-BDFC-F56F-4219FA7ACFC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39304" y="2897899"/>
            <a:ext cx="2131907" cy="2131907"/>
          </a:xfrm>
          <a:prstGeom prst="rect">
            <a:avLst/>
          </a:prstGeom>
        </p:spPr>
      </p:pic>
    </p:spTree>
    <p:extLst>
      <p:ext uri="{BB962C8B-B14F-4D97-AF65-F5344CB8AC3E}">
        <p14:creationId xmlns:p14="http://schemas.microsoft.com/office/powerpoint/2010/main" val="80954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EA01D-6919-A866-1FD1-8B8E97AB033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2B474BE0-CFEE-00ED-2E3A-9D130CE932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14145" y="7373041"/>
            <a:ext cx="3828029" cy="1875734"/>
          </a:xfrm>
          <a:prstGeom prst="rect">
            <a:avLst/>
          </a:prstGeom>
        </p:spPr>
      </p:pic>
      <p:pic>
        <p:nvPicPr>
          <p:cNvPr id="3" name="Picture 3">
            <a:extLst>
              <a:ext uri="{FF2B5EF4-FFF2-40B4-BE49-F238E27FC236}">
                <a16:creationId xmlns:a16="http://schemas.microsoft.com/office/drawing/2014/main" id="{7963D0F6-17D0-5BA3-9910-2B661D6BC3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5487781"/>
            <a:ext cx="1761861" cy="3770519"/>
          </a:xfrm>
          <a:prstGeom prst="rect">
            <a:avLst/>
          </a:prstGeom>
        </p:spPr>
      </p:pic>
      <p:grpSp>
        <p:nvGrpSpPr>
          <p:cNvPr id="4" name="Group 4">
            <a:extLst>
              <a:ext uri="{FF2B5EF4-FFF2-40B4-BE49-F238E27FC236}">
                <a16:creationId xmlns:a16="http://schemas.microsoft.com/office/drawing/2014/main" id="{F6E88E41-F98E-011B-65B3-E0588E616C11}"/>
              </a:ext>
            </a:extLst>
          </p:cNvPr>
          <p:cNvGrpSpPr/>
          <p:nvPr/>
        </p:nvGrpSpPr>
        <p:grpSpPr>
          <a:xfrm>
            <a:off x="3050928" y="7377805"/>
            <a:ext cx="1880497" cy="1880497"/>
            <a:chOff x="0" y="0"/>
            <a:chExt cx="1913890" cy="1913890"/>
          </a:xfrm>
        </p:grpSpPr>
        <p:sp>
          <p:nvSpPr>
            <p:cNvPr id="5" name="Freeform 5">
              <a:extLst>
                <a:ext uri="{FF2B5EF4-FFF2-40B4-BE49-F238E27FC236}">
                  <a16:creationId xmlns:a16="http://schemas.microsoft.com/office/drawing/2014/main" id="{C6B1F464-7AF3-8185-91C8-1520FCF10B1C}"/>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Poppins Light"/>
                <a:ea typeface="+mn-ea"/>
                <a:cs typeface="+mn-cs"/>
              </a:endParaRPr>
            </a:p>
          </p:txBody>
        </p:sp>
      </p:grpSp>
      <p:pic>
        <p:nvPicPr>
          <p:cNvPr id="6" name="Picture 6">
            <a:extLst>
              <a:ext uri="{FF2B5EF4-FFF2-40B4-BE49-F238E27FC236}">
                <a16:creationId xmlns:a16="http://schemas.microsoft.com/office/drawing/2014/main" id="{BAB7078C-AFC2-CF33-A809-F149043FB4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47662" y="6038254"/>
            <a:ext cx="1880497" cy="1330024"/>
          </a:xfrm>
          <a:prstGeom prst="rect">
            <a:avLst/>
          </a:prstGeom>
        </p:spPr>
      </p:pic>
      <p:pic>
        <p:nvPicPr>
          <p:cNvPr id="7" name="Picture 7">
            <a:extLst>
              <a:ext uri="{FF2B5EF4-FFF2-40B4-BE49-F238E27FC236}">
                <a16:creationId xmlns:a16="http://schemas.microsoft.com/office/drawing/2014/main" id="{52528542-25CA-4C3F-D00D-8DE06571138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09204" y="7377805"/>
            <a:ext cx="1757410" cy="1880497"/>
          </a:xfrm>
          <a:prstGeom prst="rect">
            <a:avLst/>
          </a:prstGeom>
        </p:spPr>
      </p:pic>
      <p:sp>
        <p:nvSpPr>
          <p:cNvPr id="8" name="AutoShape 8">
            <a:extLst>
              <a:ext uri="{FF2B5EF4-FFF2-40B4-BE49-F238E27FC236}">
                <a16:creationId xmlns:a16="http://schemas.microsoft.com/office/drawing/2014/main" id="{315BCF31-1B91-D0E6-F1C2-94F1B286F69A}"/>
              </a:ext>
            </a:extLst>
          </p:cNvPr>
          <p:cNvSpPr/>
          <p:nvPr/>
        </p:nvSpPr>
        <p:spPr>
          <a:xfrm>
            <a:off x="-1" y="9248775"/>
            <a:ext cx="12002697" cy="0"/>
          </a:xfrm>
          <a:prstGeom prst="line">
            <a:avLst/>
          </a:prstGeom>
          <a:ln w="9525"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1" name="TextBox 11">
            <a:extLst>
              <a:ext uri="{FF2B5EF4-FFF2-40B4-BE49-F238E27FC236}">
                <a16:creationId xmlns:a16="http://schemas.microsoft.com/office/drawing/2014/main" id="{BE275C79-470D-F28A-7009-15B85EC588BF}"/>
              </a:ext>
            </a:extLst>
          </p:cNvPr>
          <p:cNvSpPr txBox="1"/>
          <p:nvPr/>
        </p:nvSpPr>
        <p:spPr>
          <a:xfrm>
            <a:off x="3886200" y="1458919"/>
            <a:ext cx="13258599" cy="547201"/>
          </a:xfrm>
          <a:prstGeom prst="rect">
            <a:avLst/>
          </a:prstGeom>
        </p:spPr>
        <p:txBody>
          <a:bodyPr wrap="square" lIns="0" tIns="0" rIns="0" bIns="0" rtlCol="0" anchor="t">
            <a:spAutoFit/>
          </a:bodyPr>
          <a:lstStyle/>
          <a:p>
            <a:pPr marL="0" marR="0" lvl="0" indent="0" algn="l" defTabSz="914400" rtl="0" eaLnBrk="1" fontAlgn="auto" latinLnBrk="0" hangingPunct="1">
              <a:lnSpc>
                <a:spcPts val="3959"/>
              </a:lnSpc>
              <a:spcBef>
                <a:spcPts val="0"/>
              </a:spcBef>
              <a:spcAft>
                <a:spcPts val="0"/>
              </a:spcAft>
              <a:buClrTx/>
              <a:buSzTx/>
              <a:buFontTx/>
              <a:buNone/>
              <a:tabLst/>
              <a:defRPr/>
            </a:pPr>
            <a:r>
              <a:rPr kumimoji="0" lang="lt-LT" sz="4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Poreikio susitikti diskusijai priežastys</a:t>
            </a:r>
            <a:endParaRPr kumimoji="0" lang="lt-LT" sz="4800" b="1" i="0" u="none" strike="noStrike" kern="1200" cap="none" spc="87"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4" name="Date Placeholder 23">
            <a:extLst>
              <a:ext uri="{FF2B5EF4-FFF2-40B4-BE49-F238E27FC236}">
                <a16:creationId xmlns:a16="http://schemas.microsoft.com/office/drawing/2014/main" id="{3D1E036B-668D-035E-53A1-F7D07759E584}"/>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A8C8E"/>
                </a:solidFill>
                <a:effectLst/>
                <a:uLnTx/>
                <a:uFillTx/>
                <a:latin typeface="Poppins Light"/>
                <a:ea typeface="+mn-ea"/>
                <a:cs typeface="+mn-cs"/>
              </a:rPr>
              <a:t>202</a:t>
            </a:r>
            <a:r>
              <a:rPr kumimoji="0" lang="lt-LT" sz="2000" b="0" i="0" u="none" strike="noStrike" kern="1200" cap="none" spc="0" normalizeH="0" baseline="0" noProof="0" dirty="0">
                <a:ln>
                  <a:noFill/>
                </a:ln>
                <a:solidFill>
                  <a:srgbClr val="7A8C8E"/>
                </a:solidFill>
                <a:effectLst/>
                <a:uLnTx/>
                <a:uFillTx/>
                <a:latin typeface="Poppins Light"/>
                <a:ea typeface="+mn-ea"/>
                <a:cs typeface="+mn-cs"/>
              </a:rPr>
              <a:t>5</a:t>
            </a:r>
            <a:r>
              <a:rPr kumimoji="0" lang="en-US" sz="2000" b="0" i="0" u="none" strike="noStrike" kern="1200" cap="none" spc="0" normalizeH="0" baseline="0" noProof="0" dirty="0">
                <a:ln>
                  <a:noFill/>
                </a:ln>
                <a:solidFill>
                  <a:srgbClr val="7A8C8E"/>
                </a:solidFill>
                <a:effectLst/>
                <a:uLnTx/>
                <a:uFillTx/>
                <a:latin typeface="Poppins Light"/>
                <a:ea typeface="+mn-ea"/>
                <a:cs typeface="+mn-cs"/>
              </a:rPr>
              <a:t>-</a:t>
            </a:r>
            <a:r>
              <a:rPr kumimoji="0" lang="lt-LT" sz="2000" b="0" i="0" u="none" strike="noStrike" kern="1200" cap="none" spc="0" normalizeH="0" baseline="0" noProof="0" dirty="0">
                <a:ln>
                  <a:noFill/>
                </a:ln>
                <a:solidFill>
                  <a:srgbClr val="7A8C8E"/>
                </a:solidFill>
                <a:effectLst/>
                <a:uLnTx/>
                <a:uFillTx/>
                <a:latin typeface="Poppins Light"/>
                <a:ea typeface="+mn-ea"/>
                <a:cs typeface="+mn-cs"/>
              </a:rPr>
              <a:t>10-27</a:t>
            </a:r>
            <a:endParaRPr kumimoji="0" lang="en-US" sz="2000" b="0" i="0" u="none" strike="noStrike" kern="1200" cap="none" spc="0" normalizeH="0" baseline="0" noProof="0" dirty="0">
              <a:ln>
                <a:noFill/>
              </a:ln>
              <a:solidFill>
                <a:srgbClr val="7A8C8E"/>
              </a:solidFill>
              <a:effectLst/>
              <a:uLnTx/>
              <a:uFillTx/>
              <a:latin typeface="Poppins Light"/>
              <a:ea typeface="+mn-ea"/>
              <a:cs typeface="+mn-cs"/>
            </a:endParaRPr>
          </a:p>
        </p:txBody>
      </p:sp>
      <p:sp>
        <p:nvSpPr>
          <p:cNvPr id="25" name="Slide Number Placeholder 24">
            <a:extLst>
              <a:ext uri="{FF2B5EF4-FFF2-40B4-BE49-F238E27FC236}">
                <a16:creationId xmlns:a16="http://schemas.microsoft.com/office/drawing/2014/main" id="{BA010983-8B30-0C7C-86C9-AB8A8437D02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0" i="0" u="none" strike="noStrike" kern="1200" cap="none" spc="0" normalizeH="0" baseline="0" noProof="0" smtClean="0">
                <a:ln>
                  <a:noFill/>
                </a:ln>
                <a:solidFill>
                  <a:srgbClr val="7A8C8E"/>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000" b="0" i="0" u="none" strike="noStrike" kern="1200" cap="none" spc="0" normalizeH="0" baseline="0" noProof="0" dirty="0">
              <a:ln>
                <a:noFill/>
              </a:ln>
              <a:solidFill>
                <a:srgbClr val="7A8C8E"/>
              </a:solidFill>
              <a:effectLst/>
              <a:uLnTx/>
              <a:uFillTx/>
              <a:latin typeface="Poppins Light"/>
              <a:ea typeface="+mn-ea"/>
              <a:cs typeface="+mn-cs"/>
            </a:endParaRPr>
          </a:p>
        </p:txBody>
      </p:sp>
      <p:pic>
        <p:nvPicPr>
          <p:cNvPr id="26" name="Picture 10">
            <a:extLst>
              <a:ext uri="{FF2B5EF4-FFF2-40B4-BE49-F238E27FC236}">
                <a16:creationId xmlns:a16="http://schemas.microsoft.com/office/drawing/2014/main" id="{8C36A548-EF95-D845-1A52-10AFDCC9DF28}"/>
              </a:ext>
            </a:extLst>
          </p:cNvPr>
          <p:cNvPicPr>
            <a:picLocks noChangeAspect="1"/>
          </p:cNvPicPr>
          <p:nvPr/>
        </p:nvPicPr>
        <p:blipFill>
          <a:blip r:embed="rId10"/>
          <a:srcRect/>
          <a:stretch>
            <a:fillRect/>
          </a:stretch>
        </p:blipFill>
        <p:spPr>
          <a:xfrm>
            <a:off x="560450" y="509631"/>
            <a:ext cx="2592996" cy="1038138"/>
          </a:xfrm>
          <a:prstGeom prst="rect">
            <a:avLst/>
          </a:prstGeom>
        </p:spPr>
      </p:pic>
      <p:sp>
        <p:nvSpPr>
          <p:cNvPr id="23" name="Stačiakampis: suapvalinti kampai 22">
            <a:extLst>
              <a:ext uri="{FF2B5EF4-FFF2-40B4-BE49-F238E27FC236}">
                <a16:creationId xmlns:a16="http://schemas.microsoft.com/office/drawing/2014/main" id="{0405FA0C-1068-CCCD-028E-E0B968E205FD}"/>
              </a:ext>
            </a:extLst>
          </p:cNvPr>
          <p:cNvSpPr/>
          <p:nvPr/>
        </p:nvSpPr>
        <p:spPr>
          <a:xfrm>
            <a:off x="1566730" y="2901103"/>
            <a:ext cx="6739989" cy="4070583"/>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32" name="Grupė 31">
            <a:extLst>
              <a:ext uri="{FF2B5EF4-FFF2-40B4-BE49-F238E27FC236}">
                <a16:creationId xmlns:a16="http://schemas.microsoft.com/office/drawing/2014/main" id="{11FCE33B-733A-B96E-55D1-C0E1528B1F42}"/>
              </a:ext>
            </a:extLst>
          </p:cNvPr>
          <p:cNvGrpSpPr/>
          <p:nvPr/>
        </p:nvGrpSpPr>
        <p:grpSpPr>
          <a:xfrm>
            <a:off x="1595961" y="3144246"/>
            <a:ext cx="6670928" cy="3773022"/>
            <a:chOff x="1052117" y="0"/>
            <a:chExt cx="6807351" cy="4322668"/>
          </a:xfrm>
        </p:grpSpPr>
        <p:sp>
          <p:nvSpPr>
            <p:cNvPr id="40" name="Stačiakampis: suapvalinti kampai 39">
              <a:extLst>
                <a:ext uri="{FF2B5EF4-FFF2-40B4-BE49-F238E27FC236}">
                  <a16:creationId xmlns:a16="http://schemas.microsoft.com/office/drawing/2014/main" id="{CF8CEC3D-0FD2-6241-F1F6-00DA1D5D2440}"/>
                </a:ext>
              </a:extLst>
            </p:cNvPr>
            <p:cNvSpPr/>
            <p:nvPr/>
          </p:nvSpPr>
          <p:spPr>
            <a:xfrm>
              <a:off x="1052117" y="0"/>
              <a:ext cx="6807351" cy="4322668"/>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Poppins Light"/>
                <a:ea typeface="+mn-ea"/>
                <a:cs typeface="+mn-cs"/>
              </a:endParaRPr>
            </a:p>
          </p:txBody>
        </p:sp>
        <p:sp>
          <p:nvSpPr>
            <p:cNvPr id="41" name="Stačiakampis: suapvalinti kampai 5">
              <a:extLst>
                <a:ext uri="{FF2B5EF4-FFF2-40B4-BE49-F238E27FC236}">
                  <a16:creationId xmlns:a16="http://schemas.microsoft.com/office/drawing/2014/main" id="{11F26968-ACC3-94D9-1DB7-F82989E98752}"/>
                </a:ext>
              </a:extLst>
            </p:cNvPr>
            <p:cNvSpPr txBox="1"/>
            <p:nvPr/>
          </p:nvSpPr>
          <p:spPr>
            <a:xfrm>
              <a:off x="1268069" y="331352"/>
              <a:ext cx="6183860" cy="37872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82880" rIns="182880" bIns="182880"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lt-LT" sz="3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Calibri" panose="020F0502020204030204" pitchFamily="34" charset="0"/>
                  <a:cs typeface="Calibri" panose="020F0502020204030204" pitchFamily="34" charset="0"/>
                </a:rPr>
                <a:t>Aplinkos ministerijos atlikta apklausa ir identifikuotos problemos </a:t>
              </a:r>
              <a:endParaRPr kumimoji="0" lang="en-US" sz="3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36" name="Stačiakampis: suapvalinti kampai 35">
            <a:extLst>
              <a:ext uri="{FF2B5EF4-FFF2-40B4-BE49-F238E27FC236}">
                <a16:creationId xmlns:a16="http://schemas.microsoft.com/office/drawing/2014/main" id="{CE013058-7178-AB7C-2864-511727D91746}"/>
              </a:ext>
            </a:extLst>
          </p:cNvPr>
          <p:cNvSpPr/>
          <p:nvPr/>
        </p:nvSpPr>
        <p:spPr>
          <a:xfrm>
            <a:off x="9310378" y="2803592"/>
            <a:ext cx="6807351" cy="4322668"/>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37" name="Grupė 36">
            <a:extLst>
              <a:ext uri="{FF2B5EF4-FFF2-40B4-BE49-F238E27FC236}">
                <a16:creationId xmlns:a16="http://schemas.microsoft.com/office/drawing/2014/main" id="{A6988544-2DDD-E72F-2FF9-C7456924F33E}"/>
              </a:ext>
            </a:extLst>
          </p:cNvPr>
          <p:cNvGrpSpPr/>
          <p:nvPr/>
        </p:nvGrpSpPr>
        <p:grpSpPr>
          <a:xfrm>
            <a:off x="9318791" y="3048012"/>
            <a:ext cx="6807351" cy="4004498"/>
            <a:chOff x="9103820" y="763531"/>
            <a:chExt cx="6807351" cy="4322668"/>
          </a:xfrm>
        </p:grpSpPr>
        <p:sp>
          <p:nvSpPr>
            <p:cNvPr id="38" name="Stačiakampis: suapvalinti kampai 37">
              <a:extLst>
                <a:ext uri="{FF2B5EF4-FFF2-40B4-BE49-F238E27FC236}">
                  <a16:creationId xmlns:a16="http://schemas.microsoft.com/office/drawing/2014/main" id="{716C55A5-554C-E0E5-862E-FD0740F27E44}"/>
                </a:ext>
              </a:extLst>
            </p:cNvPr>
            <p:cNvSpPr/>
            <p:nvPr/>
          </p:nvSpPr>
          <p:spPr>
            <a:xfrm>
              <a:off x="9103820" y="763531"/>
              <a:ext cx="6807351" cy="4322668"/>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Poppins Light"/>
                <a:ea typeface="+mn-ea"/>
                <a:cs typeface="+mn-cs"/>
              </a:endParaRPr>
            </a:p>
          </p:txBody>
        </p:sp>
        <p:sp>
          <p:nvSpPr>
            <p:cNvPr id="39" name="Stačiakampis: suapvalinti kampai 8">
              <a:extLst>
                <a:ext uri="{FF2B5EF4-FFF2-40B4-BE49-F238E27FC236}">
                  <a16:creationId xmlns:a16="http://schemas.microsoft.com/office/drawing/2014/main" id="{6468D371-FB52-AC47-4ABE-93D0AC4BAFF2}"/>
                </a:ext>
              </a:extLst>
            </p:cNvPr>
            <p:cNvSpPr txBox="1"/>
            <p:nvPr/>
          </p:nvSpPr>
          <p:spPr>
            <a:xfrm>
              <a:off x="9222013" y="890138"/>
              <a:ext cx="6554137" cy="40694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82880" rIns="182880" bIns="182880" numCol="1" spcCol="1270" anchor="ctr" anchorCtr="0">
              <a:noAutofit/>
            </a:bodyPr>
            <a:lstStyle/>
            <a:p>
              <a:pPr marL="0" marR="0" lvl="0" indent="0" algn="ctr" defTabSz="2133600" rtl="0" eaLnBrk="1" fontAlgn="auto" latinLnBrk="0" hangingPunct="1">
                <a:lnSpc>
                  <a:spcPct val="90000"/>
                </a:lnSpc>
                <a:spcBef>
                  <a:spcPct val="0"/>
                </a:spcBef>
                <a:spcAft>
                  <a:spcPct val="35000"/>
                </a:spcAft>
                <a:buClrTx/>
                <a:buSzTx/>
                <a:buFontTx/>
                <a:buNone/>
                <a:tabLst/>
                <a:defRPr/>
              </a:pPr>
              <a:r>
                <a:rPr kumimoji="0" lang="lt-LT" sz="3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Calibri" panose="020F0502020204030204" pitchFamily="34" charset="0"/>
                  <a:cs typeface="Calibri" panose="020F0502020204030204" pitchFamily="34" charset="0"/>
                </a:rPr>
                <a:t>Aplinkos ministerijos atliktas PAV procedūros vertinimo vidinis auditas</a:t>
              </a:r>
              <a:endParaRPr kumimoji="0" lang="en-US" sz="3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632663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8E3BA-EC47-F58B-C151-B215B18329FB}"/>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22BAC1CE-A73D-821B-B78A-58CCABC40C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92683" y="7344138"/>
            <a:ext cx="1817046" cy="1902666"/>
          </a:xfrm>
          <a:prstGeom prst="rect">
            <a:avLst/>
          </a:prstGeom>
        </p:spPr>
      </p:pic>
      <p:grpSp>
        <p:nvGrpSpPr>
          <p:cNvPr id="5" name="Group 5">
            <a:extLst>
              <a:ext uri="{FF2B5EF4-FFF2-40B4-BE49-F238E27FC236}">
                <a16:creationId xmlns:a16="http://schemas.microsoft.com/office/drawing/2014/main" id="{70956942-5B29-46BE-8149-E0E3F3FEA93B}"/>
              </a:ext>
            </a:extLst>
          </p:cNvPr>
          <p:cNvGrpSpPr/>
          <p:nvPr/>
        </p:nvGrpSpPr>
        <p:grpSpPr>
          <a:xfrm>
            <a:off x="10773832" y="7377805"/>
            <a:ext cx="1880498" cy="1880498"/>
            <a:chOff x="0" y="0"/>
            <a:chExt cx="1913890" cy="1913890"/>
          </a:xfrm>
        </p:grpSpPr>
        <p:sp>
          <p:nvSpPr>
            <p:cNvPr id="6" name="Freeform 6">
              <a:extLst>
                <a:ext uri="{FF2B5EF4-FFF2-40B4-BE49-F238E27FC236}">
                  <a16:creationId xmlns:a16="http://schemas.microsoft.com/office/drawing/2014/main" id="{31189B25-CF5E-7DBB-7AD9-8B945F2F17D3}"/>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a:extLst>
              <a:ext uri="{FF2B5EF4-FFF2-40B4-BE49-F238E27FC236}">
                <a16:creationId xmlns:a16="http://schemas.microsoft.com/office/drawing/2014/main" id="{A006FC6A-DAD8-1D48-F277-FB61A9E2FC91}"/>
              </a:ext>
            </a:extLst>
          </p:cNvPr>
          <p:cNvGrpSpPr/>
          <p:nvPr/>
        </p:nvGrpSpPr>
        <p:grpSpPr>
          <a:xfrm rot="-10800000">
            <a:off x="14849873" y="7377805"/>
            <a:ext cx="951333" cy="1880498"/>
            <a:chOff x="0" y="0"/>
            <a:chExt cx="968227" cy="1913890"/>
          </a:xfrm>
        </p:grpSpPr>
        <p:sp>
          <p:nvSpPr>
            <p:cNvPr id="10" name="Freeform 10">
              <a:extLst>
                <a:ext uri="{FF2B5EF4-FFF2-40B4-BE49-F238E27FC236}">
                  <a16:creationId xmlns:a16="http://schemas.microsoft.com/office/drawing/2014/main" id="{85BF4851-9A3A-DAFC-9698-27B614196BB7}"/>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1">
            <a:extLst>
              <a:ext uri="{FF2B5EF4-FFF2-40B4-BE49-F238E27FC236}">
                <a16:creationId xmlns:a16="http://schemas.microsoft.com/office/drawing/2014/main" id="{EEC70B08-C080-7AB8-029A-4B0A25769E37}"/>
              </a:ext>
            </a:extLst>
          </p:cNvPr>
          <p:cNvGrpSpPr/>
          <p:nvPr/>
        </p:nvGrpSpPr>
        <p:grpSpPr>
          <a:xfrm rot="-10800000">
            <a:off x="6474485" y="7306961"/>
            <a:ext cx="951333" cy="1880498"/>
            <a:chOff x="0" y="0"/>
            <a:chExt cx="968227" cy="1913890"/>
          </a:xfrm>
        </p:grpSpPr>
        <p:sp>
          <p:nvSpPr>
            <p:cNvPr id="12" name="Freeform 12">
              <a:extLst>
                <a:ext uri="{FF2B5EF4-FFF2-40B4-BE49-F238E27FC236}">
                  <a16:creationId xmlns:a16="http://schemas.microsoft.com/office/drawing/2014/main" id="{36C9F8AB-F1C9-2056-574E-ED5783E4472F}"/>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AutoShape 14">
            <a:extLst>
              <a:ext uri="{FF2B5EF4-FFF2-40B4-BE49-F238E27FC236}">
                <a16:creationId xmlns:a16="http://schemas.microsoft.com/office/drawing/2014/main" id="{A485F809-4E0C-3F80-73F7-C386365CCF2B}"/>
              </a:ext>
            </a:extLst>
          </p:cNvPr>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7">
            <a:extLst>
              <a:ext uri="{FF2B5EF4-FFF2-40B4-BE49-F238E27FC236}">
                <a16:creationId xmlns:a16="http://schemas.microsoft.com/office/drawing/2014/main" id="{26C41C50-C297-8A28-7E5F-E1EB1E9CAC2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80419" y="7364336"/>
            <a:ext cx="1056497" cy="1880498"/>
          </a:xfrm>
          <a:prstGeom prst="rect">
            <a:avLst/>
          </a:prstGeom>
        </p:spPr>
      </p:pic>
      <p:pic>
        <p:nvPicPr>
          <p:cNvPr id="18" name="Picture 18">
            <a:extLst>
              <a:ext uri="{FF2B5EF4-FFF2-40B4-BE49-F238E27FC236}">
                <a16:creationId xmlns:a16="http://schemas.microsoft.com/office/drawing/2014/main" id="{409E771E-CAED-D8B6-0E60-5883EE779C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50185" y="7320214"/>
            <a:ext cx="1904831" cy="1897904"/>
          </a:xfrm>
          <a:prstGeom prst="rect">
            <a:avLst/>
          </a:prstGeom>
        </p:spPr>
      </p:pic>
      <p:grpSp>
        <p:nvGrpSpPr>
          <p:cNvPr id="19" name="Group 19">
            <a:extLst>
              <a:ext uri="{FF2B5EF4-FFF2-40B4-BE49-F238E27FC236}">
                <a16:creationId xmlns:a16="http://schemas.microsoft.com/office/drawing/2014/main" id="{E05921EB-3E40-D4E8-E7C1-84DFAE1AAB48}"/>
              </a:ext>
            </a:extLst>
          </p:cNvPr>
          <p:cNvGrpSpPr/>
          <p:nvPr/>
        </p:nvGrpSpPr>
        <p:grpSpPr>
          <a:xfrm>
            <a:off x="10980026" y="7619843"/>
            <a:ext cx="1498925" cy="1506300"/>
            <a:chOff x="0" y="0"/>
            <a:chExt cx="1998566" cy="2008401"/>
          </a:xfrm>
        </p:grpSpPr>
        <p:pic>
          <p:nvPicPr>
            <p:cNvPr id="20" name="Picture 20">
              <a:extLst>
                <a:ext uri="{FF2B5EF4-FFF2-40B4-BE49-F238E27FC236}">
                  <a16:creationId xmlns:a16="http://schemas.microsoft.com/office/drawing/2014/main" id="{092656A4-9B9C-A2D9-3023-DFFD8651DDC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1460695"/>
              <a:ext cx="1255158" cy="547705"/>
            </a:xfrm>
            <a:prstGeom prst="rect">
              <a:avLst/>
            </a:prstGeom>
          </p:spPr>
        </p:pic>
        <p:pic>
          <p:nvPicPr>
            <p:cNvPr id="21" name="Picture 21">
              <a:extLst>
                <a:ext uri="{FF2B5EF4-FFF2-40B4-BE49-F238E27FC236}">
                  <a16:creationId xmlns:a16="http://schemas.microsoft.com/office/drawing/2014/main" id="{6EDF8BC7-9E8D-28FB-EF67-8965431E9E7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1255158" cy="547705"/>
            </a:xfrm>
            <a:prstGeom prst="rect">
              <a:avLst/>
            </a:prstGeom>
          </p:spPr>
        </p:pic>
        <p:pic>
          <p:nvPicPr>
            <p:cNvPr id="22" name="Picture 22">
              <a:extLst>
                <a:ext uri="{FF2B5EF4-FFF2-40B4-BE49-F238E27FC236}">
                  <a16:creationId xmlns:a16="http://schemas.microsoft.com/office/drawing/2014/main" id="{3FB90763-CC27-E83E-30C7-6C4F17BF0A1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3408" y="730348"/>
              <a:ext cx="1255158" cy="547705"/>
            </a:xfrm>
            <a:prstGeom prst="rect">
              <a:avLst/>
            </a:prstGeom>
          </p:spPr>
        </p:pic>
      </p:grpSp>
      <p:pic>
        <p:nvPicPr>
          <p:cNvPr id="23" name="Picture 23">
            <a:extLst>
              <a:ext uri="{FF2B5EF4-FFF2-40B4-BE49-F238E27FC236}">
                <a16:creationId xmlns:a16="http://schemas.microsoft.com/office/drawing/2014/main" id="{DDB61ED3-8FFA-9FB5-0114-D1BA57BBDA2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71211" y="7389101"/>
            <a:ext cx="1686521" cy="1760126"/>
          </a:xfrm>
          <a:prstGeom prst="rect">
            <a:avLst/>
          </a:prstGeom>
        </p:spPr>
      </p:pic>
      <p:pic>
        <p:nvPicPr>
          <p:cNvPr id="24" name="Picture 24">
            <a:extLst>
              <a:ext uri="{FF2B5EF4-FFF2-40B4-BE49-F238E27FC236}">
                <a16:creationId xmlns:a16="http://schemas.microsoft.com/office/drawing/2014/main" id="{5977BE23-DD43-3681-4611-D2E13197E85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26191" y="7307354"/>
            <a:ext cx="1589543" cy="1880105"/>
          </a:xfrm>
          <a:prstGeom prst="rect">
            <a:avLst/>
          </a:prstGeom>
        </p:spPr>
      </p:pic>
      <p:pic>
        <p:nvPicPr>
          <p:cNvPr id="25" name="Picture 25">
            <a:extLst>
              <a:ext uri="{FF2B5EF4-FFF2-40B4-BE49-F238E27FC236}">
                <a16:creationId xmlns:a16="http://schemas.microsoft.com/office/drawing/2014/main" id="{6CE60320-CA64-7654-C5CC-1C2E28F7731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13507" y="7138244"/>
            <a:ext cx="1691534" cy="2049215"/>
          </a:xfrm>
          <a:prstGeom prst="rect">
            <a:avLst/>
          </a:prstGeom>
        </p:spPr>
      </p:pic>
      <p:pic>
        <p:nvPicPr>
          <p:cNvPr id="26" name="Picture 26">
            <a:extLst>
              <a:ext uri="{FF2B5EF4-FFF2-40B4-BE49-F238E27FC236}">
                <a16:creationId xmlns:a16="http://schemas.microsoft.com/office/drawing/2014/main" id="{962DBD03-43BE-5662-812B-FC13E761BD9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31765" y="7269970"/>
            <a:ext cx="1520613" cy="1940459"/>
          </a:xfrm>
          <a:prstGeom prst="rect">
            <a:avLst/>
          </a:prstGeom>
        </p:spPr>
      </p:pic>
      <p:sp>
        <p:nvSpPr>
          <p:cNvPr id="4" name="Turinio vietos rezervavimo ženklas 3">
            <a:extLst>
              <a:ext uri="{FF2B5EF4-FFF2-40B4-BE49-F238E27FC236}">
                <a16:creationId xmlns:a16="http://schemas.microsoft.com/office/drawing/2014/main" id="{95C6A5D9-7305-3CBF-987C-D6FCA65442FE}"/>
              </a:ext>
            </a:extLst>
          </p:cNvPr>
          <p:cNvSpPr>
            <a:spLocks noGrp="1"/>
          </p:cNvSpPr>
          <p:nvPr>
            <p:ph type="subTitle" idx="1"/>
          </p:nvPr>
        </p:nvSpPr>
        <p:spPr>
          <a:xfrm>
            <a:off x="3610988" y="2773875"/>
            <a:ext cx="13651856" cy="4739250"/>
          </a:xfrm>
        </p:spPr>
        <p:txBody>
          <a:bodyPr>
            <a:no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lvl="0" algn="just"/>
            <a:r>
              <a:rPr lang="lt-LT" sz="2800" b="1" dirty="0">
                <a:solidFill>
                  <a:srgbClr val="0070C0"/>
                </a:solidFill>
              </a:rPr>
              <a:t>Techninio pobūdžio pastebėjimai</a:t>
            </a:r>
            <a:r>
              <a:rPr lang="lt-LT" sz="2800" dirty="0">
                <a:solidFill>
                  <a:srgbClr val="0070C0"/>
                </a:solidFill>
              </a:rPr>
              <a:t>:</a:t>
            </a:r>
          </a:p>
          <a:p>
            <a:pPr marL="457200" lvl="0" indent="-457200" algn="just">
              <a:buFont typeface="Courier New" panose="02070309020205020404" pitchFamily="49" charset="0"/>
              <a:buChar char="o"/>
            </a:pPr>
            <a:r>
              <a:rPr lang="lt-LT" sz="2800" dirty="0"/>
              <a:t>„Planuojama, kad per metus bus sunaudojama apie 1,3 MWh elektros energijos. Nurodytas planuojamas metinis elektros suvartojimas yra labai mažas, prilygstantis eilinio gyvenamojo namo elektros energijos suvartojimui, kas nėra labai tikėtina. </a:t>
            </a:r>
            <a:r>
              <a:rPr lang="en-US" sz="2800" dirty="0" err="1"/>
              <a:t>Prašome</a:t>
            </a:r>
            <a:r>
              <a:rPr lang="en-US" sz="2800" dirty="0"/>
              <a:t> </a:t>
            </a:r>
            <a:r>
              <a:rPr lang="en-US" sz="2800" dirty="0" err="1"/>
              <a:t>patikslinti</a:t>
            </a:r>
            <a:r>
              <a:rPr lang="en-US" sz="2800" dirty="0"/>
              <a:t> </a:t>
            </a:r>
            <a:r>
              <a:rPr lang="en-US" sz="2800" dirty="0" err="1"/>
              <a:t>pateiktus</a:t>
            </a:r>
            <a:r>
              <a:rPr lang="en-US" sz="2800" dirty="0"/>
              <a:t> </a:t>
            </a:r>
            <a:r>
              <a:rPr lang="en-US" sz="2800" dirty="0" err="1"/>
              <a:t>elektros</a:t>
            </a:r>
            <a:r>
              <a:rPr lang="en-US" sz="2800" dirty="0"/>
              <a:t> </a:t>
            </a:r>
            <a:r>
              <a:rPr lang="en-US" sz="2800" dirty="0" err="1"/>
              <a:t>suvartojimo</a:t>
            </a:r>
            <a:r>
              <a:rPr lang="en-US" sz="2800" dirty="0"/>
              <a:t> </a:t>
            </a:r>
            <a:r>
              <a:rPr lang="en-US" sz="2800" dirty="0" err="1"/>
              <a:t>duomenis</a:t>
            </a:r>
            <a:r>
              <a:rPr lang="lt-LT" sz="2800" dirty="0"/>
              <a:t>“.</a:t>
            </a:r>
          </a:p>
          <a:p>
            <a:pPr marL="457200" lvl="0" indent="-457200" algn="just">
              <a:buFont typeface="Courier New" panose="02070309020205020404" pitchFamily="49" charset="0"/>
              <a:buChar char="o"/>
            </a:pPr>
            <a:r>
              <a:rPr lang="lt-LT" sz="2800" dirty="0"/>
              <a:t>„Išanalizavus pateiktą Atrankos informaciją nustatyta, kad Atrankos informacijoje nėra pateikto Valstybinės įmonės „Registrų centras“ Nekilnojamojo turto registro duomenų bazės išrašo apie žemės sklypą (toliau – Nekilnojamojo turto registro duomenų bazės išrašas), kurio kadastrinis Nr.&lt;...&gt; (toliau – Žemės sklypas). Siūlome papildyti duomenis, į Atrankos informaciją įtraukiant aukščiau nurodyto Žemės sklypo Nekilnojamojo turto registro duomenų bazės išrašą“.</a:t>
            </a:r>
            <a:endParaRPr lang="en-US" sz="2800" dirty="0"/>
          </a:p>
          <a:p>
            <a:r>
              <a:rPr lang="lt-LT" sz="2800" dirty="0"/>
              <a:t> </a:t>
            </a:r>
            <a:endParaRPr lang="en-US" sz="2800" dirty="0"/>
          </a:p>
          <a:p>
            <a:pPr algn="just"/>
            <a:endParaRPr lang="en-US" sz="2800" dirty="0"/>
          </a:p>
          <a:p>
            <a:pPr lvl="0" algn="just"/>
            <a:endParaRPr lang="lt-LT" sz="2800" dirty="0"/>
          </a:p>
          <a:p>
            <a:pPr marL="457200" lvl="0" indent="-457200" algn="just">
              <a:buFont typeface="Courier New" panose="02070309020205020404" pitchFamily="49" charset="0"/>
              <a:buChar char="o"/>
            </a:pPr>
            <a:endParaRPr lang="en-US" sz="2800" b="1" dirty="0"/>
          </a:p>
        </p:txBody>
      </p:sp>
      <p:pic>
        <p:nvPicPr>
          <p:cNvPr id="27" name="Paveikslėlis 26" descr="Paveikslėlis, kuriame yra animacija, piešimas, menas, Vaikų piešiniai&#10;&#10;Automatiškai sugeneruotas aprašymas">
            <a:extLst>
              <a:ext uri="{FF2B5EF4-FFF2-40B4-BE49-F238E27FC236}">
                <a16:creationId xmlns:a16="http://schemas.microsoft.com/office/drawing/2014/main" id="{A5C688C0-7CFC-5462-444D-7D2B10F2855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13" name="TextBox 12">
            <a:extLst>
              <a:ext uri="{FF2B5EF4-FFF2-40B4-BE49-F238E27FC236}">
                <a16:creationId xmlns:a16="http://schemas.microsoft.com/office/drawing/2014/main" id="{975FED1B-0DA2-46EB-D492-5BB8057CA781}"/>
              </a:ext>
            </a:extLst>
          </p:cNvPr>
          <p:cNvSpPr txBox="1"/>
          <p:nvPr/>
        </p:nvSpPr>
        <p:spPr>
          <a:xfrm>
            <a:off x="3916841" y="1124782"/>
            <a:ext cx="13364370" cy="830997"/>
          </a:xfrm>
          <a:prstGeom prst="rect">
            <a:avLst/>
          </a:prstGeom>
          <a:noFill/>
        </p:spPr>
        <p:txBody>
          <a:bodyPr wrap="square">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lt-LT" sz="4800" b="1" dirty="0"/>
              <a:t>Praktiniai pavyzdžiai (techninio pobūdžio)</a:t>
            </a:r>
            <a:endParaRPr lang="en-US" sz="4800" b="1" dirty="0"/>
          </a:p>
        </p:txBody>
      </p:sp>
      <p:sp>
        <p:nvSpPr>
          <p:cNvPr id="3" name="Datos vietos rezervavimo ženklas 11">
            <a:extLst>
              <a:ext uri="{FF2B5EF4-FFF2-40B4-BE49-F238E27FC236}">
                <a16:creationId xmlns:a16="http://schemas.microsoft.com/office/drawing/2014/main" id="{3FD2F6F4-AB7C-15CF-3520-160C2E6A1574}"/>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9" name="Grafinis elementas 28" descr="Blueprint with solid fill">
            <a:extLst>
              <a:ext uri="{FF2B5EF4-FFF2-40B4-BE49-F238E27FC236}">
                <a16:creationId xmlns:a16="http://schemas.microsoft.com/office/drawing/2014/main" id="{8FE30E36-083A-4A42-F5F3-23F6C269BD3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90165" y="1951078"/>
            <a:ext cx="2131907" cy="2131907"/>
          </a:xfrm>
          <a:prstGeom prst="rect">
            <a:avLst/>
          </a:prstGeom>
        </p:spPr>
      </p:pic>
    </p:spTree>
    <p:extLst>
      <p:ext uri="{BB962C8B-B14F-4D97-AF65-F5344CB8AC3E}">
        <p14:creationId xmlns:p14="http://schemas.microsoft.com/office/powerpoint/2010/main" val="1594067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B8DCB-37C8-0C14-E44B-F5196474D9F9}"/>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743F86F-69A4-B704-7FD8-0DD7B5E707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92683" y="7344138"/>
            <a:ext cx="1817046" cy="1902666"/>
          </a:xfrm>
          <a:prstGeom prst="rect">
            <a:avLst/>
          </a:prstGeom>
        </p:spPr>
      </p:pic>
      <p:grpSp>
        <p:nvGrpSpPr>
          <p:cNvPr id="5" name="Group 5">
            <a:extLst>
              <a:ext uri="{FF2B5EF4-FFF2-40B4-BE49-F238E27FC236}">
                <a16:creationId xmlns:a16="http://schemas.microsoft.com/office/drawing/2014/main" id="{B20B786B-3DAF-BCE1-786F-00C7B5B23DD3}"/>
              </a:ext>
            </a:extLst>
          </p:cNvPr>
          <p:cNvGrpSpPr/>
          <p:nvPr/>
        </p:nvGrpSpPr>
        <p:grpSpPr>
          <a:xfrm>
            <a:off x="10773832" y="7377805"/>
            <a:ext cx="1880498" cy="1880498"/>
            <a:chOff x="0" y="0"/>
            <a:chExt cx="1913890" cy="1913890"/>
          </a:xfrm>
        </p:grpSpPr>
        <p:sp>
          <p:nvSpPr>
            <p:cNvPr id="6" name="Freeform 6">
              <a:extLst>
                <a:ext uri="{FF2B5EF4-FFF2-40B4-BE49-F238E27FC236}">
                  <a16:creationId xmlns:a16="http://schemas.microsoft.com/office/drawing/2014/main" id="{183519C5-6275-A393-27EF-BDC08229FCE7}"/>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a:extLst>
              <a:ext uri="{FF2B5EF4-FFF2-40B4-BE49-F238E27FC236}">
                <a16:creationId xmlns:a16="http://schemas.microsoft.com/office/drawing/2014/main" id="{27C667F4-1FAB-6E34-20EB-C8A10509500A}"/>
              </a:ext>
            </a:extLst>
          </p:cNvPr>
          <p:cNvGrpSpPr/>
          <p:nvPr/>
        </p:nvGrpSpPr>
        <p:grpSpPr>
          <a:xfrm rot="-10800000">
            <a:off x="14849873" y="7377805"/>
            <a:ext cx="951333" cy="1880498"/>
            <a:chOff x="0" y="0"/>
            <a:chExt cx="968227" cy="1913890"/>
          </a:xfrm>
        </p:grpSpPr>
        <p:sp>
          <p:nvSpPr>
            <p:cNvPr id="10" name="Freeform 10">
              <a:extLst>
                <a:ext uri="{FF2B5EF4-FFF2-40B4-BE49-F238E27FC236}">
                  <a16:creationId xmlns:a16="http://schemas.microsoft.com/office/drawing/2014/main" id="{9CA58B0F-F498-C97D-61CC-EBC960A3DA8C}"/>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1">
            <a:extLst>
              <a:ext uri="{FF2B5EF4-FFF2-40B4-BE49-F238E27FC236}">
                <a16:creationId xmlns:a16="http://schemas.microsoft.com/office/drawing/2014/main" id="{378A47A1-1F4C-3A37-A0B7-47D70104375F}"/>
              </a:ext>
            </a:extLst>
          </p:cNvPr>
          <p:cNvGrpSpPr/>
          <p:nvPr/>
        </p:nvGrpSpPr>
        <p:grpSpPr>
          <a:xfrm rot="-10800000">
            <a:off x="6474485" y="7306961"/>
            <a:ext cx="951333" cy="1880498"/>
            <a:chOff x="0" y="0"/>
            <a:chExt cx="968227" cy="1913890"/>
          </a:xfrm>
        </p:grpSpPr>
        <p:sp>
          <p:nvSpPr>
            <p:cNvPr id="12" name="Freeform 12">
              <a:extLst>
                <a:ext uri="{FF2B5EF4-FFF2-40B4-BE49-F238E27FC236}">
                  <a16:creationId xmlns:a16="http://schemas.microsoft.com/office/drawing/2014/main" id="{3A2C8C4D-2422-9A77-0F01-9C368FF4E6EF}"/>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AutoShape 14">
            <a:extLst>
              <a:ext uri="{FF2B5EF4-FFF2-40B4-BE49-F238E27FC236}">
                <a16:creationId xmlns:a16="http://schemas.microsoft.com/office/drawing/2014/main" id="{1562AE6A-5956-7ABD-01C5-554DE71ACB8C}"/>
              </a:ext>
            </a:extLst>
          </p:cNvPr>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7">
            <a:extLst>
              <a:ext uri="{FF2B5EF4-FFF2-40B4-BE49-F238E27FC236}">
                <a16:creationId xmlns:a16="http://schemas.microsoft.com/office/drawing/2014/main" id="{9EA09098-6F05-EF54-8A97-4BD418CEC3A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80419" y="7364336"/>
            <a:ext cx="1056497" cy="1880498"/>
          </a:xfrm>
          <a:prstGeom prst="rect">
            <a:avLst/>
          </a:prstGeom>
        </p:spPr>
      </p:pic>
      <p:pic>
        <p:nvPicPr>
          <p:cNvPr id="18" name="Picture 18">
            <a:extLst>
              <a:ext uri="{FF2B5EF4-FFF2-40B4-BE49-F238E27FC236}">
                <a16:creationId xmlns:a16="http://schemas.microsoft.com/office/drawing/2014/main" id="{8DDCFC85-F504-C576-5D35-4C3076DB4D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50185" y="7320214"/>
            <a:ext cx="1904831" cy="1897904"/>
          </a:xfrm>
          <a:prstGeom prst="rect">
            <a:avLst/>
          </a:prstGeom>
        </p:spPr>
      </p:pic>
      <p:grpSp>
        <p:nvGrpSpPr>
          <p:cNvPr id="19" name="Group 19">
            <a:extLst>
              <a:ext uri="{FF2B5EF4-FFF2-40B4-BE49-F238E27FC236}">
                <a16:creationId xmlns:a16="http://schemas.microsoft.com/office/drawing/2014/main" id="{B4E2E0CB-97C9-05BF-C021-896E017286DF}"/>
              </a:ext>
            </a:extLst>
          </p:cNvPr>
          <p:cNvGrpSpPr/>
          <p:nvPr/>
        </p:nvGrpSpPr>
        <p:grpSpPr>
          <a:xfrm>
            <a:off x="10980026" y="7619843"/>
            <a:ext cx="1498925" cy="1506300"/>
            <a:chOff x="0" y="0"/>
            <a:chExt cx="1998566" cy="2008401"/>
          </a:xfrm>
        </p:grpSpPr>
        <p:pic>
          <p:nvPicPr>
            <p:cNvPr id="20" name="Picture 20">
              <a:extLst>
                <a:ext uri="{FF2B5EF4-FFF2-40B4-BE49-F238E27FC236}">
                  <a16:creationId xmlns:a16="http://schemas.microsoft.com/office/drawing/2014/main" id="{040BCD27-8C6F-3C24-690B-FF5E35A7132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1460695"/>
              <a:ext cx="1255158" cy="547705"/>
            </a:xfrm>
            <a:prstGeom prst="rect">
              <a:avLst/>
            </a:prstGeom>
          </p:spPr>
        </p:pic>
        <p:pic>
          <p:nvPicPr>
            <p:cNvPr id="21" name="Picture 21">
              <a:extLst>
                <a:ext uri="{FF2B5EF4-FFF2-40B4-BE49-F238E27FC236}">
                  <a16:creationId xmlns:a16="http://schemas.microsoft.com/office/drawing/2014/main" id="{265A6238-4F16-0E7C-4927-AFDD31FAAF5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1255158" cy="547705"/>
            </a:xfrm>
            <a:prstGeom prst="rect">
              <a:avLst/>
            </a:prstGeom>
          </p:spPr>
        </p:pic>
        <p:pic>
          <p:nvPicPr>
            <p:cNvPr id="22" name="Picture 22">
              <a:extLst>
                <a:ext uri="{FF2B5EF4-FFF2-40B4-BE49-F238E27FC236}">
                  <a16:creationId xmlns:a16="http://schemas.microsoft.com/office/drawing/2014/main" id="{7F71262A-065C-B362-C3B6-312B3B39BAB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3408" y="730348"/>
              <a:ext cx="1255158" cy="547705"/>
            </a:xfrm>
            <a:prstGeom prst="rect">
              <a:avLst/>
            </a:prstGeom>
          </p:spPr>
        </p:pic>
      </p:grpSp>
      <p:pic>
        <p:nvPicPr>
          <p:cNvPr id="23" name="Picture 23">
            <a:extLst>
              <a:ext uri="{FF2B5EF4-FFF2-40B4-BE49-F238E27FC236}">
                <a16:creationId xmlns:a16="http://schemas.microsoft.com/office/drawing/2014/main" id="{F051F7CE-792C-29CB-21DA-BD5A382718B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71211" y="7389101"/>
            <a:ext cx="1686521" cy="1760126"/>
          </a:xfrm>
          <a:prstGeom prst="rect">
            <a:avLst/>
          </a:prstGeom>
        </p:spPr>
      </p:pic>
      <p:pic>
        <p:nvPicPr>
          <p:cNvPr id="24" name="Picture 24">
            <a:extLst>
              <a:ext uri="{FF2B5EF4-FFF2-40B4-BE49-F238E27FC236}">
                <a16:creationId xmlns:a16="http://schemas.microsoft.com/office/drawing/2014/main" id="{F4B43496-0EBD-38CF-4E7A-3929A1A6E61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26191" y="7307354"/>
            <a:ext cx="1589543" cy="1880105"/>
          </a:xfrm>
          <a:prstGeom prst="rect">
            <a:avLst/>
          </a:prstGeom>
        </p:spPr>
      </p:pic>
      <p:pic>
        <p:nvPicPr>
          <p:cNvPr id="25" name="Picture 25">
            <a:extLst>
              <a:ext uri="{FF2B5EF4-FFF2-40B4-BE49-F238E27FC236}">
                <a16:creationId xmlns:a16="http://schemas.microsoft.com/office/drawing/2014/main" id="{AC0CE62C-A10A-3C04-0693-56E8783474D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13507" y="7138244"/>
            <a:ext cx="1691534" cy="2049215"/>
          </a:xfrm>
          <a:prstGeom prst="rect">
            <a:avLst/>
          </a:prstGeom>
        </p:spPr>
      </p:pic>
      <p:pic>
        <p:nvPicPr>
          <p:cNvPr id="26" name="Picture 26">
            <a:extLst>
              <a:ext uri="{FF2B5EF4-FFF2-40B4-BE49-F238E27FC236}">
                <a16:creationId xmlns:a16="http://schemas.microsoft.com/office/drawing/2014/main" id="{AC2DB224-1E55-23D9-E41E-AA04646BF8D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31765" y="7269970"/>
            <a:ext cx="1520613" cy="1940459"/>
          </a:xfrm>
          <a:prstGeom prst="rect">
            <a:avLst/>
          </a:prstGeom>
        </p:spPr>
      </p:pic>
      <p:sp>
        <p:nvSpPr>
          <p:cNvPr id="4" name="Turinio vietos rezervavimo ženklas 3">
            <a:extLst>
              <a:ext uri="{FF2B5EF4-FFF2-40B4-BE49-F238E27FC236}">
                <a16:creationId xmlns:a16="http://schemas.microsoft.com/office/drawing/2014/main" id="{0A1E17F6-45DA-F5DA-6883-467385457E5D}"/>
              </a:ext>
            </a:extLst>
          </p:cNvPr>
          <p:cNvSpPr>
            <a:spLocks noGrp="1"/>
          </p:cNvSpPr>
          <p:nvPr>
            <p:ph type="subTitle" idx="1"/>
          </p:nvPr>
        </p:nvSpPr>
        <p:spPr>
          <a:xfrm>
            <a:off x="2852379" y="2622273"/>
            <a:ext cx="14645752" cy="4393339"/>
          </a:xfrm>
        </p:spPr>
        <p:txBody>
          <a:bodyPr>
            <a:no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lt-LT" sz="2800" b="1" dirty="0">
                <a:solidFill>
                  <a:srgbClr val="0070C0"/>
                </a:solidFill>
              </a:rPr>
              <a:t>Pavedimai AAA</a:t>
            </a:r>
            <a:r>
              <a:rPr lang="lt-LT" sz="2800" b="1" dirty="0"/>
              <a:t>: </a:t>
            </a:r>
          </a:p>
          <a:p>
            <a:pPr marL="571500" indent="-571500" algn="just">
              <a:buFont typeface="Courier New" panose="02070309020205020404" pitchFamily="49" charset="0"/>
              <a:buChar char="o"/>
            </a:pPr>
            <a:r>
              <a:rPr lang="lt-LT" sz="2800" dirty="0"/>
              <a:t>„Planuojama teritorija ribojasi su gyvenamosiomis teritorijomis, prašome informuoti planuojamos ūkinės veiklos artimoje aplinkoje gyvenančius gyventojus ar bendruomenės atstovus apie planuojamą ūkinę veiklą artimoje aplinkoje“ .</a:t>
            </a:r>
          </a:p>
          <a:p>
            <a:pPr marL="571500" indent="-571500" algn="just">
              <a:buFont typeface="Courier New" panose="02070309020205020404" pitchFamily="49" charset="0"/>
              <a:buChar char="o"/>
            </a:pPr>
            <a:r>
              <a:rPr lang="lt-LT" sz="2800" dirty="0"/>
              <a:t>„Informuojame, kad &lt;...&gt; savivaldybės administracija gavo pridedamą UAB &lt;...&gt; raštą &lt;...&gt;. Vadovaudamiesi PŪV PAV įstatymo 6 straipsnio 1 dalies 2 punktu, savivaldybė prašo, kaip atsakingosios institucijos, kuri priima atrankos išvadą dėl poveikio aplinkai vertinimo: </a:t>
            </a:r>
          </a:p>
          <a:p>
            <a:pPr marL="571500" indent="-571500" algn="just">
              <a:buFont typeface="Wingdings" panose="05000000000000000000" pitchFamily="2" charset="2"/>
              <a:buChar char="ü"/>
            </a:pPr>
            <a:r>
              <a:rPr lang="lt-LT" sz="2800" dirty="0"/>
              <a:t>1. išnagrinėti suinteresuotos visuomenės pasiūlymus dėl Atrankos informacijos, išdėstytus Rašte.</a:t>
            </a:r>
          </a:p>
          <a:p>
            <a:pPr marL="571500" indent="-571500" algn="just">
              <a:buFont typeface="Wingdings" panose="05000000000000000000" pitchFamily="2" charset="2"/>
              <a:buChar char="ü"/>
            </a:pPr>
            <a:r>
              <a:rPr lang="lt-LT" sz="2800" dirty="0"/>
              <a:t>2.suorganizuoti susitikimą su suinteresuotomis pusėmis, pakviečiant į jį  ir  savivaldybę&lt;...&gt;“.   </a:t>
            </a:r>
          </a:p>
          <a:p>
            <a:pPr marL="571500" indent="-571500" algn="just">
              <a:buFont typeface="Wingdings" panose="05000000000000000000" pitchFamily="2" charset="2"/>
              <a:buChar char="ü"/>
            </a:pPr>
            <a:endParaRPr lang="lt-LT" sz="2800" dirty="0"/>
          </a:p>
          <a:p>
            <a:pPr marL="571500" indent="-571500" algn="just">
              <a:buFont typeface="Wingdings" panose="05000000000000000000" pitchFamily="2" charset="2"/>
              <a:buChar char="ü"/>
            </a:pPr>
            <a:endParaRPr lang="en-US" sz="2800" dirty="0">
              <a:solidFill>
                <a:srgbClr val="C00000"/>
              </a:solidFill>
            </a:endParaRPr>
          </a:p>
          <a:p>
            <a:pPr algn="just"/>
            <a:r>
              <a:rPr lang="lt-LT" sz="2800" dirty="0"/>
              <a:t> </a:t>
            </a:r>
            <a:endParaRPr lang="en-US" sz="2800" dirty="0"/>
          </a:p>
          <a:p>
            <a:pPr algn="just"/>
            <a:endParaRPr lang="en-US" sz="2800" dirty="0"/>
          </a:p>
          <a:p>
            <a:pPr lvl="0" algn="just"/>
            <a:endParaRPr lang="lt-LT" sz="2800" dirty="0"/>
          </a:p>
          <a:p>
            <a:pPr marL="457200" lvl="0" indent="-457200" algn="just">
              <a:buFont typeface="Courier New" panose="02070309020205020404" pitchFamily="49" charset="0"/>
              <a:buChar char="o"/>
            </a:pPr>
            <a:endParaRPr lang="en-US" sz="2800" b="1" dirty="0"/>
          </a:p>
        </p:txBody>
      </p:sp>
      <p:pic>
        <p:nvPicPr>
          <p:cNvPr id="27" name="Paveikslėlis 26" descr="Paveikslėlis, kuriame yra animacija, piešimas, menas, Vaikų piešiniai&#10;&#10;Automatiškai sugeneruotas aprašymas">
            <a:extLst>
              <a:ext uri="{FF2B5EF4-FFF2-40B4-BE49-F238E27FC236}">
                <a16:creationId xmlns:a16="http://schemas.microsoft.com/office/drawing/2014/main" id="{EBBCB3BE-C7CF-1622-6585-CA05B3BA07E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13" name="TextBox 12">
            <a:extLst>
              <a:ext uri="{FF2B5EF4-FFF2-40B4-BE49-F238E27FC236}">
                <a16:creationId xmlns:a16="http://schemas.microsoft.com/office/drawing/2014/main" id="{D6F5EB9C-781F-D939-A381-15932F1C81BF}"/>
              </a:ext>
            </a:extLst>
          </p:cNvPr>
          <p:cNvSpPr txBox="1"/>
          <p:nvPr/>
        </p:nvSpPr>
        <p:spPr>
          <a:xfrm>
            <a:off x="3814471" y="1259811"/>
            <a:ext cx="13592175" cy="830997"/>
          </a:xfrm>
          <a:prstGeom prst="rect">
            <a:avLst/>
          </a:prstGeom>
          <a:noFill/>
        </p:spPr>
        <p:txBody>
          <a:bodyPr wrap="square">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lt-LT" sz="4800" b="1" dirty="0"/>
              <a:t>Praktiniai pavyzdžiai</a:t>
            </a:r>
            <a:endParaRPr lang="en-US" sz="4800" b="1" dirty="0"/>
          </a:p>
        </p:txBody>
      </p:sp>
      <p:sp>
        <p:nvSpPr>
          <p:cNvPr id="3" name="Datos vietos rezervavimo ženklas 11">
            <a:extLst>
              <a:ext uri="{FF2B5EF4-FFF2-40B4-BE49-F238E27FC236}">
                <a16:creationId xmlns:a16="http://schemas.microsoft.com/office/drawing/2014/main" id="{72FCAAE5-E8B7-7229-B5D3-1DB509E400F4}"/>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9" name="Grafinis elementas 28" descr="Blueprint with solid fill">
            <a:extLst>
              <a:ext uri="{FF2B5EF4-FFF2-40B4-BE49-F238E27FC236}">
                <a16:creationId xmlns:a16="http://schemas.microsoft.com/office/drawing/2014/main" id="{54F90201-8240-9B9D-02F6-623C4D16D1E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90165" y="3619500"/>
            <a:ext cx="2131907" cy="2131907"/>
          </a:xfrm>
          <a:prstGeom prst="rect">
            <a:avLst/>
          </a:prstGeom>
        </p:spPr>
      </p:pic>
    </p:spTree>
    <p:extLst>
      <p:ext uri="{BB962C8B-B14F-4D97-AF65-F5344CB8AC3E}">
        <p14:creationId xmlns:p14="http://schemas.microsoft.com/office/powerpoint/2010/main" val="1141474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61AA6-E6E8-9696-09FB-6321A943E7B8}"/>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D8A434B-D73A-34FF-9807-90AC480273D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92683" y="7344138"/>
            <a:ext cx="1817046" cy="1902666"/>
          </a:xfrm>
          <a:prstGeom prst="rect">
            <a:avLst/>
          </a:prstGeom>
        </p:spPr>
      </p:pic>
      <p:grpSp>
        <p:nvGrpSpPr>
          <p:cNvPr id="5" name="Group 5">
            <a:extLst>
              <a:ext uri="{FF2B5EF4-FFF2-40B4-BE49-F238E27FC236}">
                <a16:creationId xmlns:a16="http://schemas.microsoft.com/office/drawing/2014/main" id="{917C9D56-15AC-65D4-2AFD-60DAAD0F28D7}"/>
              </a:ext>
            </a:extLst>
          </p:cNvPr>
          <p:cNvGrpSpPr/>
          <p:nvPr/>
        </p:nvGrpSpPr>
        <p:grpSpPr>
          <a:xfrm>
            <a:off x="10773832" y="7377805"/>
            <a:ext cx="1880498" cy="1880498"/>
            <a:chOff x="0" y="0"/>
            <a:chExt cx="1913890" cy="1913890"/>
          </a:xfrm>
        </p:grpSpPr>
        <p:sp>
          <p:nvSpPr>
            <p:cNvPr id="6" name="Freeform 6">
              <a:extLst>
                <a:ext uri="{FF2B5EF4-FFF2-40B4-BE49-F238E27FC236}">
                  <a16:creationId xmlns:a16="http://schemas.microsoft.com/office/drawing/2014/main" id="{FDE52484-4D7F-1809-C6C1-8DE49A4BD297}"/>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a:extLst>
              <a:ext uri="{FF2B5EF4-FFF2-40B4-BE49-F238E27FC236}">
                <a16:creationId xmlns:a16="http://schemas.microsoft.com/office/drawing/2014/main" id="{FD5328B1-4306-F6C2-F07D-D7BF78C31279}"/>
              </a:ext>
            </a:extLst>
          </p:cNvPr>
          <p:cNvGrpSpPr/>
          <p:nvPr/>
        </p:nvGrpSpPr>
        <p:grpSpPr>
          <a:xfrm rot="-10800000">
            <a:off x="14849873" y="7377805"/>
            <a:ext cx="951333" cy="1880498"/>
            <a:chOff x="0" y="0"/>
            <a:chExt cx="968227" cy="1913890"/>
          </a:xfrm>
        </p:grpSpPr>
        <p:sp>
          <p:nvSpPr>
            <p:cNvPr id="10" name="Freeform 10">
              <a:extLst>
                <a:ext uri="{FF2B5EF4-FFF2-40B4-BE49-F238E27FC236}">
                  <a16:creationId xmlns:a16="http://schemas.microsoft.com/office/drawing/2014/main" id="{EE73DCE9-C185-9FF1-7461-5465F09F9F2A}"/>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1">
            <a:extLst>
              <a:ext uri="{FF2B5EF4-FFF2-40B4-BE49-F238E27FC236}">
                <a16:creationId xmlns:a16="http://schemas.microsoft.com/office/drawing/2014/main" id="{25B8229F-6199-7E74-941F-EED282212700}"/>
              </a:ext>
            </a:extLst>
          </p:cNvPr>
          <p:cNvGrpSpPr/>
          <p:nvPr/>
        </p:nvGrpSpPr>
        <p:grpSpPr>
          <a:xfrm rot="-10800000">
            <a:off x="6474485" y="7306961"/>
            <a:ext cx="951333" cy="1880498"/>
            <a:chOff x="0" y="0"/>
            <a:chExt cx="968227" cy="1913890"/>
          </a:xfrm>
        </p:grpSpPr>
        <p:sp>
          <p:nvSpPr>
            <p:cNvPr id="12" name="Freeform 12">
              <a:extLst>
                <a:ext uri="{FF2B5EF4-FFF2-40B4-BE49-F238E27FC236}">
                  <a16:creationId xmlns:a16="http://schemas.microsoft.com/office/drawing/2014/main" id="{420A17D3-1C22-24DD-7203-92C1F845B538}"/>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AutoShape 14">
            <a:extLst>
              <a:ext uri="{FF2B5EF4-FFF2-40B4-BE49-F238E27FC236}">
                <a16:creationId xmlns:a16="http://schemas.microsoft.com/office/drawing/2014/main" id="{05F994EC-4875-1BED-FD00-764875C05EB8}"/>
              </a:ext>
            </a:extLst>
          </p:cNvPr>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7">
            <a:extLst>
              <a:ext uri="{FF2B5EF4-FFF2-40B4-BE49-F238E27FC236}">
                <a16:creationId xmlns:a16="http://schemas.microsoft.com/office/drawing/2014/main" id="{02EF8FFF-B253-1E3A-7C82-8FC3AFA1BCD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80419" y="7364336"/>
            <a:ext cx="1056497" cy="1880498"/>
          </a:xfrm>
          <a:prstGeom prst="rect">
            <a:avLst/>
          </a:prstGeom>
        </p:spPr>
      </p:pic>
      <p:pic>
        <p:nvPicPr>
          <p:cNvPr id="18" name="Picture 18">
            <a:extLst>
              <a:ext uri="{FF2B5EF4-FFF2-40B4-BE49-F238E27FC236}">
                <a16:creationId xmlns:a16="http://schemas.microsoft.com/office/drawing/2014/main" id="{5904E3B4-EC1D-9519-EAD9-EBC99CDA45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50185" y="7320214"/>
            <a:ext cx="1904831" cy="1897904"/>
          </a:xfrm>
          <a:prstGeom prst="rect">
            <a:avLst/>
          </a:prstGeom>
        </p:spPr>
      </p:pic>
      <p:grpSp>
        <p:nvGrpSpPr>
          <p:cNvPr id="19" name="Group 19">
            <a:extLst>
              <a:ext uri="{FF2B5EF4-FFF2-40B4-BE49-F238E27FC236}">
                <a16:creationId xmlns:a16="http://schemas.microsoft.com/office/drawing/2014/main" id="{10770A87-A2CA-3C78-6DB9-38A6FC1D31FC}"/>
              </a:ext>
            </a:extLst>
          </p:cNvPr>
          <p:cNvGrpSpPr/>
          <p:nvPr/>
        </p:nvGrpSpPr>
        <p:grpSpPr>
          <a:xfrm>
            <a:off x="10980026" y="7619843"/>
            <a:ext cx="1498925" cy="1506300"/>
            <a:chOff x="0" y="0"/>
            <a:chExt cx="1998566" cy="2008401"/>
          </a:xfrm>
        </p:grpSpPr>
        <p:pic>
          <p:nvPicPr>
            <p:cNvPr id="20" name="Picture 20">
              <a:extLst>
                <a:ext uri="{FF2B5EF4-FFF2-40B4-BE49-F238E27FC236}">
                  <a16:creationId xmlns:a16="http://schemas.microsoft.com/office/drawing/2014/main" id="{80C059F8-CD14-EFD4-C1E7-E2CF513EA18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1460695"/>
              <a:ext cx="1255158" cy="547705"/>
            </a:xfrm>
            <a:prstGeom prst="rect">
              <a:avLst/>
            </a:prstGeom>
          </p:spPr>
        </p:pic>
        <p:pic>
          <p:nvPicPr>
            <p:cNvPr id="21" name="Picture 21">
              <a:extLst>
                <a:ext uri="{FF2B5EF4-FFF2-40B4-BE49-F238E27FC236}">
                  <a16:creationId xmlns:a16="http://schemas.microsoft.com/office/drawing/2014/main" id="{5A6CF677-EC01-F830-1AFE-C528D870CE3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1255158" cy="547705"/>
            </a:xfrm>
            <a:prstGeom prst="rect">
              <a:avLst/>
            </a:prstGeom>
          </p:spPr>
        </p:pic>
        <p:pic>
          <p:nvPicPr>
            <p:cNvPr id="22" name="Picture 22">
              <a:extLst>
                <a:ext uri="{FF2B5EF4-FFF2-40B4-BE49-F238E27FC236}">
                  <a16:creationId xmlns:a16="http://schemas.microsoft.com/office/drawing/2014/main" id="{EA5C6443-89F7-F4C1-1C0D-4CC71750AF9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3408" y="730348"/>
              <a:ext cx="1255158" cy="547705"/>
            </a:xfrm>
            <a:prstGeom prst="rect">
              <a:avLst/>
            </a:prstGeom>
          </p:spPr>
        </p:pic>
      </p:grpSp>
      <p:pic>
        <p:nvPicPr>
          <p:cNvPr id="23" name="Picture 23">
            <a:extLst>
              <a:ext uri="{FF2B5EF4-FFF2-40B4-BE49-F238E27FC236}">
                <a16:creationId xmlns:a16="http://schemas.microsoft.com/office/drawing/2014/main" id="{1AB0F047-E4C9-A5E1-CD8E-57AE8E3ED8D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71211" y="7389101"/>
            <a:ext cx="1686521" cy="1760126"/>
          </a:xfrm>
          <a:prstGeom prst="rect">
            <a:avLst/>
          </a:prstGeom>
        </p:spPr>
      </p:pic>
      <p:pic>
        <p:nvPicPr>
          <p:cNvPr id="24" name="Picture 24">
            <a:extLst>
              <a:ext uri="{FF2B5EF4-FFF2-40B4-BE49-F238E27FC236}">
                <a16:creationId xmlns:a16="http://schemas.microsoft.com/office/drawing/2014/main" id="{FCE3CF27-7B26-1B62-4E72-D618E851B65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26191" y="7307354"/>
            <a:ext cx="1589543" cy="1880105"/>
          </a:xfrm>
          <a:prstGeom prst="rect">
            <a:avLst/>
          </a:prstGeom>
        </p:spPr>
      </p:pic>
      <p:pic>
        <p:nvPicPr>
          <p:cNvPr id="25" name="Picture 25">
            <a:extLst>
              <a:ext uri="{FF2B5EF4-FFF2-40B4-BE49-F238E27FC236}">
                <a16:creationId xmlns:a16="http://schemas.microsoft.com/office/drawing/2014/main" id="{340ED404-0A08-EF83-2D31-88AC131A57D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13507" y="7138244"/>
            <a:ext cx="1691534" cy="2049215"/>
          </a:xfrm>
          <a:prstGeom prst="rect">
            <a:avLst/>
          </a:prstGeom>
        </p:spPr>
      </p:pic>
      <p:pic>
        <p:nvPicPr>
          <p:cNvPr id="26" name="Picture 26">
            <a:extLst>
              <a:ext uri="{FF2B5EF4-FFF2-40B4-BE49-F238E27FC236}">
                <a16:creationId xmlns:a16="http://schemas.microsoft.com/office/drawing/2014/main" id="{C31B5E2D-FE47-21E0-6A03-08B1FE66621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31765" y="7269970"/>
            <a:ext cx="1520613" cy="1940459"/>
          </a:xfrm>
          <a:prstGeom prst="rect">
            <a:avLst/>
          </a:prstGeom>
        </p:spPr>
      </p:pic>
      <p:sp>
        <p:nvSpPr>
          <p:cNvPr id="4" name="Turinio vietos rezervavimo ženklas 3">
            <a:extLst>
              <a:ext uri="{FF2B5EF4-FFF2-40B4-BE49-F238E27FC236}">
                <a16:creationId xmlns:a16="http://schemas.microsoft.com/office/drawing/2014/main" id="{F99EFD52-64D5-5DBC-A4B0-C497FD8365FC}"/>
              </a:ext>
            </a:extLst>
          </p:cNvPr>
          <p:cNvSpPr>
            <a:spLocks noGrp="1"/>
          </p:cNvSpPr>
          <p:nvPr>
            <p:ph type="subTitle" idx="1"/>
          </p:nvPr>
        </p:nvSpPr>
        <p:spPr>
          <a:xfrm>
            <a:off x="3916841" y="766874"/>
            <a:ext cx="11884365" cy="924285"/>
          </a:xfrm>
        </p:spPr>
        <p:txBody>
          <a:bodyPr>
            <a:no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lt-LT" sz="2800" b="1" dirty="0">
                <a:solidFill>
                  <a:srgbClr val="C00000"/>
                </a:solidFill>
              </a:rPr>
              <a:t> </a:t>
            </a:r>
            <a:r>
              <a:rPr lang="lt-LT" sz="4800" b="1" dirty="0"/>
              <a:t>Aplinkos apsaugos agentūra  kaip mediatorius</a:t>
            </a:r>
            <a:endParaRPr lang="en-US" sz="4800" b="1" dirty="0"/>
          </a:p>
          <a:p>
            <a:pPr algn="just"/>
            <a:r>
              <a:rPr lang="lt-LT" sz="2800" b="1" dirty="0"/>
              <a:t> </a:t>
            </a:r>
            <a:endParaRPr lang="en-US" sz="2800" b="1" dirty="0"/>
          </a:p>
          <a:p>
            <a:pPr algn="just"/>
            <a:endParaRPr lang="en-US" sz="2800" b="1" dirty="0"/>
          </a:p>
          <a:p>
            <a:pPr lvl="0" algn="just"/>
            <a:endParaRPr lang="lt-LT" sz="2800" b="1" dirty="0"/>
          </a:p>
          <a:p>
            <a:pPr marL="457200" lvl="0" indent="-457200" algn="just">
              <a:buFont typeface="Courier New" panose="02070309020205020404" pitchFamily="49" charset="0"/>
              <a:buChar char="o"/>
            </a:pPr>
            <a:endParaRPr lang="en-US" sz="2800" b="1" dirty="0"/>
          </a:p>
        </p:txBody>
      </p:sp>
      <p:pic>
        <p:nvPicPr>
          <p:cNvPr id="27" name="Paveikslėlis 26" descr="Paveikslėlis, kuriame yra animacija, piešimas, menas, Vaikų piešiniai&#10;&#10;Automatiškai sugeneruotas aprašymas">
            <a:extLst>
              <a:ext uri="{FF2B5EF4-FFF2-40B4-BE49-F238E27FC236}">
                <a16:creationId xmlns:a16="http://schemas.microsoft.com/office/drawing/2014/main" id="{160C2106-43A1-36BD-2D51-83C069D7EEF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3" name="Datos vietos rezervavimo ženklas 11">
            <a:extLst>
              <a:ext uri="{FF2B5EF4-FFF2-40B4-BE49-F238E27FC236}">
                <a16:creationId xmlns:a16="http://schemas.microsoft.com/office/drawing/2014/main" id="{2784A62D-3339-67FE-D4ED-57A6D38FDCFD}"/>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0" name="AutoShape 6" descr="Vaizdų peržiūra">
            <a:extLst>
              <a:ext uri="{FF2B5EF4-FFF2-40B4-BE49-F238E27FC236}">
                <a16:creationId xmlns:a16="http://schemas.microsoft.com/office/drawing/2014/main" id="{FBA4B77C-3C16-2547-AC01-BAC113C6F124}"/>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4" name="Paveikslėlis 33">
            <a:extLst>
              <a:ext uri="{FF2B5EF4-FFF2-40B4-BE49-F238E27FC236}">
                <a16:creationId xmlns:a16="http://schemas.microsoft.com/office/drawing/2014/main" id="{894D231E-4AF3-2745-64FD-75ADB0B3A51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185003" y="2079330"/>
            <a:ext cx="8222793" cy="4896835"/>
          </a:xfrm>
          <a:prstGeom prst="rect">
            <a:avLst/>
          </a:prstGeom>
        </p:spPr>
      </p:pic>
    </p:spTree>
    <p:extLst>
      <p:ext uri="{BB962C8B-B14F-4D97-AF65-F5344CB8AC3E}">
        <p14:creationId xmlns:p14="http://schemas.microsoft.com/office/powerpoint/2010/main" val="405838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 y="9248775"/>
            <a:ext cx="12002696"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45">
              <a:defRPr/>
            </a:pPr>
            <a:endParaRPr lang="lt-LT" sz="1800">
              <a:solidFill>
                <a:prstClr val="black"/>
              </a:solidFill>
              <a:latin typeface="Calibri"/>
            </a:endParaRPr>
          </a:p>
        </p:txBody>
      </p:sp>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39336" y="7368280"/>
            <a:ext cx="1473626" cy="1880498"/>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48426" y="2026001"/>
            <a:ext cx="1817046" cy="1902666"/>
          </a:xfrm>
          <a:prstGeom prst="rect">
            <a:avLst/>
          </a:prstGeom>
        </p:spPr>
      </p:pic>
      <p:grpSp>
        <p:nvGrpSpPr>
          <p:cNvPr id="5" name="Group 5"/>
          <p:cNvGrpSpPr/>
          <p:nvPr/>
        </p:nvGrpSpPr>
        <p:grpSpPr>
          <a:xfrm>
            <a:off x="2549314" y="7368280"/>
            <a:ext cx="1880498" cy="1880498"/>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45">
                <a:defRPr/>
              </a:pPr>
              <a:endParaRPr lang="lt-LT" sz="1800">
                <a:solidFill>
                  <a:prstClr val="black"/>
                </a:solidFill>
                <a:latin typeface="Calibri"/>
              </a:endParaRPr>
            </a:p>
          </p:txBody>
        </p:sp>
      </p:grpSp>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64586" y="7368280"/>
            <a:ext cx="1384730" cy="1880498"/>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558839" y="8327333"/>
            <a:ext cx="1880498" cy="921443"/>
          </a:xfrm>
          <a:prstGeom prst="rect">
            <a:avLst/>
          </a:prstGeom>
        </p:spPr>
      </p:pic>
      <p:sp>
        <p:nvSpPr>
          <p:cNvPr id="11" name="TextBox 11"/>
          <p:cNvSpPr txBox="1"/>
          <p:nvPr/>
        </p:nvSpPr>
        <p:spPr>
          <a:xfrm>
            <a:off x="5912962" y="2554238"/>
            <a:ext cx="11715413" cy="846194"/>
          </a:xfrm>
          <a:prstGeom prst="rect">
            <a:avLst/>
          </a:prstGeom>
        </p:spPr>
        <p:txBody>
          <a:bodyPr wrap="square" lIns="0" tIns="0" rIns="0" bIns="0" rtlCol="0" anchor="t">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endParaRPr lang="lt-LT" sz="3000" dirty="0"/>
          </a:p>
          <a:p>
            <a:pPr algn="just" defTabSz="914445">
              <a:defRPr/>
            </a:pPr>
            <a:endParaRPr lang="en-US" sz="2499" dirty="0">
              <a:solidFill>
                <a:srgbClr val="000000"/>
              </a:solidFill>
              <a:latin typeface="Calibri" panose="020F0502020204030204" pitchFamily="34" charset="0"/>
            </a:endParaRPr>
          </a:p>
        </p:txBody>
      </p:sp>
      <p:sp>
        <p:nvSpPr>
          <p:cNvPr id="7" name="TextBox 6">
            <a:extLst>
              <a:ext uri="{FF2B5EF4-FFF2-40B4-BE49-F238E27FC236}">
                <a16:creationId xmlns:a16="http://schemas.microsoft.com/office/drawing/2014/main" id="{BEA6AB43-E037-4653-A860-04AF6DD3F00C}"/>
              </a:ext>
            </a:extLst>
          </p:cNvPr>
          <p:cNvSpPr txBox="1"/>
          <p:nvPr/>
        </p:nvSpPr>
        <p:spPr>
          <a:xfrm>
            <a:off x="6300332" y="385107"/>
            <a:ext cx="10930809" cy="10941457"/>
          </a:xfrm>
          <a:prstGeom prst="rect">
            <a:avLst/>
          </a:prstGeom>
          <a:noFill/>
        </p:spPr>
        <p:txBody>
          <a:bodyPr wrap="square" lIns="137160" tIns="68580" rIns="137160" bIns="68580" rtlCol="0" anchor="t">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27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t-LT" sz="4200" dirty="0">
                <a:effectLst/>
                <a:ea typeface="Calibri" panose="020F0502020204030204" pitchFamily="34" charset="0"/>
              </a:rPr>
              <a:t>Visa informacija apie Agentūros nagrinėjamus atrankos dėl PAV bei PAV dokumentus, </a:t>
            </a:r>
            <a:r>
              <a:rPr lang="lt-LT" sz="4200" b="1" u="sng" dirty="0">
                <a:effectLst/>
                <a:ea typeface="Calibri" panose="020F0502020204030204" pitchFamily="34" charset="0"/>
              </a:rPr>
              <a:t>proceso būklę </a:t>
            </a:r>
            <a:r>
              <a:rPr lang="lt-LT" sz="4200" dirty="0">
                <a:effectLst/>
                <a:ea typeface="Calibri" panose="020F0502020204030204" pitchFamily="34" charset="0"/>
              </a:rPr>
              <a:t>bei priimamus sprendimus skelbiama Agentūros t</a:t>
            </a:r>
            <a:r>
              <a:rPr lang="lt-LT" sz="4200" kern="100" dirty="0">
                <a:effectLst/>
                <a:ea typeface="Calibri" panose="020F0502020204030204" pitchFamily="34" charset="0"/>
                <a:cs typeface="Times New Roman" panose="02020603050405020304" pitchFamily="18" charset="0"/>
              </a:rPr>
              <a:t>inklapyje </a:t>
            </a:r>
            <a:r>
              <a:rPr lang="lt-LT" sz="4200" u="sng" kern="100" dirty="0">
                <a:solidFill>
                  <a:srgbClr val="0563C1"/>
                </a:solidFill>
                <a:effectLst/>
                <a:ea typeface="Calibri" panose="020F0502020204030204" pitchFamily="34" charset="0"/>
                <a:cs typeface="Times New Roman" panose="02020603050405020304" pitchFamily="18" charset="0"/>
                <a:hlinkClick r:id="rId11"/>
              </a:rPr>
              <a:t>https://aaa.lrv.lt/lt/</a:t>
            </a:r>
            <a:r>
              <a:rPr lang="lt-LT" sz="4200" kern="100" dirty="0">
                <a:effectLst/>
                <a:ea typeface="Calibri" panose="020F0502020204030204" pitchFamily="34" charset="0"/>
                <a:cs typeface="Times New Roman" panose="02020603050405020304" pitchFamily="18" charset="0"/>
              </a:rPr>
              <a:t> nuorodoje </a:t>
            </a:r>
            <a:r>
              <a:rPr lang="lt-LT" sz="4200" i="1" kern="100" dirty="0">
                <a:effectLst/>
                <a:ea typeface="Calibri" panose="020F0502020204030204" pitchFamily="34" charset="0"/>
                <a:cs typeface="Times New Roman" panose="02020603050405020304" pitchFamily="18" charset="0"/>
              </a:rPr>
              <a:t>Veiklos sritys&gt; Poveikio aplinkai vertinimas (PAV).</a:t>
            </a:r>
          </a:p>
          <a:p>
            <a:pPr algn="just"/>
            <a:endParaRPr lang="lt-LT" sz="4200" i="1" kern="100" dirty="0">
              <a:effectLst/>
              <a:ea typeface="Calibri" panose="020F0502020204030204" pitchFamily="34" charset="0"/>
              <a:cs typeface="Times New Roman" panose="02020603050405020304" pitchFamily="18" charset="0"/>
            </a:endParaRPr>
          </a:p>
          <a:p>
            <a:pPr algn="just"/>
            <a:endParaRPr lang="lt-LT" sz="4200" i="1" kern="100" dirty="0">
              <a:ea typeface="Calibri" panose="020F0502020204030204" pitchFamily="34" charset="0"/>
              <a:cs typeface="Times New Roman" panose="02020603050405020304" pitchFamily="18" charset="0"/>
            </a:endParaRPr>
          </a:p>
          <a:p>
            <a:pPr algn="just"/>
            <a:endParaRPr lang="lt-LT" sz="4200" i="1" kern="100" dirty="0">
              <a:effectLst/>
              <a:ea typeface="Calibri" panose="020F0502020204030204" pitchFamily="34" charset="0"/>
              <a:cs typeface="Times New Roman" panose="02020603050405020304" pitchFamily="18" charset="0"/>
            </a:endParaRPr>
          </a:p>
          <a:p>
            <a:pPr algn="just"/>
            <a:endParaRPr lang="lt-LT" sz="4200" i="1" kern="100" dirty="0">
              <a:ea typeface="Calibri"/>
              <a:cs typeface="Times New Roman"/>
            </a:endParaRPr>
          </a:p>
          <a:p>
            <a:pPr algn="just"/>
            <a:endParaRPr lang="lt-LT" sz="4200" i="1" kern="100" dirty="0">
              <a:ea typeface="Calibri"/>
              <a:cs typeface="Times New Roman"/>
            </a:endParaRPr>
          </a:p>
          <a:p>
            <a:pPr algn="just"/>
            <a:endParaRPr lang="lt-LT" sz="4200" i="1" kern="100" dirty="0">
              <a:ea typeface="Calibri"/>
              <a:cs typeface="Times New Roman"/>
            </a:endParaRPr>
          </a:p>
          <a:p>
            <a:pPr algn="just"/>
            <a:endParaRPr lang="lt-LT" sz="4200" i="1" kern="100" dirty="0">
              <a:ea typeface="Calibri"/>
              <a:cs typeface="Times New Roman"/>
            </a:endParaRPr>
          </a:p>
          <a:p>
            <a:pPr algn="just"/>
            <a:endParaRPr lang="lt-LT" sz="4200" i="1" kern="100" dirty="0">
              <a:ea typeface="Calibri"/>
              <a:cs typeface="Times New Roman"/>
            </a:endParaRPr>
          </a:p>
          <a:p>
            <a:pPr algn="just"/>
            <a:r>
              <a:rPr lang="lt-LT" sz="4200" i="1" kern="100" dirty="0">
                <a:ea typeface="Calibri"/>
                <a:cs typeface="Times New Roman"/>
              </a:rPr>
              <a:t>    </a:t>
            </a:r>
          </a:p>
          <a:p>
            <a:pPr algn="just"/>
            <a:endParaRPr lang="lt-LT" sz="4500" i="1" kern="100" dirty="0">
              <a:ea typeface="Calibri"/>
              <a:cs typeface="Times New Roman"/>
            </a:endParaRPr>
          </a:p>
        </p:txBody>
      </p:sp>
      <p:pic>
        <p:nvPicPr>
          <p:cNvPr id="10" name="Paveikslėlis 9" descr="Paveikslėlis, kuriame yra animacija, piešimas, menas, Vaikų piešiniai&#10;&#10;Automatiškai sugeneruotas aprašymas">
            <a:extLst>
              <a:ext uri="{FF2B5EF4-FFF2-40B4-BE49-F238E27FC236}">
                <a16:creationId xmlns:a16="http://schemas.microsoft.com/office/drawing/2014/main" id="{BEE4AF25-A99A-7E41-DBAD-3940CB7C497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14" name="Datos vietos rezervavimo ženklas 11">
            <a:extLst>
              <a:ext uri="{FF2B5EF4-FFF2-40B4-BE49-F238E27FC236}">
                <a16:creationId xmlns:a16="http://schemas.microsoft.com/office/drawing/2014/main" id="{0AC2EBC1-B563-EFBF-A169-6784EEE6635C}"/>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3" name="Paveikslėlis 22">
            <a:extLst>
              <a:ext uri="{FF2B5EF4-FFF2-40B4-BE49-F238E27FC236}">
                <a16:creationId xmlns:a16="http://schemas.microsoft.com/office/drawing/2014/main" id="{8032662F-3291-726E-E076-825EC7EBF0F4}"/>
              </a:ext>
            </a:extLst>
          </p:cNvPr>
          <p:cNvPicPr>
            <a:picLocks noChangeAspect="1"/>
          </p:cNvPicPr>
          <p:nvPr/>
        </p:nvPicPr>
        <p:blipFill>
          <a:blip r:embed="rId13"/>
          <a:stretch>
            <a:fillRect/>
          </a:stretch>
        </p:blipFill>
        <p:spPr>
          <a:xfrm>
            <a:off x="2549314" y="4984996"/>
            <a:ext cx="14681827" cy="4024847"/>
          </a:xfrm>
          <a:prstGeom prst="rect">
            <a:avLst/>
          </a:prstGeom>
        </p:spPr>
      </p:pic>
    </p:spTree>
    <p:extLst>
      <p:ext uri="{BB962C8B-B14F-4D97-AF65-F5344CB8AC3E}">
        <p14:creationId xmlns:p14="http://schemas.microsoft.com/office/powerpoint/2010/main" val="663849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F4F0D-0654-1ADD-6A9D-9C6AC6AF3203}"/>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09E21D58-160C-8CE7-CC83-2962BE3BE6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92683" y="7344138"/>
            <a:ext cx="1817046" cy="1902666"/>
          </a:xfrm>
          <a:prstGeom prst="rect">
            <a:avLst/>
          </a:prstGeom>
        </p:spPr>
      </p:pic>
      <p:grpSp>
        <p:nvGrpSpPr>
          <p:cNvPr id="5" name="Group 5">
            <a:extLst>
              <a:ext uri="{FF2B5EF4-FFF2-40B4-BE49-F238E27FC236}">
                <a16:creationId xmlns:a16="http://schemas.microsoft.com/office/drawing/2014/main" id="{7127B8C4-9ED7-1C5F-205A-5F551DC88D8D}"/>
              </a:ext>
            </a:extLst>
          </p:cNvPr>
          <p:cNvGrpSpPr/>
          <p:nvPr/>
        </p:nvGrpSpPr>
        <p:grpSpPr>
          <a:xfrm>
            <a:off x="10773832" y="7377805"/>
            <a:ext cx="1880498" cy="1880498"/>
            <a:chOff x="0" y="0"/>
            <a:chExt cx="1913890" cy="1913890"/>
          </a:xfrm>
        </p:grpSpPr>
        <p:sp>
          <p:nvSpPr>
            <p:cNvPr id="6" name="Freeform 6">
              <a:extLst>
                <a:ext uri="{FF2B5EF4-FFF2-40B4-BE49-F238E27FC236}">
                  <a16:creationId xmlns:a16="http://schemas.microsoft.com/office/drawing/2014/main" id="{5228EF66-08B8-EB4C-F661-2B46C11A4D11}"/>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9">
            <a:extLst>
              <a:ext uri="{FF2B5EF4-FFF2-40B4-BE49-F238E27FC236}">
                <a16:creationId xmlns:a16="http://schemas.microsoft.com/office/drawing/2014/main" id="{AA51BB8D-AF9E-208C-0F4F-E58894C2675A}"/>
              </a:ext>
            </a:extLst>
          </p:cNvPr>
          <p:cNvGrpSpPr/>
          <p:nvPr/>
        </p:nvGrpSpPr>
        <p:grpSpPr>
          <a:xfrm rot="-10800000">
            <a:off x="14849873" y="7377805"/>
            <a:ext cx="951333" cy="1880498"/>
            <a:chOff x="0" y="0"/>
            <a:chExt cx="968227" cy="1913890"/>
          </a:xfrm>
        </p:grpSpPr>
        <p:sp>
          <p:nvSpPr>
            <p:cNvPr id="10" name="Freeform 10">
              <a:extLst>
                <a:ext uri="{FF2B5EF4-FFF2-40B4-BE49-F238E27FC236}">
                  <a16:creationId xmlns:a16="http://schemas.microsoft.com/office/drawing/2014/main" id="{E59643A6-C85C-51A2-A0E2-CD469A171187}"/>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1">
            <a:extLst>
              <a:ext uri="{FF2B5EF4-FFF2-40B4-BE49-F238E27FC236}">
                <a16:creationId xmlns:a16="http://schemas.microsoft.com/office/drawing/2014/main" id="{DAB4A299-01EB-12FB-34E3-5AF621B4C208}"/>
              </a:ext>
            </a:extLst>
          </p:cNvPr>
          <p:cNvGrpSpPr/>
          <p:nvPr/>
        </p:nvGrpSpPr>
        <p:grpSpPr>
          <a:xfrm rot="-10800000">
            <a:off x="6474485" y="7306961"/>
            <a:ext cx="951333" cy="1880498"/>
            <a:chOff x="0" y="0"/>
            <a:chExt cx="968227" cy="1913890"/>
          </a:xfrm>
        </p:grpSpPr>
        <p:sp>
          <p:nvSpPr>
            <p:cNvPr id="12" name="Freeform 12">
              <a:extLst>
                <a:ext uri="{FF2B5EF4-FFF2-40B4-BE49-F238E27FC236}">
                  <a16:creationId xmlns:a16="http://schemas.microsoft.com/office/drawing/2014/main" id="{1F1D5EFD-EA5E-6ACB-DF49-E9B1DE7661C3}"/>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AutoShape 14">
            <a:extLst>
              <a:ext uri="{FF2B5EF4-FFF2-40B4-BE49-F238E27FC236}">
                <a16:creationId xmlns:a16="http://schemas.microsoft.com/office/drawing/2014/main" id="{A18D3174-339D-C8DF-5E99-CCC30D03FF31}"/>
              </a:ext>
            </a:extLst>
          </p:cNvPr>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7">
            <a:extLst>
              <a:ext uri="{FF2B5EF4-FFF2-40B4-BE49-F238E27FC236}">
                <a16:creationId xmlns:a16="http://schemas.microsoft.com/office/drawing/2014/main" id="{36A62553-6EA7-3898-1597-6118BA87C6F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80419" y="7364336"/>
            <a:ext cx="1056497" cy="1880498"/>
          </a:xfrm>
          <a:prstGeom prst="rect">
            <a:avLst/>
          </a:prstGeom>
        </p:spPr>
      </p:pic>
      <p:pic>
        <p:nvPicPr>
          <p:cNvPr id="18" name="Picture 18">
            <a:extLst>
              <a:ext uri="{FF2B5EF4-FFF2-40B4-BE49-F238E27FC236}">
                <a16:creationId xmlns:a16="http://schemas.microsoft.com/office/drawing/2014/main" id="{DB0E86EC-3D2F-4C51-6A82-06E2386536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50185" y="7320214"/>
            <a:ext cx="1904831" cy="1897904"/>
          </a:xfrm>
          <a:prstGeom prst="rect">
            <a:avLst/>
          </a:prstGeom>
        </p:spPr>
      </p:pic>
      <p:grpSp>
        <p:nvGrpSpPr>
          <p:cNvPr id="19" name="Group 19">
            <a:extLst>
              <a:ext uri="{FF2B5EF4-FFF2-40B4-BE49-F238E27FC236}">
                <a16:creationId xmlns:a16="http://schemas.microsoft.com/office/drawing/2014/main" id="{D1075A5B-102A-FDC7-8F74-DF483BF12BCF}"/>
              </a:ext>
            </a:extLst>
          </p:cNvPr>
          <p:cNvGrpSpPr/>
          <p:nvPr/>
        </p:nvGrpSpPr>
        <p:grpSpPr>
          <a:xfrm>
            <a:off x="10980026" y="7619843"/>
            <a:ext cx="1498925" cy="1506300"/>
            <a:chOff x="0" y="0"/>
            <a:chExt cx="1998566" cy="2008401"/>
          </a:xfrm>
        </p:grpSpPr>
        <p:pic>
          <p:nvPicPr>
            <p:cNvPr id="20" name="Picture 20">
              <a:extLst>
                <a:ext uri="{FF2B5EF4-FFF2-40B4-BE49-F238E27FC236}">
                  <a16:creationId xmlns:a16="http://schemas.microsoft.com/office/drawing/2014/main" id="{A4DE42BA-DD4C-EEC6-4119-7223212BF55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1460695"/>
              <a:ext cx="1255158" cy="547705"/>
            </a:xfrm>
            <a:prstGeom prst="rect">
              <a:avLst/>
            </a:prstGeom>
          </p:spPr>
        </p:pic>
        <p:pic>
          <p:nvPicPr>
            <p:cNvPr id="21" name="Picture 21">
              <a:extLst>
                <a:ext uri="{FF2B5EF4-FFF2-40B4-BE49-F238E27FC236}">
                  <a16:creationId xmlns:a16="http://schemas.microsoft.com/office/drawing/2014/main" id="{5B0BE363-4E7E-7DF1-94DD-6C9FE72BE13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1255158" cy="547705"/>
            </a:xfrm>
            <a:prstGeom prst="rect">
              <a:avLst/>
            </a:prstGeom>
          </p:spPr>
        </p:pic>
        <p:pic>
          <p:nvPicPr>
            <p:cNvPr id="22" name="Picture 22">
              <a:extLst>
                <a:ext uri="{FF2B5EF4-FFF2-40B4-BE49-F238E27FC236}">
                  <a16:creationId xmlns:a16="http://schemas.microsoft.com/office/drawing/2014/main" id="{DE832B08-50EA-A853-510E-E5CCE07A917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3408" y="730348"/>
              <a:ext cx="1255158" cy="547705"/>
            </a:xfrm>
            <a:prstGeom prst="rect">
              <a:avLst/>
            </a:prstGeom>
          </p:spPr>
        </p:pic>
      </p:grpSp>
      <p:pic>
        <p:nvPicPr>
          <p:cNvPr id="23" name="Picture 23">
            <a:extLst>
              <a:ext uri="{FF2B5EF4-FFF2-40B4-BE49-F238E27FC236}">
                <a16:creationId xmlns:a16="http://schemas.microsoft.com/office/drawing/2014/main" id="{82AC533D-DF3B-18C8-F6C0-80394491900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71211" y="7389101"/>
            <a:ext cx="1686521" cy="1760126"/>
          </a:xfrm>
          <a:prstGeom prst="rect">
            <a:avLst/>
          </a:prstGeom>
        </p:spPr>
      </p:pic>
      <p:pic>
        <p:nvPicPr>
          <p:cNvPr id="24" name="Picture 24">
            <a:extLst>
              <a:ext uri="{FF2B5EF4-FFF2-40B4-BE49-F238E27FC236}">
                <a16:creationId xmlns:a16="http://schemas.microsoft.com/office/drawing/2014/main" id="{90732476-E4A4-895C-9BB1-845A1F5D156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26191" y="7307354"/>
            <a:ext cx="1589543" cy="1880105"/>
          </a:xfrm>
          <a:prstGeom prst="rect">
            <a:avLst/>
          </a:prstGeom>
        </p:spPr>
      </p:pic>
      <p:pic>
        <p:nvPicPr>
          <p:cNvPr id="25" name="Picture 25">
            <a:extLst>
              <a:ext uri="{FF2B5EF4-FFF2-40B4-BE49-F238E27FC236}">
                <a16:creationId xmlns:a16="http://schemas.microsoft.com/office/drawing/2014/main" id="{ABC4D3CA-93BE-3EE3-8D1F-A81D46BB748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13507" y="7138244"/>
            <a:ext cx="1691534" cy="2049215"/>
          </a:xfrm>
          <a:prstGeom prst="rect">
            <a:avLst/>
          </a:prstGeom>
        </p:spPr>
      </p:pic>
      <p:pic>
        <p:nvPicPr>
          <p:cNvPr id="26" name="Picture 26">
            <a:extLst>
              <a:ext uri="{FF2B5EF4-FFF2-40B4-BE49-F238E27FC236}">
                <a16:creationId xmlns:a16="http://schemas.microsoft.com/office/drawing/2014/main" id="{7911FF61-C43E-5A01-5D96-08FB835295A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31765" y="7269970"/>
            <a:ext cx="1520613" cy="1940459"/>
          </a:xfrm>
          <a:prstGeom prst="rect">
            <a:avLst/>
          </a:prstGeom>
        </p:spPr>
      </p:pic>
      <p:sp>
        <p:nvSpPr>
          <p:cNvPr id="4" name="Turinio vietos rezervavimo ženklas 3">
            <a:extLst>
              <a:ext uri="{FF2B5EF4-FFF2-40B4-BE49-F238E27FC236}">
                <a16:creationId xmlns:a16="http://schemas.microsoft.com/office/drawing/2014/main" id="{BB9EA00D-9A90-7E58-0CB2-6DA4C2954A99}"/>
              </a:ext>
            </a:extLst>
          </p:cNvPr>
          <p:cNvSpPr>
            <a:spLocks noGrp="1"/>
          </p:cNvSpPr>
          <p:nvPr>
            <p:ph type="subTitle" idx="1"/>
          </p:nvPr>
        </p:nvSpPr>
        <p:spPr>
          <a:xfrm>
            <a:off x="3657600" y="2584299"/>
            <a:ext cx="13258800" cy="3857174"/>
          </a:xfrm>
        </p:spPr>
        <p:txBody>
          <a:bodyPr>
            <a:norm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514350" indent="-514350" algn="just" fontAlgn="base">
              <a:buFont typeface="+mj-lt"/>
              <a:buAutoNum type="arabicPeriod"/>
            </a:pPr>
            <a:r>
              <a:rPr lang="lt-LT" sz="2800" dirty="0"/>
              <a:t>Gauta &lt;...&gt; savivaldybės atstovės telefonu pastaba, kad Agentūra prašo paskelbti informaciją apie gautą PAV atranką, bet nepateikia atskirai suformuoto dokumento, kur būtų pavadinimas ir kt., kad būtų galima tik perkelti į el. svetainę. </a:t>
            </a:r>
          </a:p>
          <a:p>
            <a:pPr marL="514350" indent="-514350" algn="just" fontAlgn="base">
              <a:buFont typeface="+mj-lt"/>
              <a:buAutoNum type="arabicPeriod"/>
            </a:pPr>
            <a:r>
              <a:rPr lang="lt-LT" sz="2800" dirty="0"/>
              <a:t>Dažnai būna pastabos, kuriose prašoma pateikti ir išnagrinėti vietos alternatyvas. </a:t>
            </a:r>
            <a:r>
              <a:rPr lang="lt-LT" sz="2800" b="1" dirty="0">
                <a:solidFill>
                  <a:srgbClr val="0070C0"/>
                </a:solidFill>
              </a:rPr>
              <a:t>Alternatyvos nagrinėjamos tik PAV procese. </a:t>
            </a:r>
          </a:p>
          <a:p>
            <a:pPr marL="457200" lvl="0" indent="-457200" algn="just">
              <a:buFont typeface="Courier New" panose="02070309020205020404" pitchFamily="49" charset="0"/>
              <a:buChar char="o"/>
            </a:pPr>
            <a:endParaRPr lang="en-US" sz="2800" b="1" dirty="0"/>
          </a:p>
        </p:txBody>
      </p:sp>
      <p:pic>
        <p:nvPicPr>
          <p:cNvPr id="27" name="Paveikslėlis 26" descr="Paveikslėlis, kuriame yra animacija, piešimas, menas, Vaikų piešiniai&#10;&#10;Automatiškai sugeneruotas aprašymas">
            <a:extLst>
              <a:ext uri="{FF2B5EF4-FFF2-40B4-BE49-F238E27FC236}">
                <a16:creationId xmlns:a16="http://schemas.microsoft.com/office/drawing/2014/main" id="{8F0722B7-09C7-4F2E-2938-565AA585A9C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13" name="TextBox 12">
            <a:extLst>
              <a:ext uri="{FF2B5EF4-FFF2-40B4-BE49-F238E27FC236}">
                <a16:creationId xmlns:a16="http://schemas.microsoft.com/office/drawing/2014/main" id="{63D7BB39-7948-B3B1-33EC-572AE693A6B8}"/>
              </a:ext>
            </a:extLst>
          </p:cNvPr>
          <p:cNvSpPr txBox="1"/>
          <p:nvPr/>
        </p:nvSpPr>
        <p:spPr>
          <a:xfrm>
            <a:off x="4038600" y="1160857"/>
            <a:ext cx="12671129" cy="830997"/>
          </a:xfrm>
          <a:prstGeom prst="rect">
            <a:avLst/>
          </a:prstGeom>
          <a:noFill/>
        </p:spPr>
        <p:txBody>
          <a:bodyPr wrap="square">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lt-LT" sz="4800" b="1" dirty="0"/>
              <a:t>Klausimai diskusijai (1)</a:t>
            </a:r>
            <a:endParaRPr lang="en-US" sz="4800" b="1" dirty="0"/>
          </a:p>
        </p:txBody>
      </p:sp>
      <p:sp>
        <p:nvSpPr>
          <p:cNvPr id="3" name="Datos vietos rezervavimo ženklas 11">
            <a:extLst>
              <a:ext uri="{FF2B5EF4-FFF2-40B4-BE49-F238E27FC236}">
                <a16:creationId xmlns:a16="http://schemas.microsoft.com/office/drawing/2014/main" id="{7AC21026-2E21-21D7-9F5D-90DA179142C8}"/>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9" name="Grafinis elementas 28" descr="Blueprint with solid fill">
            <a:extLst>
              <a:ext uri="{FF2B5EF4-FFF2-40B4-BE49-F238E27FC236}">
                <a16:creationId xmlns:a16="http://schemas.microsoft.com/office/drawing/2014/main" id="{AF8DCB77-B64D-BCAF-78B3-89A8A86D0F7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90165" y="2857500"/>
            <a:ext cx="2131907" cy="2131907"/>
          </a:xfrm>
          <a:prstGeom prst="rect">
            <a:avLst/>
          </a:prstGeom>
        </p:spPr>
      </p:pic>
    </p:spTree>
    <p:extLst>
      <p:ext uri="{BB962C8B-B14F-4D97-AF65-F5344CB8AC3E}">
        <p14:creationId xmlns:p14="http://schemas.microsoft.com/office/powerpoint/2010/main" val="2639755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086D1-5327-0C34-7086-00BD5D9E93DE}"/>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87DF11B4-A34E-7FAB-499A-DAC410153E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92683" y="7344138"/>
            <a:ext cx="1817046" cy="1902666"/>
          </a:xfrm>
          <a:prstGeom prst="rect">
            <a:avLst/>
          </a:prstGeom>
        </p:spPr>
      </p:pic>
      <p:grpSp>
        <p:nvGrpSpPr>
          <p:cNvPr id="5" name="Group 5">
            <a:extLst>
              <a:ext uri="{FF2B5EF4-FFF2-40B4-BE49-F238E27FC236}">
                <a16:creationId xmlns:a16="http://schemas.microsoft.com/office/drawing/2014/main" id="{4B8A04C9-01C8-5C00-802F-71BCD74D2AA6}"/>
              </a:ext>
            </a:extLst>
          </p:cNvPr>
          <p:cNvGrpSpPr/>
          <p:nvPr/>
        </p:nvGrpSpPr>
        <p:grpSpPr>
          <a:xfrm>
            <a:off x="10773832" y="7377805"/>
            <a:ext cx="1880498" cy="1880498"/>
            <a:chOff x="0" y="0"/>
            <a:chExt cx="1913890" cy="1913890"/>
          </a:xfrm>
        </p:grpSpPr>
        <p:sp>
          <p:nvSpPr>
            <p:cNvPr id="6" name="Freeform 6">
              <a:extLst>
                <a:ext uri="{FF2B5EF4-FFF2-40B4-BE49-F238E27FC236}">
                  <a16:creationId xmlns:a16="http://schemas.microsoft.com/office/drawing/2014/main" id="{490B5F91-0271-5878-4FE5-B8CC84D451F2}"/>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5D8B7"/>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2800" b="0" i="0" u="none" strike="noStrike" kern="1200" cap="none" spc="0" normalizeH="0" baseline="0" noProof="0">
                <a:ln>
                  <a:noFill/>
                </a:ln>
                <a:solidFill>
                  <a:prstClr val="black"/>
                </a:solidFill>
                <a:effectLst/>
                <a:uLnTx/>
                <a:uFillTx/>
                <a:ea typeface="+mn-ea"/>
                <a:cs typeface="+mn-cs"/>
              </a:endParaRPr>
            </a:p>
          </p:txBody>
        </p:sp>
      </p:grpSp>
      <p:grpSp>
        <p:nvGrpSpPr>
          <p:cNvPr id="9" name="Group 9">
            <a:extLst>
              <a:ext uri="{FF2B5EF4-FFF2-40B4-BE49-F238E27FC236}">
                <a16:creationId xmlns:a16="http://schemas.microsoft.com/office/drawing/2014/main" id="{44769404-BE95-CB36-2EC1-5A54C64FCE6B}"/>
              </a:ext>
            </a:extLst>
          </p:cNvPr>
          <p:cNvGrpSpPr/>
          <p:nvPr/>
        </p:nvGrpSpPr>
        <p:grpSpPr>
          <a:xfrm rot="-10800000">
            <a:off x="14849873" y="7377805"/>
            <a:ext cx="951333" cy="1880498"/>
            <a:chOff x="0" y="0"/>
            <a:chExt cx="968227" cy="1913890"/>
          </a:xfrm>
        </p:grpSpPr>
        <p:sp>
          <p:nvSpPr>
            <p:cNvPr id="10" name="Freeform 10">
              <a:extLst>
                <a:ext uri="{FF2B5EF4-FFF2-40B4-BE49-F238E27FC236}">
                  <a16:creationId xmlns:a16="http://schemas.microsoft.com/office/drawing/2014/main" id="{5E1B47EC-B489-C48E-F6D6-B164F739DD11}"/>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BCE2C9"/>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2800" b="0" i="0" u="none" strike="noStrike" kern="1200" cap="none" spc="0" normalizeH="0" baseline="0" noProof="0">
                <a:ln>
                  <a:noFill/>
                </a:ln>
                <a:solidFill>
                  <a:prstClr val="black"/>
                </a:solidFill>
                <a:effectLst/>
                <a:uLnTx/>
                <a:uFillTx/>
                <a:ea typeface="+mn-ea"/>
                <a:cs typeface="+mn-cs"/>
              </a:endParaRPr>
            </a:p>
          </p:txBody>
        </p:sp>
      </p:grpSp>
      <p:grpSp>
        <p:nvGrpSpPr>
          <p:cNvPr id="11" name="Group 11">
            <a:extLst>
              <a:ext uri="{FF2B5EF4-FFF2-40B4-BE49-F238E27FC236}">
                <a16:creationId xmlns:a16="http://schemas.microsoft.com/office/drawing/2014/main" id="{C8C3CA20-5D3B-4920-A8E6-116309B25D25}"/>
              </a:ext>
            </a:extLst>
          </p:cNvPr>
          <p:cNvGrpSpPr/>
          <p:nvPr/>
        </p:nvGrpSpPr>
        <p:grpSpPr>
          <a:xfrm rot="-10800000">
            <a:off x="6474485" y="7306961"/>
            <a:ext cx="951333" cy="1880498"/>
            <a:chOff x="0" y="0"/>
            <a:chExt cx="968227" cy="1913890"/>
          </a:xfrm>
        </p:grpSpPr>
        <p:sp>
          <p:nvSpPr>
            <p:cNvPr id="12" name="Freeform 12">
              <a:extLst>
                <a:ext uri="{FF2B5EF4-FFF2-40B4-BE49-F238E27FC236}">
                  <a16:creationId xmlns:a16="http://schemas.microsoft.com/office/drawing/2014/main" id="{BADC2142-D668-8895-CF2C-E168940448F9}"/>
                </a:ext>
              </a:extLst>
            </p:cNvPr>
            <p:cNvSpPr/>
            <p:nvPr/>
          </p:nvSpPr>
          <p:spPr>
            <a:xfrm>
              <a:off x="0" y="0"/>
              <a:ext cx="968226" cy="1913890"/>
            </a:xfrm>
            <a:custGeom>
              <a:avLst/>
              <a:gdLst/>
              <a:ahLst/>
              <a:cxnLst/>
              <a:rect l="l" t="t" r="r" b="b"/>
              <a:pathLst>
                <a:path w="968226" h="1913890">
                  <a:moveTo>
                    <a:pt x="0" y="0"/>
                  </a:moveTo>
                  <a:lnTo>
                    <a:pt x="968226" y="0"/>
                  </a:lnTo>
                  <a:lnTo>
                    <a:pt x="968226" y="1913890"/>
                  </a:lnTo>
                  <a:lnTo>
                    <a:pt x="0" y="1913890"/>
                  </a:lnTo>
                  <a:close/>
                </a:path>
              </a:pathLst>
            </a:custGeom>
            <a:solidFill>
              <a:srgbClr val="8FCEA5"/>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2800" b="0" i="0" u="none" strike="noStrike" kern="1200" cap="none" spc="0" normalizeH="0" baseline="0" noProof="0">
                <a:ln>
                  <a:noFill/>
                </a:ln>
                <a:solidFill>
                  <a:prstClr val="black"/>
                </a:solidFill>
                <a:effectLst/>
                <a:uLnTx/>
                <a:uFillTx/>
                <a:ea typeface="+mn-ea"/>
                <a:cs typeface="+mn-cs"/>
              </a:endParaRPr>
            </a:p>
          </p:txBody>
        </p:sp>
      </p:grpSp>
      <p:sp>
        <p:nvSpPr>
          <p:cNvPr id="14" name="AutoShape 14">
            <a:extLst>
              <a:ext uri="{FF2B5EF4-FFF2-40B4-BE49-F238E27FC236}">
                <a16:creationId xmlns:a16="http://schemas.microsoft.com/office/drawing/2014/main" id="{8BAD296C-BCB1-B9F7-5EF0-AC2CD91DC8FB}"/>
              </a:ext>
            </a:extLst>
          </p:cNvPr>
          <p:cNvSpPr/>
          <p:nvPr/>
        </p:nvSpPr>
        <p:spPr>
          <a:xfrm>
            <a:off x="1166373" y="9248775"/>
            <a:ext cx="17121627"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lt-LT" sz="2800" b="0" i="0" u="none" strike="noStrike" kern="1200" cap="none" spc="0" normalizeH="0" baseline="0" noProof="0">
              <a:ln>
                <a:noFill/>
              </a:ln>
              <a:solidFill>
                <a:prstClr val="black"/>
              </a:solidFill>
              <a:effectLst/>
              <a:uLnTx/>
              <a:uFillTx/>
              <a:ea typeface="+mn-ea"/>
              <a:cs typeface="+mn-cs"/>
            </a:endParaRPr>
          </a:p>
        </p:txBody>
      </p:sp>
      <p:pic>
        <p:nvPicPr>
          <p:cNvPr id="17" name="Picture 17">
            <a:extLst>
              <a:ext uri="{FF2B5EF4-FFF2-40B4-BE49-F238E27FC236}">
                <a16:creationId xmlns:a16="http://schemas.microsoft.com/office/drawing/2014/main" id="{2AA0FD87-F85D-2517-2CB8-757D92F49C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80419" y="7364336"/>
            <a:ext cx="1056497" cy="1880498"/>
          </a:xfrm>
          <a:prstGeom prst="rect">
            <a:avLst/>
          </a:prstGeom>
        </p:spPr>
      </p:pic>
      <p:pic>
        <p:nvPicPr>
          <p:cNvPr id="18" name="Picture 18">
            <a:extLst>
              <a:ext uri="{FF2B5EF4-FFF2-40B4-BE49-F238E27FC236}">
                <a16:creationId xmlns:a16="http://schemas.microsoft.com/office/drawing/2014/main" id="{029B629B-FC02-98DB-D843-4431DA14D2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750185" y="7320214"/>
            <a:ext cx="1904831" cy="1897904"/>
          </a:xfrm>
          <a:prstGeom prst="rect">
            <a:avLst/>
          </a:prstGeom>
        </p:spPr>
      </p:pic>
      <p:grpSp>
        <p:nvGrpSpPr>
          <p:cNvPr id="19" name="Group 19">
            <a:extLst>
              <a:ext uri="{FF2B5EF4-FFF2-40B4-BE49-F238E27FC236}">
                <a16:creationId xmlns:a16="http://schemas.microsoft.com/office/drawing/2014/main" id="{82A50E35-E520-A2AB-28C8-7AC93B1E3031}"/>
              </a:ext>
            </a:extLst>
          </p:cNvPr>
          <p:cNvGrpSpPr/>
          <p:nvPr/>
        </p:nvGrpSpPr>
        <p:grpSpPr>
          <a:xfrm>
            <a:off x="10980026" y="7619843"/>
            <a:ext cx="1498925" cy="1506300"/>
            <a:chOff x="0" y="0"/>
            <a:chExt cx="1998566" cy="2008401"/>
          </a:xfrm>
        </p:grpSpPr>
        <p:pic>
          <p:nvPicPr>
            <p:cNvPr id="20" name="Picture 20">
              <a:extLst>
                <a:ext uri="{FF2B5EF4-FFF2-40B4-BE49-F238E27FC236}">
                  <a16:creationId xmlns:a16="http://schemas.microsoft.com/office/drawing/2014/main" id="{F7E448A5-B530-A017-EF92-3AA7A0A9C8C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1460695"/>
              <a:ext cx="1255158" cy="547705"/>
            </a:xfrm>
            <a:prstGeom prst="rect">
              <a:avLst/>
            </a:prstGeom>
          </p:spPr>
        </p:pic>
        <p:pic>
          <p:nvPicPr>
            <p:cNvPr id="21" name="Picture 21">
              <a:extLst>
                <a:ext uri="{FF2B5EF4-FFF2-40B4-BE49-F238E27FC236}">
                  <a16:creationId xmlns:a16="http://schemas.microsoft.com/office/drawing/2014/main" id="{511067D9-88FB-A449-EF0B-3BE3CB3A147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1255158" cy="547705"/>
            </a:xfrm>
            <a:prstGeom prst="rect">
              <a:avLst/>
            </a:prstGeom>
          </p:spPr>
        </p:pic>
        <p:pic>
          <p:nvPicPr>
            <p:cNvPr id="22" name="Picture 22">
              <a:extLst>
                <a:ext uri="{FF2B5EF4-FFF2-40B4-BE49-F238E27FC236}">
                  <a16:creationId xmlns:a16="http://schemas.microsoft.com/office/drawing/2014/main" id="{0E3AFA38-C339-F468-201B-6E0B687A785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43408" y="730348"/>
              <a:ext cx="1255158" cy="547705"/>
            </a:xfrm>
            <a:prstGeom prst="rect">
              <a:avLst/>
            </a:prstGeom>
          </p:spPr>
        </p:pic>
      </p:grpSp>
      <p:pic>
        <p:nvPicPr>
          <p:cNvPr id="23" name="Picture 23">
            <a:extLst>
              <a:ext uri="{FF2B5EF4-FFF2-40B4-BE49-F238E27FC236}">
                <a16:creationId xmlns:a16="http://schemas.microsoft.com/office/drawing/2014/main" id="{CD9796CB-9413-9AE7-F92B-2C5AD3EE2D9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71211" y="7389101"/>
            <a:ext cx="1686521" cy="1760126"/>
          </a:xfrm>
          <a:prstGeom prst="rect">
            <a:avLst/>
          </a:prstGeom>
        </p:spPr>
      </p:pic>
      <p:pic>
        <p:nvPicPr>
          <p:cNvPr id="24" name="Picture 24">
            <a:extLst>
              <a:ext uri="{FF2B5EF4-FFF2-40B4-BE49-F238E27FC236}">
                <a16:creationId xmlns:a16="http://schemas.microsoft.com/office/drawing/2014/main" id="{2C62D7E5-34CA-5BF5-DA87-E7D5DC3AB4B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26191" y="7307354"/>
            <a:ext cx="1589543" cy="1880105"/>
          </a:xfrm>
          <a:prstGeom prst="rect">
            <a:avLst/>
          </a:prstGeom>
        </p:spPr>
      </p:pic>
      <p:pic>
        <p:nvPicPr>
          <p:cNvPr id="25" name="Picture 25">
            <a:extLst>
              <a:ext uri="{FF2B5EF4-FFF2-40B4-BE49-F238E27FC236}">
                <a16:creationId xmlns:a16="http://schemas.microsoft.com/office/drawing/2014/main" id="{906253A7-E6AA-2921-79B5-5452F65A81B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13507" y="7138244"/>
            <a:ext cx="1691534" cy="2049215"/>
          </a:xfrm>
          <a:prstGeom prst="rect">
            <a:avLst/>
          </a:prstGeom>
        </p:spPr>
      </p:pic>
      <p:pic>
        <p:nvPicPr>
          <p:cNvPr id="26" name="Picture 26">
            <a:extLst>
              <a:ext uri="{FF2B5EF4-FFF2-40B4-BE49-F238E27FC236}">
                <a16:creationId xmlns:a16="http://schemas.microsoft.com/office/drawing/2014/main" id="{98C21BE5-810B-E723-38A3-2CBFD2E5C541}"/>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31765" y="7269970"/>
            <a:ext cx="1520613" cy="1940459"/>
          </a:xfrm>
          <a:prstGeom prst="rect">
            <a:avLst/>
          </a:prstGeom>
        </p:spPr>
      </p:pic>
      <p:sp>
        <p:nvSpPr>
          <p:cNvPr id="4" name="Turinio vietos rezervavimo ženklas 3">
            <a:extLst>
              <a:ext uri="{FF2B5EF4-FFF2-40B4-BE49-F238E27FC236}">
                <a16:creationId xmlns:a16="http://schemas.microsoft.com/office/drawing/2014/main" id="{1164F15C-DB91-37D4-199F-8DD342E2D6AC}"/>
              </a:ext>
            </a:extLst>
          </p:cNvPr>
          <p:cNvSpPr>
            <a:spLocks noGrp="1"/>
          </p:cNvSpPr>
          <p:nvPr>
            <p:ph type="subTitle" idx="1"/>
          </p:nvPr>
        </p:nvSpPr>
        <p:spPr>
          <a:xfrm>
            <a:off x="3434669" y="2757907"/>
            <a:ext cx="13275060" cy="4370810"/>
          </a:xfrm>
        </p:spPr>
        <p:txBody>
          <a:bodyPr>
            <a:normAutofit lnSpcReduction="10000"/>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fontAlgn="base"/>
            <a:r>
              <a:rPr lang="lt-LT" sz="2800" dirty="0"/>
              <a:t>3. Atkreipiame dėmesį, kad vadovaujantis PAV įstatymo 5 str. 1 ir 2 dalies nuostatomis, kitos valstybės institucijos, gali būti įtrauktos tik į poveikio aplinkai vertinimo procesą, t. y. nėra numatyta galimybė įtraukti gretimą savivaldybę atrankos dėl poveikio aplinkai vertinimo procese.  </a:t>
            </a:r>
            <a:r>
              <a:rPr lang="lt-LT" sz="2800" b="1" dirty="0"/>
              <a:t>Būti papildomais PAV subjektas atsakinga institucija kviečia  tik PAV procese.</a:t>
            </a:r>
            <a:endParaRPr lang="lt-LT" sz="2800" dirty="0"/>
          </a:p>
          <a:p>
            <a:pPr algn="just" fontAlgn="base"/>
            <a:r>
              <a:rPr lang="lt-LT" sz="2800" dirty="0"/>
              <a:t>4. Dažnu atveju išvadose nurodoma, kad pagal savivaldybėms suteiktą kompetenciją pastabų ir pasiūlymų neturi, tačiau išdėstomi atrankos informacijoje pastebėti netikslumai ir trūkumai ir pateikiamas prašymas patikslinti atrankos informaciją. </a:t>
            </a:r>
          </a:p>
          <a:p>
            <a:pPr algn="just" fontAlgn="base"/>
            <a:r>
              <a:rPr lang="lt-LT" sz="2800" dirty="0"/>
              <a:t>5. Nors savivaldybės administracija pagal kompetenciją pastabų ir pasiūlymų neturi, tačiau nenurodo, ar siūlo priimti atrankos išvadą, kad poveikio aplinkai vertinimas privalomas arba neprivalomas.  </a:t>
            </a:r>
          </a:p>
          <a:p>
            <a:pPr marL="457200" lvl="0" indent="-457200" algn="just">
              <a:buFont typeface="Courier New" panose="02070309020205020404" pitchFamily="49" charset="0"/>
              <a:buChar char="o"/>
            </a:pPr>
            <a:endParaRPr lang="en-US" sz="2800" b="1" dirty="0"/>
          </a:p>
        </p:txBody>
      </p:sp>
      <p:pic>
        <p:nvPicPr>
          <p:cNvPr id="27" name="Paveikslėlis 26" descr="Paveikslėlis, kuriame yra animacija, piešimas, menas, Vaikų piešiniai&#10;&#10;Automatiškai sugeneruotas aprašymas">
            <a:extLst>
              <a:ext uri="{FF2B5EF4-FFF2-40B4-BE49-F238E27FC236}">
                <a16:creationId xmlns:a16="http://schemas.microsoft.com/office/drawing/2014/main" id="{2A4463D0-8581-0FC9-8EA1-82F50A6DDC0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13" name="TextBox 12">
            <a:extLst>
              <a:ext uri="{FF2B5EF4-FFF2-40B4-BE49-F238E27FC236}">
                <a16:creationId xmlns:a16="http://schemas.microsoft.com/office/drawing/2014/main" id="{CEF46127-BA27-6119-3DB8-3A8A30101394}"/>
              </a:ext>
            </a:extLst>
          </p:cNvPr>
          <p:cNvSpPr txBox="1"/>
          <p:nvPr/>
        </p:nvSpPr>
        <p:spPr>
          <a:xfrm>
            <a:off x="3916841" y="1379380"/>
            <a:ext cx="12792888" cy="830997"/>
          </a:xfrm>
          <a:prstGeom prst="rect">
            <a:avLst/>
          </a:prstGeom>
          <a:noFill/>
        </p:spPr>
        <p:txBody>
          <a:bodyPr wrap="square">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lt-LT" sz="4800" b="1" dirty="0"/>
              <a:t>Klausimai diskusijai (2)</a:t>
            </a:r>
            <a:endParaRPr lang="en-US" sz="4800" b="1" dirty="0"/>
          </a:p>
        </p:txBody>
      </p:sp>
      <p:sp>
        <p:nvSpPr>
          <p:cNvPr id="3" name="Datos vietos rezervavimo ženklas 11">
            <a:extLst>
              <a:ext uri="{FF2B5EF4-FFF2-40B4-BE49-F238E27FC236}">
                <a16:creationId xmlns:a16="http://schemas.microsoft.com/office/drawing/2014/main" id="{D2E43443-E562-4540-F56E-E87DEB5BE1DD}"/>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800" dirty="0">
                <a:ea typeface="Calibri Light" panose="020F0302020204030204" pitchFamily="34" charset="0"/>
                <a:cs typeface="Calibri Light" panose="020F0302020204030204" pitchFamily="34" charset="0"/>
              </a:rPr>
              <a:t>202</a:t>
            </a:r>
            <a:r>
              <a:rPr lang="lt-LT" sz="2800" dirty="0">
                <a:ea typeface="Calibri Light" panose="020F0302020204030204" pitchFamily="34" charset="0"/>
                <a:cs typeface="Calibri Light" panose="020F0302020204030204" pitchFamily="34" charset="0"/>
              </a:rPr>
              <a:t>5</a:t>
            </a:r>
            <a:r>
              <a:rPr lang="en-US" sz="2800" dirty="0">
                <a:ea typeface="Calibri Light" panose="020F0302020204030204" pitchFamily="34" charset="0"/>
                <a:cs typeface="Calibri Light" panose="020F0302020204030204" pitchFamily="34" charset="0"/>
              </a:rPr>
              <a:t>-</a:t>
            </a:r>
            <a:r>
              <a:rPr lang="lt-LT" sz="2800" dirty="0">
                <a:ea typeface="Calibri Light" panose="020F0302020204030204" pitchFamily="34" charset="0"/>
                <a:cs typeface="Calibri Light" panose="020F0302020204030204" pitchFamily="34" charset="0"/>
              </a:rPr>
              <a:t>10-27</a:t>
            </a:r>
            <a:endParaRPr lang="en-US" sz="2800" dirty="0">
              <a:ea typeface="Calibri Light" panose="020F0302020204030204" pitchFamily="34" charset="0"/>
              <a:cs typeface="Calibri Light" panose="020F0302020204030204" pitchFamily="34" charset="0"/>
            </a:endParaRPr>
          </a:p>
        </p:txBody>
      </p:sp>
      <p:pic>
        <p:nvPicPr>
          <p:cNvPr id="29" name="Grafinis elementas 28" descr="Blueprint with solid fill">
            <a:extLst>
              <a:ext uri="{FF2B5EF4-FFF2-40B4-BE49-F238E27FC236}">
                <a16:creationId xmlns:a16="http://schemas.microsoft.com/office/drawing/2014/main" id="{D5787DB7-5869-99CC-BA0C-D7D6AF016B4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20471" y="3017030"/>
            <a:ext cx="2131907" cy="2131907"/>
          </a:xfrm>
          <a:prstGeom prst="rect">
            <a:avLst/>
          </a:prstGeom>
        </p:spPr>
      </p:pic>
    </p:spTree>
    <p:extLst>
      <p:ext uri="{BB962C8B-B14F-4D97-AF65-F5344CB8AC3E}">
        <p14:creationId xmlns:p14="http://schemas.microsoft.com/office/powerpoint/2010/main" val="1974627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C5526-F876-0AA0-DCE6-C04D3117BC0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E44370B1-56F7-6B02-425B-E35A94398523}"/>
              </a:ext>
            </a:extLst>
          </p:cNvPr>
          <p:cNvSpPr/>
          <p:nvPr/>
        </p:nvSpPr>
        <p:spPr>
          <a:xfrm>
            <a:off x="2" y="9248775"/>
            <a:ext cx="12002696"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45">
              <a:defRPr/>
            </a:pPr>
            <a:endParaRPr lang="lt-LT" sz="1800">
              <a:solidFill>
                <a:prstClr val="black"/>
              </a:solidFill>
              <a:latin typeface="Calibri"/>
            </a:endParaRPr>
          </a:p>
        </p:txBody>
      </p:sp>
      <p:pic>
        <p:nvPicPr>
          <p:cNvPr id="3" name="Picture 3">
            <a:extLst>
              <a:ext uri="{FF2B5EF4-FFF2-40B4-BE49-F238E27FC236}">
                <a16:creationId xmlns:a16="http://schemas.microsoft.com/office/drawing/2014/main" id="{FA193FCF-A4A9-3071-095D-A070DAD7023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39336" y="7368280"/>
            <a:ext cx="1473626" cy="1880498"/>
          </a:xfrm>
          <a:prstGeom prst="rect">
            <a:avLst/>
          </a:prstGeom>
        </p:spPr>
      </p:pic>
      <p:pic>
        <p:nvPicPr>
          <p:cNvPr id="4" name="Picture 4">
            <a:extLst>
              <a:ext uri="{FF2B5EF4-FFF2-40B4-BE49-F238E27FC236}">
                <a16:creationId xmlns:a16="http://schemas.microsoft.com/office/drawing/2014/main" id="{147D76C8-F2E9-DFF0-2B11-C378284B40F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48426" y="2026001"/>
            <a:ext cx="1817046" cy="1902666"/>
          </a:xfrm>
          <a:prstGeom prst="rect">
            <a:avLst/>
          </a:prstGeom>
        </p:spPr>
      </p:pic>
      <p:grpSp>
        <p:nvGrpSpPr>
          <p:cNvPr id="5" name="Group 5">
            <a:extLst>
              <a:ext uri="{FF2B5EF4-FFF2-40B4-BE49-F238E27FC236}">
                <a16:creationId xmlns:a16="http://schemas.microsoft.com/office/drawing/2014/main" id="{9C5D0B70-4E8A-0B5C-9ADD-943D57CA3C2B}"/>
              </a:ext>
            </a:extLst>
          </p:cNvPr>
          <p:cNvGrpSpPr/>
          <p:nvPr/>
        </p:nvGrpSpPr>
        <p:grpSpPr>
          <a:xfrm>
            <a:off x="2549314" y="7368280"/>
            <a:ext cx="1880498" cy="1880498"/>
            <a:chOff x="0" y="0"/>
            <a:chExt cx="1913890" cy="1913890"/>
          </a:xfrm>
        </p:grpSpPr>
        <p:sp>
          <p:nvSpPr>
            <p:cNvPr id="6" name="Freeform 6">
              <a:extLst>
                <a:ext uri="{FF2B5EF4-FFF2-40B4-BE49-F238E27FC236}">
                  <a16:creationId xmlns:a16="http://schemas.microsoft.com/office/drawing/2014/main" id="{BB7C39B2-9BA3-7C73-36DD-0CEE7AA16E86}"/>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45">
                <a:defRPr/>
              </a:pPr>
              <a:endParaRPr lang="lt-LT" sz="1800">
                <a:solidFill>
                  <a:prstClr val="black"/>
                </a:solidFill>
                <a:latin typeface="Calibri"/>
              </a:endParaRPr>
            </a:p>
          </p:txBody>
        </p:sp>
      </p:grpSp>
      <p:pic>
        <p:nvPicPr>
          <p:cNvPr id="8" name="Picture 8">
            <a:extLst>
              <a:ext uri="{FF2B5EF4-FFF2-40B4-BE49-F238E27FC236}">
                <a16:creationId xmlns:a16="http://schemas.microsoft.com/office/drawing/2014/main" id="{72D8373D-DBA8-A84D-9007-127363CFCB7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64586" y="7368280"/>
            <a:ext cx="1384730" cy="1880498"/>
          </a:xfrm>
          <a:prstGeom prst="rect">
            <a:avLst/>
          </a:prstGeom>
        </p:spPr>
      </p:pic>
      <p:pic>
        <p:nvPicPr>
          <p:cNvPr id="9" name="Picture 9">
            <a:extLst>
              <a:ext uri="{FF2B5EF4-FFF2-40B4-BE49-F238E27FC236}">
                <a16:creationId xmlns:a16="http://schemas.microsoft.com/office/drawing/2014/main" id="{92FEA0A9-41FC-74C0-755F-4E105DADD3F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558839" y="8327333"/>
            <a:ext cx="1880498" cy="921443"/>
          </a:xfrm>
          <a:prstGeom prst="rect">
            <a:avLst/>
          </a:prstGeom>
        </p:spPr>
      </p:pic>
      <p:sp>
        <p:nvSpPr>
          <p:cNvPr id="11" name="TextBox 11">
            <a:extLst>
              <a:ext uri="{FF2B5EF4-FFF2-40B4-BE49-F238E27FC236}">
                <a16:creationId xmlns:a16="http://schemas.microsoft.com/office/drawing/2014/main" id="{5557060F-6370-CBDB-6DB4-7DC3AF4AB67B}"/>
              </a:ext>
            </a:extLst>
          </p:cNvPr>
          <p:cNvSpPr txBox="1"/>
          <p:nvPr/>
        </p:nvSpPr>
        <p:spPr>
          <a:xfrm>
            <a:off x="5982422" y="2512762"/>
            <a:ext cx="11715413" cy="846194"/>
          </a:xfrm>
          <a:prstGeom prst="rect">
            <a:avLst/>
          </a:prstGeom>
        </p:spPr>
        <p:txBody>
          <a:bodyPr wrap="square" lIns="0" tIns="0" rIns="0" bIns="0" rtlCol="0" anchor="t">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endParaRPr lang="lt-LT" sz="3000" dirty="0"/>
          </a:p>
          <a:p>
            <a:pPr algn="just" defTabSz="914445">
              <a:defRPr/>
            </a:pPr>
            <a:endParaRPr lang="en-US" sz="2499" dirty="0">
              <a:solidFill>
                <a:srgbClr val="000000"/>
              </a:solidFill>
              <a:latin typeface="Calibri" panose="020F0502020204030204" pitchFamily="34" charset="0"/>
            </a:endParaRPr>
          </a:p>
        </p:txBody>
      </p:sp>
      <p:pic>
        <p:nvPicPr>
          <p:cNvPr id="10" name="Paveikslėlis 9" descr="Paveikslėlis, kuriame yra animacija, piešimas, menas, Vaikų piešiniai&#10;&#10;Automatiškai sugeneruotas aprašymas">
            <a:extLst>
              <a:ext uri="{FF2B5EF4-FFF2-40B4-BE49-F238E27FC236}">
                <a16:creationId xmlns:a16="http://schemas.microsoft.com/office/drawing/2014/main" id="{05D908DF-F1A1-4A4B-84FD-E38D41BC388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12" name="Pavadinimas 11">
            <a:extLst>
              <a:ext uri="{FF2B5EF4-FFF2-40B4-BE49-F238E27FC236}">
                <a16:creationId xmlns:a16="http://schemas.microsoft.com/office/drawing/2014/main" id="{96668FFE-78C8-684B-4630-ED1FAD48AF7D}"/>
              </a:ext>
            </a:extLst>
          </p:cNvPr>
          <p:cNvSpPr>
            <a:spLocks noGrp="1"/>
          </p:cNvSpPr>
          <p:nvPr>
            <p:ph type="ctrTitle"/>
          </p:nvPr>
        </p:nvSpPr>
        <p:spPr>
          <a:xfrm>
            <a:off x="4038600" y="3644704"/>
            <a:ext cx="11430000" cy="965393"/>
          </a:xfrm>
        </p:spPr>
        <p:txBody>
          <a:bodyPr>
            <a:norm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lt-LT" sz="4800" b="1" dirty="0">
                <a:latin typeface="Times New Roman" panose="02020603050405020304" pitchFamily="18" charset="0"/>
                <a:cs typeface="Times New Roman" panose="02020603050405020304" pitchFamily="18" charset="0"/>
              </a:rPr>
              <a:t>Dėkojame už dėmesį</a:t>
            </a:r>
          </a:p>
        </p:txBody>
      </p:sp>
      <p:sp>
        <p:nvSpPr>
          <p:cNvPr id="14" name="Datos vietos rezervavimo ženklas 11">
            <a:extLst>
              <a:ext uri="{FF2B5EF4-FFF2-40B4-BE49-F238E27FC236}">
                <a16:creationId xmlns:a16="http://schemas.microsoft.com/office/drawing/2014/main" id="{4860DD1F-74AA-DFB9-7F8E-8EDBA08B9102}"/>
              </a:ext>
            </a:extLst>
          </p:cNvPr>
          <p:cNvSpPr>
            <a:spLocks noGrp="1"/>
          </p:cNvSpPr>
          <p:nvPr>
            <p:ph type="dt" sz="half" idx="10"/>
          </p:nvPr>
        </p:nvSpPr>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5325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5D2EE-BD81-AA1D-5B4F-8C7119AEF6FA}"/>
            </a:ext>
          </a:extLst>
        </p:cNvPr>
        <p:cNvGrpSpPr/>
        <p:nvPr/>
      </p:nvGrpSpPr>
      <p:grpSpPr>
        <a:xfrm>
          <a:off x="0" y="0"/>
          <a:ext cx="0" cy="0"/>
          <a:chOff x="0" y="0"/>
          <a:chExt cx="0" cy="0"/>
        </a:xfrm>
      </p:grpSpPr>
      <p:pic>
        <p:nvPicPr>
          <p:cNvPr id="3" name="Picture 3">
            <a:extLst>
              <a:ext uri="{FF2B5EF4-FFF2-40B4-BE49-F238E27FC236}">
                <a16:creationId xmlns:a16="http://schemas.microsoft.com/office/drawing/2014/main" id="{FFDF2342-B776-53FD-D3DF-DCEAD6EC05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39335" y="7368280"/>
            <a:ext cx="1473626" cy="1880497"/>
          </a:xfrm>
          <a:prstGeom prst="rect">
            <a:avLst/>
          </a:prstGeom>
        </p:spPr>
      </p:pic>
      <p:pic>
        <p:nvPicPr>
          <p:cNvPr id="4" name="Picture 4">
            <a:extLst>
              <a:ext uri="{FF2B5EF4-FFF2-40B4-BE49-F238E27FC236}">
                <a16:creationId xmlns:a16="http://schemas.microsoft.com/office/drawing/2014/main" id="{3C774314-32EF-A867-CF24-F20E4F72A8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90563" y="5465612"/>
            <a:ext cx="1817046" cy="1902666"/>
          </a:xfrm>
          <a:prstGeom prst="rect">
            <a:avLst/>
          </a:prstGeom>
        </p:spPr>
      </p:pic>
      <p:grpSp>
        <p:nvGrpSpPr>
          <p:cNvPr id="5" name="Group 5">
            <a:extLst>
              <a:ext uri="{FF2B5EF4-FFF2-40B4-BE49-F238E27FC236}">
                <a16:creationId xmlns:a16="http://schemas.microsoft.com/office/drawing/2014/main" id="{79D61EEE-1773-1AA4-52DF-1CBAF640F36D}"/>
              </a:ext>
            </a:extLst>
          </p:cNvPr>
          <p:cNvGrpSpPr/>
          <p:nvPr/>
        </p:nvGrpSpPr>
        <p:grpSpPr>
          <a:xfrm>
            <a:off x="2549315" y="7368280"/>
            <a:ext cx="1880497" cy="1880497"/>
            <a:chOff x="0" y="0"/>
            <a:chExt cx="1913890" cy="1913890"/>
          </a:xfrm>
        </p:grpSpPr>
        <p:sp>
          <p:nvSpPr>
            <p:cNvPr id="6" name="Freeform 6">
              <a:extLst>
                <a:ext uri="{FF2B5EF4-FFF2-40B4-BE49-F238E27FC236}">
                  <a16:creationId xmlns:a16="http://schemas.microsoft.com/office/drawing/2014/main" id="{12EB10A7-4534-2489-ABC5-DD0F3B5F7467}"/>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2EBDB"/>
            </a:solidFill>
          </p:spPr>
          <p:txBody>
            <a:bodyPr/>
            <a:lstStyle/>
            <a:p>
              <a:endParaRPr lang="lt-LT" dirty="0">
                <a:latin typeface="Calibri" panose="020F0502020204030204" pitchFamily="34" charset="0"/>
              </a:endParaRPr>
            </a:p>
          </p:txBody>
        </p:sp>
      </p:grpSp>
      <p:pic>
        <p:nvPicPr>
          <p:cNvPr id="8" name="Picture 8">
            <a:extLst>
              <a:ext uri="{FF2B5EF4-FFF2-40B4-BE49-F238E27FC236}">
                <a16:creationId xmlns:a16="http://schemas.microsoft.com/office/drawing/2014/main" id="{69BFFC60-CCDC-D5E3-8DA7-27106483E1A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4584" y="7368278"/>
            <a:ext cx="1384730" cy="1880497"/>
          </a:xfrm>
          <a:prstGeom prst="rect">
            <a:avLst/>
          </a:prstGeom>
        </p:spPr>
      </p:pic>
      <p:pic>
        <p:nvPicPr>
          <p:cNvPr id="9" name="Picture 9">
            <a:extLst>
              <a:ext uri="{FF2B5EF4-FFF2-40B4-BE49-F238E27FC236}">
                <a16:creationId xmlns:a16="http://schemas.microsoft.com/office/drawing/2014/main" id="{010643E0-DF34-5F12-D008-245AE1B0155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58840" y="8327334"/>
            <a:ext cx="1880497" cy="921443"/>
          </a:xfrm>
          <a:prstGeom prst="rect">
            <a:avLst/>
          </a:prstGeom>
        </p:spPr>
      </p:pic>
      <p:sp>
        <p:nvSpPr>
          <p:cNvPr id="14" name="Date Placeholder 13">
            <a:extLst>
              <a:ext uri="{FF2B5EF4-FFF2-40B4-BE49-F238E27FC236}">
                <a16:creationId xmlns:a16="http://schemas.microsoft.com/office/drawing/2014/main" id="{C842BEF5-DCD6-12A4-70A0-17558D47FB3E}"/>
              </a:ext>
            </a:extLst>
          </p:cNvPr>
          <p:cNvSpPr>
            <a:spLocks noGrp="1"/>
          </p:cNvSpPr>
          <p:nvPr>
            <p:ph type="dt" sz="half" idx="2"/>
          </p:nvPr>
        </p:nvSpPr>
        <p:spPr>
          <a:xfrm>
            <a:off x="762590" y="9683495"/>
            <a:ext cx="2590800" cy="486721"/>
          </a:xfrm>
        </p:spPr>
        <p:txBody>
          <a:bodyPr/>
          <a:lstStyle/>
          <a:p>
            <a:r>
              <a:rPr lang="en-US" dirty="0"/>
              <a:t>202</a:t>
            </a:r>
            <a:r>
              <a:rPr lang="lt-LT" dirty="0"/>
              <a:t>5</a:t>
            </a:r>
            <a:r>
              <a:rPr lang="en-US" dirty="0"/>
              <a:t>-</a:t>
            </a:r>
            <a:r>
              <a:rPr lang="lt-LT" dirty="0"/>
              <a:t>10</a:t>
            </a:r>
            <a:r>
              <a:rPr lang="en-US" dirty="0"/>
              <a:t>-</a:t>
            </a:r>
            <a:r>
              <a:rPr lang="lt-LT" dirty="0"/>
              <a:t>27</a:t>
            </a:r>
            <a:endParaRPr lang="en-US" dirty="0"/>
          </a:p>
        </p:txBody>
      </p:sp>
      <p:sp>
        <p:nvSpPr>
          <p:cNvPr id="15" name="Slide Number Placeholder 14">
            <a:extLst>
              <a:ext uri="{FF2B5EF4-FFF2-40B4-BE49-F238E27FC236}">
                <a16:creationId xmlns:a16="http://schemas.microsoft.com/office/drawing/2014/main" id="{4E797887-D596-9948-DD6E-B83EDBF98B48}"/>
              </a:ext>
            </a:extLst>
          </p:cNvPr>
          <p:cNvSpPr>
            <a:spLocks noGrp="1"/>
          </p:cNvSpPr>
          <p:nvPr>
            <p:ph type="sldNum" sz="quarter" idx="4"/>
          </p:nvPr>
        </p:nvSpPr>
        <p:spPr/>
        <p:txBody>
          <a:bodyPr/>
          <a:lstStyle/>
          <a:p>
            <a:fld id="{B6F15528-21DE-4FAA-801E-634DDDAF4B2B}" type="slidenum">
              <a:rPr lang="en-US" smtClean="0"/>
              <a:pPr/>
              <a:t>3</a:t>
            </a:fld>
            <a:endParaRPr lang="en-US" dirty="0"/>
          </a:p>
        </p:txBody>
      </p:sp>
      <p:pic>
        <p:nvPicPr>
          <p:cNvPr id="16" name="Picture 10">
            <a:extLst>
              <a:ext uri="{FF2B5EF4-FFF2-40B4-BE49-F238E27FC236}">
                <a16:creationId xmlns:a16="http://schemas.microsoft.com/office/drawing/2014/main" id="{87B5790E-D9DD-F0A3-FC86-4C390A45C128}"/>
              </a:ext>
            </a:extLst>
          </p:cNvPr>
          <p:cNvPicPr>
            <a:picLocks noChangeAspect="1"/>
          </p:cNvPicPr>
          <p:nvPr/>
        </p:nvPicPr>
        <p:blipFill>
          <a:blip r:embed="rId10"/>
          <a:srcRect/>
          <a:stretch>
            <a:fillRect/>
          </a:stretch>
        </p:blipFill>
        <p:spPr>
          <a:xfrm>
            <a:off x="560450" y="509631"/>
            <a:ext cx="2592996" cy="1038138"/>
          </a:xfrm>
          <a:prstGeom prst="rect">
            <a:avLst/>
          </a:prstGeom>
        </p:spPr>
      </p:pic>
      <p:sp>
        <p:nvSpPr>
          <p:cNvPr id="17" name="AutoShape 2">
            <a:extLst>
              <a:ext uri="{FF2B5EF4-FFF2-40B4-BE49-F238E27FC236}">
                <a16:creationId xmlns:a16="http://schemas.microsoft.com/office/drawing/2014/main" id="{09E2AECC-FB5B-20FE-BEF5-3D169143EA90}"/>
              </a:ext>
            </a:extLst>
          </p:cNvPr>
          <p:cNvSpPr/>
          <p:nvPr/>
        </p:nvSpPr>
        <p:spPr>
          <a:xfrm>
            <a:off x="1" y="9248775"/>
            <a:ext cx="12002696" cy="0"/>
          </a:xfrm>
          <a:prstGeom prst="line">
            <a:avLst/>
          </a:prstGeom>
          <a:ln w="9525" cap="rnd">
            <a:solidFill>
              <a:srgbClr val="000000"/>
            </a:solidFill>
            <a:prstDash val="solid"/>
            <a:headEnd type="none" w="sm" len="sm"/>
            <a:tailEnd type="none" w="sm" len="sm"/>
          </a:ln>
        </p:spPr>
        <p:txBody>
          <a:bodyPr/>
          <a:lstStyle/>
          <a:p>
            <a:endParaRPr lang="lt-LT" dirty="0">
              <a:latin typeface="Calibri" panose="020F0502020204030204" pitchFamily="34" charset="0"/>
            </a:endParaRPr>
          </a:p>
        </p:txBody>
      </p:sp>
      <p:sp>
        <p:nvSpPr>
          <p:cNvPr id="23" name="TextBox 22">
            <a:extLst>
              <a:ext uri="{FF2B5EF4-FFF2-40B4-BE49-F238E27FC236}">
                <a16:creationId xmlns:a16="http://schemas.microsoft.com/office/drawing/2014/main" id="{4DCBDFA3-4CE8-BC6A-F378-360075E32C16}"/>
              </a:ext>
            </a:extLst>
          </p:cNvPr>
          <p:cNvSpPr txBox="1"/>
          <p:nvPr/>
        </p:nvSpPr>
        <p:spPr>
          <a:xfrm>
            <a:off x="3923066" y="972900"/>
            <a:ext cx="13599886" cy="1569660"/>
          </a:xfrm>
          <a:prstGeom prst="rect">
            <a:avLst/>
          </a:prstGeom>
          <a:noFill/>
        </p:spPr>
        <p:txBody>
          <a:bodyPr wrap="square">
            <a:spAutoFit/>
          </a:bodyPr>
          <a:lstStyle/>
          <a:p>
            <a:r>
              <a:rPr lang="lt-LT" sz="4800" b="1" dirty="0">
                <a:latin typeface="Calibri" panose="020F0502020204030204" pitchFamily="34" charset="0"/>
              </a:rPr>
              <a:t>Susitikimo tikslas-proceso ir savivaldybių vaidmens 					jame pristatymas</a:t>
            </a:r>
            <a:endParaRPr lang="en-US" sz="4800" b="1" dirty="0">
              <a:latin typeface="Calibri" panose="020F0502020204030204" pitchFamily="34" charset="0"/>
            </a:endParaRPr>
          </a:p>
        </p:txBody>
      </p:sp>
      <p:sp>
        <p:nvSpPr>
          <p:cNvPr id="2" name="TextBox 1">
            <a:extLst>
              <a:ext uri="{FF2B5EF4-FFF2-40B4-BE49-F238E27FC236}">
                <a16:creationId xmlns:a16="http://schemas.microsoft.com/office/drawing/2014/main" id="{A63CD54C-98F9-C066-FF71-0EB40368CEC8}"/>
              </a:ext>
            </a:extLst>
          </p:cNvPr>
          <p:cNvSpPr txBox="1"/>
          <p:nvPr/>
        </p:nvSpPr>
        <p:spPr>
          <a:xfrm>
            <a:off x="4695064" y="3516992"/>
            <a:ext cx="12551229" cy="1077218"/>
          </a:xfrm>
          <a:prstGeom prst="rect">
            <a:avLst/>
          </a:prstGeom>
          <a:noFill/>
        </p:spPr>
        <p:txBody>
          <a:bodyPr wrap="square" rtlCol="0">
            <a:spAutoFit/>
          </a:bodyPr>
          <a:lstStyle/>
          <a:p>
            <a:pPr marL="457200" indent="-457200">
              <a:buFont typeface="Arial" panose="020B0604020202020204" pitchFamily="34" charset="0"/>
              <a:buChar char="•"/>
            </a:pPr>
            <a:r>
              <a:rPr lang="lt-LT" sz="3200" b="1" i="1" dirty="0">
                <a:latin typeface="Calibri" panose="020F0502020204030204" pitchFamily="34" charset="0"/>
              </a:rPr>
              <a:t>PŪV Poveikio aplinkai vertinimo procesai (atranka dėl PAV ir PAV procesai</a:t>
            </a:r>
            <a:r>
              <a:rPr lang="lt-LT" sz="3200" b="1" dirty="0">
                <a:latin typeface="Calibri" panose="020F0502020204030204" pitchFamily="34" charset="0"/>
              </a:rPr>
              <a:t>)</a:t>
            </a:r>
            <a:endParaRPr lang="en-US" sz="3200" b="1" dirty="0">
              <a:latin typeface="Calibri" panose="020F0502020204030204" pitchFamily="34" charset="0"/>
            </a:endParaRPr>
          </a:p>
        </p:txBody>
      </p:sp>
      <p:sp>
        <p:nvSpPr>
          <p:cNvPr id="12" name="TextBox 11">
            <a:extLst>
              <a:ext uri="{FF2B5EF4-FFF2-40B4-BE49-F238E27FC236}">
                <a16:creationId xmlns:a16="http://schemas.microsoft.com/office/drawing/2014/main" id="{3532CCF2-80D4-C926-D3CA-DE8D90B4DA47}"/>
              </a:ext>
            </a:extLst>
          </p:cNvPr>
          <p:cNvSpPr txBox="1"/>
          <p:nvPr/>
        </p:nvSpPr>
        <p:spPr>
          <a:xfrm>
            <a:off x="4695064" y="4940026"/>
            <a:ext cx="12533086" cy="584775"/>
          </a:xfrm>
          <a:prstGeom prst="rect">
            <a:avLst/>
          </a:prstGeom>
          <a:noFill/>
        </p:spPr>
        <p:txBody>
          <a:bodyPr wrap="square" rtlCol="0">
            <a:spAutoFit/>
          </a:bodyPr>
          <a:lstStyle/>
          <a:p>
            <a:pPr marL="457200" indent="-457200">
              <a:buFont typeface="Arial" panose="020B0604020202020204" pitchFamily="34" charset="0"/>
              <a:buChar char="•"/>
            </a:pPr>
            <a:r>
              <a:rPr lang="lt-LT" sz="3200" b="1" dirty="0">
                <a:latin typeface="Calibri" panose="020F0502020204030204" pitchFamily="34" charset="0"/>
              </a:rPr>
              <a:t>Procesų dalyviai</a:t>
            </a:r>
            <a:endParaRPr lang="en-US" sz="3200" b="1" dirty="0">
              <a:latin typeface="Calibri" panose="020F0502020204030204" pitchFamily="34" charset="0"/>
            </a:endParaRPr>
          </a:p>
        </p:txBody>
      </p:sp>
      <p:sp>
        <p:nvSpPr>
          <p:cNvPr id="18" name="TextBox 17">
            <a:extLst>
              <a:ext uri="{FF2B5EF4-FFF2-40B4-BE49-F238E27FC236}">
                <a16:creationId xmlns:a16="http://schemas.microsoft.com/office/drawing/2014/main" id="{F7016F6D-5F5E-820B-D535-27136A9E535D}"/>
              </a:ext>
            </a:extLst>
          </p:cNvPr>
          <p:cNvSpPr txBox="1"/>
          <p:nvPr/>
        </p:nvSpPr>
        <p:spPr>
          <a:xfrm>
            <a:off x="4695064" y="5899081"/>
            <a:ext cx="12533086" cy="584774"/>
          </a:xfrm>
          <a:prstGeom prst="rect">
            <a:avLst/>
          </a:prstGeom>
          <a:noFill/>
        </p:spPr>
        <p:txBody>
          <a:bodyPr wrap="square" rtlCol="0">
            <a:spAutoFit/>
          </a:bodyPr>
          <a:lstStyle/>
          <a:p>
            <a:pPr marL="457200" indent="-457200">
              <a:buFont typeface="Arial" panose="020B0604020202020204" pitchFamily="34" charset="0"/>
              <a:buChar char="•"/>
            </a:pPr>
            <a:r>
              <a:rPr lang="lt-LT" sz="3200" b="1" dirty="0">
                <a:latin typeface="Calibri" panose="020F0502020204030204" pitchFamily="34" charset="0"/>
              </a:rPr>
              <a:t>Savivaldybių kompetencija PAV procese</a:t>
            </a:r>
            <a:endParaRPr lang="en-US" sz="3200" b="1" dirty="0">
              <a:latin typeface="Calibri" panose="020F0502020204030204" pitchFamily="34" charset="0"/>
            </a:endParaRPr>
          </a:p>
        </p:txBody>
      </p:sp>
    </p:spTree>
    <p:extLst>
      <p:ext uri="{BB962C8B-B14F-4D97-AF65-F5344CB8AC3E}">
        <p14:creationId xmlns:p14="http://schemas.microsoft.com/office/powerpoint/2010/main" val="95123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20319-666B-749A-994B-2DC59693CF4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93F4181-3933-1938-1DC2-AA4DF55215EF}"/>
              </a:ext>
            </a:extLst>
          </p:cNvPr>
          <p:cNvSpPr/>
          <p:nvPr/>
        </p:nvSpPr>
        <p:spPr>
          <a:xfrm>
            <a:off x="2" y="9248775"/>
            <a:ext cx="12002696"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45"/>
            <a:endParaRPr lang="lt-LT" sz="1800">
              <a:solidFill>
                <a:prstClr val="black"/>
              </a:solidFill>
              <a:latin typeface="Calibri"/>
            </a:endParaRPr>
          </a:p>
        </p:txBody>
      </p:sp>
      <p:pic>
        <p:nvPicPr>
          <p:cNvPr id="3" name="Picture 3">
            <a:extLst>
              <a:ext uri="{FF2B5EF4-FFF2-40B4-BE49-F238E27FC236}">
                <a16:creationId xmlns:a16="http://schemas.microsoft.com/office/drawing/2014/main" id="{5ABC1A22-F7E2-6B00-BEE2-4C09FB172E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52748" y="7312292"/>
            <a:ext cx="1473626" cy="1880498"/>
          </a:xfrm>
          <a:prstGeom prst="rect">
            <a:avLst/>
          </a:prstGeom>
        </p:spPr>
      </p:pic>
      <p:pic>
        <p:nvPicPr>
          <p:cNvPr id="4" name="Picture 4">
            <a:extLst>
              <a:ext uri="{FF2B5EF4-FFF2-40B4-BE49-F238E27FC236}">
                <a16:creationId xmlns:a16="http://schemas.microsoft.com/office/drawing/2014/main" id="{0D424C1A-722B-7D2F-A0E9-F578470E571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64585" y="2335461"/>
            <a:ext cx="1817046" cy="1902666"/>
          </a:xfrm>
          <a:prstGeom prst="rect">
            <a:avLst/>
          </a:prstGeom>
        </p:spPr>
      </p:pic>
      <p:pic>
        <p:nvPicPr>
          <p:cNvPr id="8" name="Picture 8">
            <a:extLst>
              <a:ext uri="{FF2B5EF4-FFF2-40B4-BE49-F238E27FC236}">
                <a16:creationId xmlns:a16="http://schemas.microsoft.com/office/drawing/2014/main" id="{7D114305-A27C-6D38-DA60-3583206D1A2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64586" y="7368280"/>
            <a:ext cx="1384730" cy="1880498"/>
          </a:xfrm>
          <a:prstGeom prst="rect">
            <a:avLst/>
          </a:prstGeom>
        </p:spPr>
      </p:pic>
      <p:pic>
        <p:nvPicPr>
          <p:cNvPr id="10" name="Paveikslėlis 9" descr="Paveikslėlis, kuriame yra animacija, piešimas, menas, Vaikų piešiniai&#10;&#10;Automatiškai sugeneruotas aprašymas">
            <a:extLst>
              <a:ext uri="{FF2B5EF4-FFF2-40B4-BE49-F238E27FC236}">
                <a16:creationId xmlns:a16="http://schemas.microsoft.com/office/drawing/2014/main" id="{C3C4DA3D-028D-108A-DC81-CA17CD4928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9" name="Pavadinimas 8">
            <a:extLst>
              <a:ext uri="{FF2B5EF4-FFF2-40B4-BE49-F238E27FC236}">
                <a16:creationId xmlns:a16="http://schemas.microsoft.com/office/drawing/2014/main" id="{2861442C-1D90-BE6F-9C3F-B52DC01FCDC9}"/>
              </a:ext>
            </a:extLst>
          </p:cNvPr>
          <p:cNvSpPr>
            <a:spLocks noGrp="1"/>
          </p:cNvSpPr>
          <p:nvPr>
            <p:ph type="ctrTitle"/>
          </p:nvPr>
        </p:nvSpPr>
        <p:spPr>
          <a:xfrm>
            <a:off x="3962400" y="1376408"/>
            <a:ext cx="11972948" cy="719092"/>
          </a:xfrm>
        </p:spPr>
        <p:txBody>
          <a:bodyPr>
            <a:no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lt-LT" sz="4800" b="1" dirty="0"/>
              <a:t>Poveikio aplinkai vertinimo procesai</a:t>
            </a:r>
            <a:endParaRPr lang="lt-LT" sz="4800" b="1" dirty="0">
              <a:cs typeface="Times New Roman" panose="02020603050405020304" pitchFamily="18" charset="0"/>
            </a:endParaRPr>
          </a:p>
        </p:txBody>
      </p:sp>
      <p:sp>
        <p:nvSpPr>
          <p:cNvPr id="12" name="Antrinis pavadinimas 11">
            <a:extLst>
              <a:ext uri="{FF2B5EF4-FFF2-40B4-BE49-F238E27FC236}">
                <a16:creationId xmlns:a16="http://schemas.microsoft.com/office/drawing/2014/main" id="{17A7C8C0-033E-5F57-07B1-F3C4F9D5DE7A}"/>
              </a:ext>
            </a:extLst>
          </p:cNvPr>
          <p:cNvSpPr>
            <a:spLocks noGrp="1"/>
          </p:cNvSpPr>
          <p:nvPr>
            <p:ph type="subTitle" idx="1"/>
          </p:nvPr>
        </p:nvSpPr>
        <p:spPr>
          <a:xfrm>
            <a:off x="3505200" y="2850632"/>
            <a:ext cx="13506762" cy="4959863"/>
          </a:xfrm>
        </p:spPr>
        <p:txBody>
          <a:bodyPr>
            <a:no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342900" indent="-342900" algn="just">
              <a:buFont typeface="Arial" panose="020B0604020202020204" pitchFamily="34" charset="0"/>
              <a:buChar char="•"/>
            </a:pPr>
            <a:r>
              <a:rPr lang="lt-LT" sz="2800" b="1" dirty="0">
                <a:latin typeface="Times New Roman" panose="02020603050405020304" pitchFamily="18" charset="0"/>
                <a:cs typeface="Times New Roman" panose="02020603050405020304" pitchFamily="18" charset="0"/>
              </a:rPr>
              <a:t>Planuojamos ūkinės veiklos (toliau - PŪV) atranka dėl PAV </a:t>
            </a:r>
            <a:r>
              <a:rPr lang="lt-LT" sz="2800" dirty="0">
                <a:latin typeface="Times New Roman" panose="02020603050405020304" pitchFamily="18" charset="0"/>
                <a:cs typeface="Times New Roman" panose="02020603050405020304" pitchFamily="18" charset="0"/>
              </a:rPr>
              <a:t>– procesas, kuris apima PŪV organizatoriaus (užsakovo) ar PAV dokumentų rengėjo informacijos, pagal kurią bus nustatoma, ar reikia atlikti PŪV poveikio aplinkai vertinimą, parengimą, atrankos informacijos nagrinėjimą atsakingojoje institucijoje, konsultacijas su PAV subjektais ir suinteresuota visuomene, motyvuotos atrankos dėl PAV išvados priėmimą ir jos viešinimą;</a:t>
            </a:r>
          </a:p>
          <a:p>
            <a:pPr marL="342900" indent="-342900" algn="just">
              <a:buFont typeface="Arial" panose="020B0604020202020204" pitchFamily="34" charset="0"/>
              <a:buChar char="•"/>
            </a:pPr>
            <a:r>
              <a:rPr lang="lt-LT" sz="2800" b="1" dirty="0">
                <a:latin typeface="Times New Roman" panose="02020603050405020304" pitchFamily="18" charset="0"/>
                <a:cs typeface="Times New Roman" panose="02020603050405020304" pitchFamily="18" charset="0"/>
              </a:rPr>
              <a:t>Poveikio aplinkai vertinimas (toliau - PAV) </a:t>
            </a:r>
            <a:r>
              <a:rPr lang="lt-LT" sz="2800" dirty="0">
                <a:latin typeface="Times New Roman" panose="02020603050405020304" pitchFamily="18" charset="0"/>
                <a:cs typeface="Times New Roman" panose="02020603050405020304" pitchFamily="18" charset="0"/>
              </a:rPr>
              <a:t>– procesas apimantis, galimo poveikio aplinkai nustatymą, programos ir ataskaitos parengimą pagal teisės aktų reikalavimus, subjektų atliekamą poveikio aplinkai vertinimo dokumentų ir suinteresuotos visuomenės pasiūlymų įvertinimą, nagrinėjimą ir išvadų dėl programos ir ataskaitos bei planuojamos ūkinės veiklos poveikio aplinkai parengimą</a:t>
            </a:r>
          </a:p>
          <a:p>
            <a:pPr algn="just"/>
            <a:endParaRPr lang="lt-LT" sz="2800" dirty="0">
              <a:latin typeface="Times New Roman" panose="02020603050405020304" pitchFamily="18" charset="0"/>
              <a:cs typeface="Times New Roman" panose="02020603050405020304" pitchFamily="18" charset="0"/>
            </a:endParaRPr>
          </a:p>
        </p:txBody>
      </p:sp>
      <p:sp>
        <p:nvSpPr>
          <p:cNvPr id="5" name="Datos vietos rezervavimo ženklas 11">
            <a:extLst>
              <a:ext uri="{FF2B5EF4-FFF2-40B4-BE49-F238E27FC236}">
                <a16:creationId xmlns:a16="http://schemas.microsoft.com/office/drawing/2014/main" id="{A9F3689F-0A0E-E1DB-9836-CB15BD63E7AE}"/>
              </a:ext>
            </a:extLst>
          </p:cNvPr>
          <p:cNvSpPr>
            <a:spLocks noGrp="1"/>
          </p:cNvSpPr>
          <p:nvPr>
            <p:ph type="dt" sz="half" idx="10"/>
          </p:nvPr>
        </p:nvSpPr>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68CA511E-5AB6-FC0E-30C8-991F4DFB22D8}"/>
              </a:ext>
            </a:extLst>
          </p:cNvPr>
          <p:cNvSpPr txBox="1"/>
          <p:nvPr/>
        </p:nvSpPr>
        <p:spPr>
          <a:xfrm>
            <a:off x="4572000" y="9475229"/>
            <a:ext cx="13716000" cy="415498"/>
          </a:xfrm>
          <a:prstGeom prst="rect">
            <a:avLst/>
          </a:prstGeom>
          <a:noFill/>
        </p:spPr>
        <p:txBody>
          <a:bodyPr wrap="square">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2100" dirty="0">
                <a:solidFill>
                  <a:srgbClr val="898989"/>
                </a:solidFill>
              </a:rPr>
              <a:t>​</a:t>
            </a:r>
          </a:p>
        </p:txBody>
      </p:sp>
    </p:spTree>
    <p:extLst>
      <p:ext uri="{BB962C8B-B14F-4D97-AF65-F5344CB8AC3E}">
        <p14:creationId xmlns:p14="http://schemas.microsoft.com/office/powerpoint/2010/main" val="355474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52562-49BE-26B0-1EDA-52F5E45C2206}"/>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D72263A3-5CCE-6DF9-EB97-932DDD7585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6144" y="2857500"/>
            <a:ext cx="1817046" cy="1902666"/>
          </a:xfrm>
          <a:prstGeom prst="rect">
            <a:avLst/>
          </a:prstGeom>
        </p:spPr>
      </p:pic>
      <p:sp>
        <p:nvSpPr>
          <p:cNvPr id="14" name="AutoShape 14">
            <a:extLst>
              <a:ext uri="{FF2B5EF4-FFF2-40B4-BE49-F238E27FC236}">
                <a16:creationId xmlns:a16="http://schemas.microsoft.com/office/drawing/2014/main" id="{D3547BF3-0556-9709-C3EE-7BD9FB60C8F8}"/>
              </a:ext>
            </a:extLst>
          </p:cNvPr>
          <p:cNvSpPr/>
          <p:nvPr/>
        </p:nvSpPr>
        <p:spPr>
          <a:xfrm>
            <a:off x="1166373" y="9248775"/>
            <a:ext cx="9937617"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lt-LT" sz="1800"/>
          </a:p>
        </p:txBody>
      </p:sp>
      <p:sp>
        <p:nvSpPr>
          <p:cNvPr id="29" name="Pavadinimas 28">
            <a:extLst>
              <a:ext uri="{FF2B5EF4-FFF2-40B4-BE49-F238E27FC236}">
                <a16:creationId xmlns:a16="http://schemas.microsoft.com/office/drawing/2014/main" id="{F8C62AEF-D5B4-1A8E-CA0F-B92A4CAE4614}"/>
              </a:ext>
            </a:extLst>
          </p:cNvPr>
          <p:cNvSpPr>
            <a:spLocks noGrp="1"/>
          </p:cNvSpPr>
          <p:nvPr>
            <p:ph type="title"/>
          </p:nvPr>
        </p:nvSpPr>
        <p:spPr>
          <a:xfrm>
            <a:off x="3505200" y="1388433"/>
            <a:ext cx="13335000" cy="935667"/>
          </a:xfrm>
        </p:spPr>
        <p:txBody>
          <a:bodyPr>
            <a:no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lt-LT" sz="4800" b="1" dirty="0"/>
              <a:t>Atrankos dėl PAV ir PAV procesų dalyviai </a:t>
            </a:r>
            <a:endParaRPr lang="en-US" sz="4800" b="1" dirty="0"/>
          </a:p>
        </p:txBody>
      </p:sp>
      <p:sp>
        <p:nvSpPr>
          <p:cNvPr id="37" name="Turinio vietos rezervavimo ženklas 36">
            <a:extLst>
              <a:ext uri="{FF2B5EF4-FFF2-40B4-BE49-F238E27FC236}">
                <a16:creationId xmlns:a16="http://schemas.microsoft.com/office/drawing/2014/main" id="{4448BA6B-1846-FDB1-693D-13DA656B3AD0}"/>
              </a:ext>
            </a:extLst>
          </p:cNvPr>
          <p:cNvSpPr>
            <a:spLocks noGrp="1"/>
          </p:cNvSpPr>
          <p:nvPr>
            <p:ph idx="1"/>
          </p:nvPr>
        </p:nvSpPr>
        <p:spPr>
          <a:xfrm>
            <a:off x="2590800" y="3349760"/>
            <a:ext cx="9296400" cy="3851136"/>
          </a:xfrm>
        </p:spPr>
        <p:txBody>
          <a:bodyPr vert="horz" lIns="137160" tIns="68580" rIns="137160" bIns="68580" rtlCol="0" anchor="t">
            <a:norm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lt-LT" kern="100" dirty="0">
                <a:solidFill>
                  <a:srgbClr val="000000"/>
                </a:solidFill>
                <a:latin typeface="Times New Roman"/>
                <a:cs typeface="Times New Roman"/>
              </a:rPr>
              <a:t>Atsakinga </a:t>
            </a:r>
            <a:r>
              <a:rPr lang="lt-LT" sz="2800" kern="100" dirty="0">
                <a:solidFill>
                  <a:srgbClr val="000000"/>
                </a:solidFill>
                <a:latin typeface="Times New Roman"/>
                <a:cs typeface="Times New Roman"/>
              </a:rPr>
              <a:t>institucija</a:t>
            </a:r>
            <a:r>
              <a:rPr lang="lt-LT" kern="100" dirty="0">
                <a:solidFill>
                  <a:srgbClr val="000000"/>
                </a:solidFill>
                <a:latin typeface="Times New Roman"/>
                <a:cs typeface="Times New Roman"/>
              </a:rPr>
              <a:t>;</a:t>
            </a:r>
          </a:p>
          <a:p>
            <a:r>
              <a:rPr lang="lt-LT" b="1" kern="100" dirty="0">
                <a:solidFill>
                  <a:srgbClr val="000000"/>
                </a:solidFill>
                <a:latin typeface="Times New Roman"/>
                <a:ea typeface="Calibri"/>
                <a:cs typeface="Times New Roman"/>
              </a:rPr>
              <a:t>PAV subjektai;</a:t>
            </a:r>
          </a:p>
          <a:p>
            <a:r>
              <a:rPr lang="lt-LT" dirty="0">
                <a:effectLst/>
                <a:latin typeface="Times New Roman" panose="02020603050405020304" pitchFamily="18" charset="0"/>
                <a:ea typeface="Calibri" panose="020F0502020204030204" pitchFamily="34" charset="0"/>
                <a:cs typeface="Times New Roman" panose="02020603050405020304" pitchFamily="18" charset="0"/>
              </a:rPr>
              <a:t>P</a:t>
            </a:r>
            <a:r>
              <a:rPr lang="lt-LT" dirty="0">
                <a:latin typeface="Times New Roman" panose="02020603050405020304" pitchFamily="18" charset="0"/>
                <a:ea typeface="Calibri" panose="020F0502020204030204" pitchFamily="34" charset="0"/>
                <a:cs typeface="Times New Roman" panose="02020603050405020304" pitchFamily="18" charset="0"/>
              </a:rPr>
              <a:t>ŪV organizatorius; </a:t>
            </a:r>
          </a:p>
          <a:p>
            <a:r>
              <a:rPr lang="lt-LT" kern="100" dirty="0">
                <a:solidFill>
                  <a:srgbClr val="000000"/>
                </a:solidFill>
                <a:latin typeface="Times New Roman"/>
                <a:ea typeface="Calibri"/>
                <a:cs typeface="Times New Roman"/>
              </a:rPr>
              <a:t>PŪV </a:t>
            </a:r>
            <a:r>
              <a:rPr lang="lt-LT" dirty="0">
                <a:latin typeface="Times New Roman"/>
                <a:cs typeface="Times New Roman"/>
              </a:rPr>
              <a:t>organizatoriaus įgaliotas PAV dokumentų rengėjas;</a:t>
            </a:r>
          </a:p>
          <a:p>
            <a:r>
              <a:rPr lang="lt-LT" kern="100" dirty="0">
                <a:solidFill>
                  <a:srgbClr val="000000"/>
                </a:solidFill>
                <a:latin typeface="Times New Roman"/>
                <a:ea typeface="Calibri"/>
                <a:cs typeface="Times New Roman"/>
              </a:rPr>
              <a:t>Suinteresuota visuomenė;</a:t>
            </a:r>
          </a:p>
          <a:p>
            <a:r>
              <a:rPr lang="lt-LT" kern="100" dirty="0">
                <a:solidFill>
                  <a:srgbClr val="000000"/>
                </a:solidFill>
                <a:latin typeface="Times New Roman"/>
                <a:ea typeface="Calibri"/>
                <a:cs typeface="Times New Roman"/>
              </a:rPr>
              <a:t>Institucija koordinuojanti tarpvalstybinio poveikio aplinkai vertinimo procesą;</a:t>
            </a:r>
            <a:endParaRPr lang="lt-LT" kern="100" dirty="0">
              <a:solidFill>
                <a:srgbClr val="000000"/>
              </a:solidFill>
              <a:latin typeface="Times New Roman" panose="02020603050405020304" pitchFamily="18" charset="0"/>
              <a:cs typeface="Times New Roman" panose="02020603050405020304" pitchFamily="18" charset="0"/>
            </a:endParaRPr>
          </a:p>
        </p:txBody>
      </p:sp>
      <p:pic>
        <p:nvPicPr>
          <p:cNvPr id="27" name="Paveikslėlis 26" descr="Paveikslėlis, kuriame yra animacija, piešimas, menas, Vaikų piešiniai&#10;&#10;Automatiškai sugeneruotas aprašymas">
            <a:extLst>
              <a:ext uri="{FF2B5EF4-FFF2-40B4-BE49-F238E27FC236}">
                <a16:creationId xmlns:a16="http://schemas.microsoft.com/office/drawing/2014/main" id="{8933033A-622E-379B-C99F-CD330E9729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pic>
        <p:nvPicPr>
          <p:cNvPr id="32" name="Picture 9">
            <a:extLst>
              <a:ext uri="{FF2B5EF4-FFF2-40B4-BE49-F238E27FC236}">
                <a16:creationId xmlns:a16="http://schemas.microsoft.com/office/drawing/2014/main" id="{230DE094-12B7-A247-93B7-75508C5142C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6144" y="8324467"/>
            <a:ext cx="1880498" cy="921443"/>
          </a:xfrm>
          <a:prstGeom prst="rect">
            <a:avLst/>
          </a:prstGeom>
        </p:spPr>
      </p:pic>
      <p:sp>
        <p:nvSpPr>
          <p:cNvPr id="4" name="Datos vietos rezervavimo ženklas 11">
            <a:extLst>
              <a:ext uri="{FF2B5EF4-FFF2-40B4-BE49-F238E27FC236}">
                <a16:creationId xmlns:a16="http://schemas.microsoft.com/office/drawing/2014/main" id="{F6FE1374-BEED-CD81-98E3-BFCFA7FDC7F1}"/>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Paveikslėlis 5" descr="Paveikslėlis, kuriame yra baldai, avalynė, apranga, žmonės&#10;&#10;Dirbtinio intelekto sugeneruotas turinys gali būti neteisingas.">
            <a:extLst>
              <a:ext uri="{FF2B5EF4-FFF2-40B4-BE49-F238E27FC236}">
                <a16:creationId xmlns:a16="http://schemas.microsoft.com/office/drawing/2014/main" id="{5058D8BE-1D84-0EFB-EA43-808D3524B9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20600" y="3364162"/>
            <a:ext cx="5277236" cy="5178258"/>
          </a:xfrm>
          <a:prstGeom prst="rect">
            <a:avLst/>
          </a:prstGeom>
        </p:spPr>
      </p:pic>
    </p:spTree>
    <p:extLst>
      <p:ext uri="{BB962C8B-B14F-4D97-AF65-F5344CB8AC3E}">
        <p14:creationId xmlns:p14="http://schemas.microsoft.com/office/powerpoint/2010/main" val="368267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8CF34-F43F-541C-FFB6-1CEDD0BD7F0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515E391-DC3F-A43D-CF0D-84A29E27B295}"/>
              </a:ext>
            </a:extLst>
          </p:cNvPr>
          <p:cNvSpPr/>
          <p:nvPr/>
        </p:nvSpPr>
        <p:spPr>
          <a:xfrm>
            <a:off x="2" y="9248775"/>
            <a:ext cx="12002696"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45"/>
            <a:endParaRPr lang="lt-LT" sz="1800">
              <a:solidFill>
                <a:prstClr val="black"/>
              </a:solidFill>
              <a:latin typeface="Calibri"/>
            </a:endParaRPr>
          </a:p>
        </p:txBody>
      </p:sp>
      <p:pic>
        <p:nvPicPr>
          <p:cNvPr id="3" name="Picture 3">
            <a:extLst>
              <a:ext uri="{FF2B5EF4-FFF2-40B4-BE49-F238E27FC236}">
                <a16:creationId xmlns:a16="http://schemas.microsoft.com/office/drawing/2014/main" id="{D1E1B5F3-2777-02C2-ABEE-A786A87E638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52748" y="7312292"/>
            <a:ext cx="1473626" cy="1880498"/>
          </a:xfrm>
          <a:prstGeom prst="rect">
            <a:avLst/>
          </a:prstGeom>
        </p:spPr>
      </p:pic>
      <p:pic>
        <p:nvPicPr>
          <p:cNvPr id="4" name="Picture 4">
            <a:extLst>
              <a:ext uri="{FF2B5EF4-FFF2-40B4-BE49-F238E27FC236}">
                <a16:creationId xmlns:a16="http://schemas.microsoft.com/office/drawing/2014/main" id="{975A50B3-62A2-92BF-5C55-39BBA96E44F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64585" y="2335461"/>
            <a:ext cx="1817046" cy="1902666"/>
          </a:xfrm>
          <a:prstGeom prst="rect">
            <a:avLst/>
          </a:prstGeom>
        </p:spPr>
      </p:pic>
      <p:pic>
        <p:nvPicPr>
          <p:cNvPr id="8" name="Picture 8">
            <a:extLst>
              <a:ext uri="{FF2B5EF4-FFF2-40B4-BE49-F238E27FC236}">
                <a16:creationId xmlns:a16="http://schemas.microsoft.com/office/drawing/2014/main" id="{23657531-B185-C28F-AD46-52E1F78A45E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64586" y="7368280"/>
            <a:ext cx="1384730" cy="1880498"/>
          </a:xfrm>
          <a:prstGeom prst="rect">
            <a:avLst/>
          </a:prstGeom>
        </p:spPr>
      </p:pic>
      <p:pic>
        <p:nvPicPr>
          <p:cNvPr id="10" name="Paveikslėlis 9" descr="Paveikslėlis, kuriame yra animacija, piešimas, menas, Vaikų piešiniai&#10;&#10;Automatiškai sugeneruotas aprašymas">
            <a:extLst>
              <a:ext uri="{FF2B5EF4-FFF2-40B4-BE49-F238E27FC236}">
                <a16:creationId xmlns:a16="http://schemas.microsoft.com/office/drawing/2014/main" id="{AB922D86-1AF4-51CF-7066-32895D85A4E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12" name="Antrinis pavadinimas 11">
            <a:extLst>
              <a:ext uri="{FF2B5EF4-FFF2-40B4-BE49-F238E27FC236}">
                <a16:creationId xmlns:a16="http://schemas.microsoft.com/office/drawing/2014/main" id="{1DD08AAC-F9FB-A92B-234E-2766ADC1ABE1}"/>
              </a:ext>
            </a:extLst>
          </p:cNvPr>
          <p:cNvSpPr>
            <a:spLocks noGrp="1"/>
          </p:cNvSpPr>
          <p:nvPr>
            <p:ph type="subTitle" idx="1"/>
          </p:nvPr>
        </p:nvSpPr>
        <p:spPr>
          <a:xfrm>
            <a:off x="4226374" y="2546141"/>
            <a:ext cx="13121642" cy="5512335"/>
          </a:xfrm>
        </p:spPr>
        <p:txBody>
          <a:bodyPr vert="horz" lIns="137160" tIns="68580" rIns="137160" bIns="68580" rtlCol="0" anchor="t">
            <a:no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br>
              <a:rPr lang="lt-LT" sz="4200" dirty="0">
                <a:latin typeface="Times New Roman" panose="02020603050405020304" pitchFamily="18" charset="0"/>
                <a:cs typeface="Times New Roman" panose="02020603050405020304" pitchFamily="18" charset="0"/>
              </a:rPr>
            </a:br>
            <a:endParaRPr lang="lt-LT" sz="4200" dirty="0">
              <a:latin typeface="Times New Roman" panose="02020603050405020304" pitchFamily="18" charset="0"/>
              <a:cs typeface="Times New Roman" panose="02020603050405020304" pitchFamily="18" charset="0"/>
            </a:endParaRPr>
          </a:p>
        </p:txBody>
      </p:sp>
      <p:sp>
        <p:nvSpPr>
          <p:cNvPr id="5" name="Datos vietos rezervavimo ženklas 11">
            <a:extLst>
              <a:ext uri="{FF2B5EF4-FFF2-40B4-BE49-F238E27FC236}">
                <a16:creationId xmlns:a16="http://schemas.microsoft.com/office/drawing/2014/main" id="{B9F36BAD-EB45-9056-D1CD-7488FC0BA412}"/>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05F69603-342C-9533-1461-5C64B34A06D7}"/>
              </a:ext>
            </a:extLst>
          </p:cNvPr>
          <p:cNvSpPr txBox="1"/>
          <p:nvPr/>
        </p:nvSpPr>
        <p:spPr>
          <a:xfrm>
            <a:off x="3981834" y="9479375"/>
            <a:ext cx="13716000" cy="415498"/>
          </a:xfrm>
          <a:prstGeom prst="rect">
            <a:avLst/>
          </a:prstGeom>
          <a:noFill/>
        </p:spPr>
        <p:txBody>
          <a:bodyPr wrap="square">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2100" dirty="0">
                <a:solidFill>
                  <a:srgbClr val="898989"/>
                </a:solidFill>
              </a:rPr>
              <a:t>​</a:t>
            </a:r>
          </a:p>
        </p:txBody>
      </p:sp>
      <p:pic>
        <p:nvPicPr>
          <p:cNvPr id="11" name="Paveikslėlis 10">
            <a:extLst>
              <a:ext uri="{FF2B5EF4-FFF2-40B4-BE49-F238E27FC236}">
                <a16:creationId xmlns:a16="http://schemas.microsoft.com/office/drawing/2014/main" id="{F5728E64-57B6-ADFE-0A23-980F1CD951D5}"/>
              </a:ext>
            </a:extLst>
          </p:cNvPr>
          <p:cNvPicPr>
            <a:picLocks noChangeAspect="1"/>
          </p:cNvPicPr>
          <p:nvPr/>
        </p:nvPicPr>
        <p:blipFill>
          <a:blip r:embed="rId10"/>
          <a:stretch>
            <a:fillRect/>
          </a:stretch>
        </p:blipFill>
        <p:spPr>
          <a:xfrm>
            <a:off x="4022942" y="586775"/>
            <a:ext cx="12899333" cy="8445681"/>
          </a:xfrm>
          <a:prstGeom prst="rect">
            <a:avLst/>
          </a:prstGeom>
        </p:spPr>
      </p:pic>
    </p:spTree>
    <p:extLst>
      <p:ext uri="{BB962C8B-B14F-4D97-AF65-F5344CB8AC3E}">
        <p14:creationId xmlns:p14="http://schemas.microsoft.com/office/powerpoint/2010/main" val="1449768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E46D8-FF86-18F6-F3E7-9211B90BA8CB}"/>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94820A48-8F75-6878-7AC8-E3CD6B1B3C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535400" y="-38100"/>
            <a:ext cx="1699904" cy="1780004"/>
          </a:xfrm>
          <a:prstGeom prst="rect">
            <a:avLst/>
          </a:prstGeom>
        </p:spPr>
      </p:pic>
      <p:pic>
        <p:nvPicPr>
          <p:cNvPr id="16" name="Paveikslėlis 15" descr="Paveikslėlis, kuriame yra tekstas, Šriftas, ekrano kopija, skaičius&#10;&#10;Dirbtinio intelekto sugeneruotas turinys gali būti neteisingas.">
            <a:extLst>
              <a:ext uri="{FF2B5EF4-FFF2-40B4-BE49-F238E27FC236}">
                <a16:creationId xmlns:a16="http://schemas.microsoft.com/office/drawing/2014/main" id="{D050E3C3-E47C-CBB4-6A77-0C567A6E8527}"/>
              </a:ext>
            </a:extLst>
          </p:cNvPr>
          <p:cNvPicPr>
            <a:picLocks noChangeAspect="1"/>
          </p:cNvPicPr>
          <p:nvPr/>
        </p:nvPicPr>
        <p:blipFill>
          <a:blip r:embed="rId5">
            <a:extLst>
              <a:ext uri="{28A0092B-C50C-407E-A947-70E740481C1C}">
                <a14:useLocalDpi xmlns:a14="http://schemas.microsoft.com/office/drawing/2010/main" val="0"/>
              </a:ext>
            </a:extLst>
          </a:blip>
          <a:srcRect t="7778" r="2877" b="13704"/>
          <a:stretch>
            <a:fillRect/>
          </a:stretch>
        </p:blipFill>
        <p:spPr>
          <a:xfrm>
            <a:off x="9753600" y="1609924"/>
            <a:ext cx="7067300" cy="8077200"/>
          </a:xfrm>
          <a:prstGeom prst="rect">
            <a:avLst/>
          </a:prstGeom>
        </p:spPr>
      </p:pic>
      <p:graphicFrame>
        <p:nvGraphicFramePr>
          <p:cNvPr id="14" name="Turinio vietos rezervavimo ženklas 6">
            <a:extLst>
              <a:ext uri="{FF2B5EF4-FFF2-40B4-BE49-F238E27FC236}">
                <a16:creationId xmlns:a16="http://schemas.microsoft.com/office/drawing/2014/main" id="{376B463D-AACF-2A34-084B-BEF06AB6E37A}"/>
              </a:ext>
            </a:extLst>
          </p:cNvPr>
          <p:cNvGraphicFramePr>
            <a:graphicFrameLocks noGrp="1"/>
          </p:cNvGraphicFramePr>
          <p:nvPr>
            <p:ph idx="1"/>
            <p:extLst>
              <p:ext uri="{D42A27DB-BD31-4B8C-83A1-F6EECF244321}">
                <p14:modId xmlns:p14="http://schemas.microsoft.com/office/powerpoint/2010/main" val="1359126922"/>
              </p:ext>
            </p:extLst>
          </p:nvPr>
        </p:nvGraphicFramePr>
        <p:xfrm>
          <a:off x="1164588" y="1821882"/>
          <a:ext cx="16406972" cy="76171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AutoShape 2">
            <a:extLst>
              <a:ext uri="{FF2B5EF4-FFF2-40B4-BE49-F238E27FC236}">
                <a16:creationId xmlns:a16="http://schemas.microsoft.com/office/drawing/2014/main" id="{B83632CC-24FF-2FD4-2D31-6D55C413286E}"/>
              </a:ext>
            </a:extLst>
          </p:cNvPr>
          <p:cNvSpPr/>
          <p:nvPr/>
        </p:nvSpPr>
        <p:spPr>
          <a:xfrm>
            <a:off x="2" y="9248774"/>
            <a:ext cx="9982198" cy="39989"/>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45"/>
            <a:endParaRPr lang="lt-LT" sz="1800">
              <a:solidFill>
                <a:prstClr val="black"/>
              </a:solidFill>
              <a:latin typeface="Calibri"/>
            </a:endParaRPr>
          </a:p>
        </p:txBody>
      </p:sp>
      <p:pic>
        <p:nvPicPr>
          <p:cNvPr id="3" name="Picture 3">
            <a:extLst>
              <a:ext uri="{FF2B5EF4-FFF2-40B4-BE49-F238E27FC236}">
                <a16:creationId xmlns:a16="http://schemas.microsoft.com/office/drawing/2014/main" id="{95466183-E516-1FA7-D0B0-9B53A08706A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752748" y="7312292"/>
            <a:ext cx="1473626" cy="1880498"/>
          </a:xfrm>
          <a:prstGeom prst="rect">
            <a:avLst/>
          </a:prstGeom>
        </p:spPr>
      </p:pic>
      <p:pic>
        <p:nvPicPr>
          <p:cNvPr id="8" name="Picture 8">
            <a:extLst>
              <a:ext uri="{FF2B5EF4-FFF2-40B4-BE49-F238E27FC236}">
                <a16:creationId xmlns:a16="http://schemas.microsoft.com/office/drawing/2014/main" id="{33903A3D-65F0-354C-C488-52B2E866AFC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64586" y="7368280"/>
            <a:ext cx="1384730" cy="1880498"/>
          </a:xfrm>
          <a:prstGeom prst="rect">
            <a:avLst/>
          </a:prstGeom>
        </p:spPr>
      </p:pic>
      <p:pic>
        <p:nvPicPr>
          <p:cNvPr id="10" name="Paveikslėlis 9" descr="Paveikslėlis, kuriame yra animacija, piešimas, menas, Vaikų piešiniai&#10;&#10;Automatiškai sugeneruotas aprašymas">
            <a:extLst>
              <a:ext uri="{FF2B5EF4-FFF2-40B4-BE49-F238E27FC236}">
                <a16:creationId xmlns:a16="http://schemas.microsoft.com/office/drawing/2014/main" id="{5432692F-A13B-DB22-F9B1-840D9B6B399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5" name="Pavadinimas 4">
            <a:extLst>
              <a:ext uri="{FF2B5EF4-FFF2-40B4-BE49-F238E27FC236}">
                <a16:creationId xmlns:a16="http://schemas.microsoft.com/office/drawing/2014/main" id="{61478DEC-43BD-BE3F-CD4C-3AB4DDFF9285}"/>
              </a:ext>
            </a:extLst>
          </p:cNvPr>
          <p:cNvSpPr>
            <a:spLocks noGrp="1"/>
          </p:cNvSpPr>
          <p:nvPr>
            <p:ph type="title"/>
          </p:nvPr>
        </p:nvSpPr>
        <p:spPr>
          <a:xfrm>
            <a:off x="3352799" y="133187"/>
            <a:ext cx="13729565" cy="1999156"/>
          </a:xfrm>
        </p:spPr>
        <p:txBody>
          <a:bodyPr>
            <a:norm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lt-LT" sz="4400" b="1" dirty="0">
                <a:latin typeface="Times New Roman" panose="02020603050405020304" pitchFamily="18" charset="0"/>
                <a:cs typeface="Times New Roman" panose="02020603050405020304" pitchFamily="18" charset="0"/>
              </a:rPr>
              <a:t>PAV subjektų išvadų/pasiūlymų arba pastabų teikimas</a:t>
            </a:r>
            <a:endParaRPr lang="lt-LT" sz="4400" b="1" dirty="0">
              <a:highlight>
                <a:srgbClr val="FFFF00"/>
              </a:highlight>
              <a:latin typeface="Times New Roman" panose="02020603050405020304" pitchFamily="18" charset="0"/>
              <a:cs typeface="Times New Roman" panose="02020603050405020304" pitchFamily="18" charset="0"/>
            </a:endParaRPr>
          </a:p>
        </p:txBody>
      </p:sp>
      <p:sp>
        <p:nvSpPr>
          <p:cNvPr id="6" name="Datos vietos rezervavimo ženklas 11">
            <a:extLst>
              <a:ext uri="{FF2B5EF4-FFF2-40B4-BE49-F238E27FC236}">
                <a16:creationId xmlns:a16="http://schemas.microsoft.com/office/drawing/2014/main" id="{C0DF9687-C99E-A03E-52EC-BD1981C1BA50}"/>
              </a:ext>
            </a:extLst>
          </p:cNvPr>
          <p:cNvSpPr>
            <a:spLocks noGrp="1"/>
          </p:cNvSpPr>
          <p:nvPr>
            <p:ph type="dt" sz="half" idx="10"/>
          </p:nvPr>
        </p:nvSpPr>
        <p:spPr>
          <a:xfrm>
            <a:off x="716441" y="9439027"/>
            <a:ext cx="3200400" cy="547688"/>
          </a:xfrm>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1" name="Grafinis elementas 10" descr="Document with solid fill">
            <a:extLst>
              <a:ext uri="{FF2B5EF4-FFF2-40B4-BE49-F238E27FC236}">
                <a16:creationId xmlns:a16="http://schemas.microsoft.com/office/drawing/2014/main" id="{447D4DB2-768A-404D-5064-C65765BC96F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29836" y="2373028"/>
            <a:ext cx="3162300" cy="3162300"/>
          </a:xfrm>
          <a:prstGeom prst="rect">
            <a:avLst/>
          </a:prstGeom>
        </p:spPr>
      </p:pic>
    </p:spTree>
    <p:extLst>
      <p:ext uri="{BB962C8B-B14F-4D97-AF65-F5344CB8AC3E}">
        <p14:creationId xmlns:p14="http://schemas.microsoft.com/office/powerpoint/2010/main" val="143330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8A55E-BE6C-5323-BD7D-CC7D40195C9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01E49906-F4A4-D39D-468F-CF9675013F5B}"/>
              </a:ext>
            </a:extLst>
          </p:cNvPr>
          <p:cNvSpPr/>
          <p:nvPr/>
        </p:nvSpPr>
        <p:spPr>
          <a:xfrm>
            <a:off x="2" y="9248775"/>
            <a:ext cx="12002696" cy="0"/>
          </a:xfrm>
          <a:prstGeom prst="line">
            <a:avLst/>
          </a:prstGeom>
          <a:ln w="9525" cap="rnd">
            <a:solidFill>
              <a:srgbClr val="000000"/>
            </a:solidFill>
            <a:prstDash val="solid"/>
            <a:headEnd type="none" w="sm" len="sm"/>
            <a:tailEnd type="none" w="sm" len="sm"/>
          </a:ln>
        </p:spPr>
        <p:txBody>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45"/>
            <a:endParaRPr lang="lt-LT" sz="1800">
              <a:solidFill>
                <a:prstClr val="black"/>
              </a:solidFill>
              <a:latin typeface="Calibri"/>
            </a:endParaRPr>
          </a:p>
        </p:txBody>
      </p:sp>
      <p:pic>
        <p:nvPicPr>
          <p:cNvPr id="3" name="Picture 3">
            <a:extLst>
              <a:ext uri="{FF2B5EF4-FFF2-40B4-BE49-F238E27FC236}">
                <a16:creationId xmlns:a16="http://schemas.microsoft.com/office/drawing/2014/main" id="{E96061BC-2C11-F38C-3DEC-8E317DCB246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52748" y="7312292"/>
            <a:ext cx="1473626" cy="1880498"/>
          </a:xfrm>
          <a:prstGeom prst="rect">
            <a:avLst/>
          </a:prstGeom>
        </p:spPr>
      </p:pic>
      <p:pic>
        <p:nvPicPr>
          <p:cNvPr id="4" name="Picture 4">
            <a:extLst>
              <a:ext uri="{FF2B5EF4-FFF2-40B4-BE49-F238E27FC236}">
                <a16:creationId xmlns:a16="http://schemas.microsoft.com/office/drawing/2014/main" id="{5F87FDCA-0BAB-9905-3388-80AF6AEA453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64586" y="3924300"/>
            <a:ext cx="1817046" cy="1902666"/>
          </a:xfrm>
          <a:prstGeom prst="rect">
            <a:avLst/>
          </a:prstGeom>
        </p:spPr>
      </p:pic>
      <p:pic>
        <p:nvPicPr>
          <p:cNvPr id="8" name="Picture 8">
            <a:extLst>
              <a:ext uri="{FF2B5EF4-FFF2-40B4-BE49-F238E27FC236}">
                <a16:creationId xmlns:a16="http://schemas.microsoft.com/office/drawing/2014/main" id="{604DC976-FC18-9A78-7FD3-CBB030D3C96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64586" y="7368280"/>
            <a:ext cx="1384730" cy="1880498"/>
          </a:xfrm>
          <a:prstGeom prst="rect">
            <a:avLst/>
          </a:prstGeom>
        </p:spPr>
      </p:pic>
      <p:pic>
        <p:nvPicPr>
          <p:cNvPr id="10" name="Paveikslėlis 9" descr="Paveikslėlis, kuriame yra animacija, piešimas, menas, Vaikų piešiniai&#10;&#10;Automatiškai sugeneruotas aprašymas">
            <a:extLst>
              <a:ext uri="{FF2B5EF4-FFF2-40B4-BE49-F238E27FC236}">
                <a16:creationId xmlns:a16="http://schemas.microsoft.com/office/drawing/2014/main" id="{9B382486-893D-05BE-E9D7-05D297D2E0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0165" y="350408"/>
            <a:ext cx="2562678" cy="1026000"/>
          </a:xfrm>
          <a:prstGeom prst="rect">
            <a:avLst/>
          </a:prstGeom>
        </p:spPr>
      </p:pic>
      <p:sp>
        <p:nvSpPr>
          <p:cNvPr id="9" name="Pavadinimas 8">
            <a:extLst>
              <a:ext uri="{FF2B5EF4-FFF2-40B4-BE49-F238E27FC236}">
                <a16:creationId xmlns:a16="http://schemas.microsoft.com/office/drawing/2014/main" id="{676F257E-AF64-C793-8E7C-833774E1AD0F}"/>
              </a:ext>
            </a:extLst>
          </p:cNvPr>
          <p:cNvSpPr>
            <a:spLocks noGrp="1"/>
          </p:cNvSpPr>
          <p:nvPr>
            <p:ph type="ctrTitle"/>
          </p:nvPr>
        </p:nvSpPr>
        <p:spPr>
          <a:xfrm>
            <a:off x="3886200" y="1381851"/>
            <a:ext cx="12954001" cy="1362661"/>
          </a:xfrm>
        </p:spPr>
        <p:txBody>
          <a:bodyPr>
            <a:no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lt-LT" sz="4800" b="1" dirty="0"/>
              <a:t>Savivaldybių vaidmuo atrankos dėl PAV procese ir PAV procese</a:t>
            </a:r>
            <a:endParaRPr lang="en-US" sz="4800" b="1" dirty="0"/>
          </a:p>
        </p:txBody>
      </p:sp>
      <p:sp>
        <p:nvSpPr>
          <p:cNvPr id="12" name="Antrinis pavadinimas 11">
            <a:extLst>
              <a:ext uri="{FF2B5EF4-FFF2-40B4-BE49-F238E27FC236}">
                <a16:creationId xmlns:a16="http://schemas.microsoft.com/office/drawing/2014/main" id="{9B6BC278-2B0C-A244-0544-AFD952CCF223}"/>
              </a:ext>
            </a:extLst>
          </p:cNvPr>
          <p:cNvSpPr>
            <a:spLocks noGrp="1"/>
          </p:cNvSpPr>
          <p:nvPr>
            <p:ph type="subTitle" idx="1"/>
          </p:nvPr>
        </p:nvSpPr>
        <p:spPr>
          <a:xfrm>
            <a:off x="3152843" y="3467104"/>
            <a:ext cx="13841696" cy="5029196"/>
          </a:xfrm>
        </p:spPr>
        <p:txBody>
          <a:bodyPr>
            <a:no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342900" indent="-342900" algn="just">
              <a:buFont typeface="Arial" panose="020B0604020202020204" pitchFamily="34" charset="0"/>
              <a:buChar char="•"/>
            </a:pPr>
            <a:r>
              <a:rPr lang="lt-LT" sz="2800" i="1" dirty="0">
                <a:cs typeface="Times New Roman" panose="02020603050405020304" pitchFamily="18" charset="0"/>
              </a:rPr>
              <a:t>Visuomenės informavimas </a:t>
            </a:r>
            <a:r>
              <a:rPr lang="lt-LT" sz="2800" dirty="0">
                <a:cs typeface="Times New Roman" panose="02020603050405020304" pitchFamily="18" charset="0"/>
              </a:rPr>
              <a:t>(Atrankos tvarkos aprašo 49 p. (laisvos formos raštas)).</a:t>
            </a:r>
          </a:p>
          <a:p>
            <a:pPr marL="342900" indent="-342900" algn="just">
              <a:buFont typeface="Arial" panose="020B0604020202020204" pitchFamily="34" charset="0"/>
              <a:buChar char="•"/>
            </a:pPr>
            <a:r>
              <a:rPr lang="lt-LT" sz="2800" i="1" dirty="0">
                <a:cs typeface="Times New Roman" panose="02020603050405020304" pitchFamily="18" charset="0"/>
              </a:rPr>
              <a:t>Savivaldybių kompetencija </a:t>
            </a:r>
            <a:r>
              <a:rPr lang="lt-LT" sz="2800" dirty="0">
                <a:cs typeface="Times New Roman" panose="02020603050405020304" pitchFamily="18" charset="0"/>
              </a:rPr>
              <a:t>– pagal </a:t>
            </a:r>
            <a:r>
              <a:rPr lang="lt-LT" sz="2800" dirty="0"/>
              <a:t>PŪV PAV įstatymo 6 str. 5 d. 5p., savivaldybės meras ar jo įgaliotas savivaldybės administracijos direktorius – dėl planuojamos ūkinės veiklos poveikio aplinkai vertinimo ir šios veiklos galimo poveikio aplinkai, atsižvelgiant į : </a:t>
            </a:r>
          </a:p>
          <a:p>
            <a:pPr marL="514350" indent="-514350" algn="just">
              <a:buAutoNum type="arabicPeriod"/>
            </a:pPr>
            <a:r>
              <a:rPr lang="lt-LT" sz="2800" i="1" dirty="0"/>
              <a:t>patvirtintų ir galiojančių teritorijų planavimo dokumentų sprendinius;</a:t>
            </a:r>
          </a:p>
          <a:p>
            <a:pPr marL="514350" indent="-514350" algn="just">
              <a:buAutoNum type="arabicPeriod"/>
            </a:pPr>
            <a:r>
              <a:rPr lang="lt-LT" sz="2800" i="1" dirty="0"/>
              <a:t>galimybes pagal teritorijų planavimą reglamentuojančių teisės aktų reikalavimus juos keisti;</a:t>
            </a:r>
          </a:p>
          <a:p>
            <a:pPr marL="514350" indent="-514350" algn="just">
              <a:buAutoNum type="arabicPeriod"/>
            </a:pPr>
            <a:r>
              <a:rPr lang="lt-LT" sz="2800" i="1" dirty="0"/>
              <a:t>galimą poveikį savivaldybės įsteigtoms saugomoms teritorijoms; </a:t>
            </a:r>
          </a:p>
          <a:p>
            <a:pPr marL="514350" indent="-514350" algn="just">
              <a:buAutoNum type="arabicPeriod"/>
            </a:pPr>
            <a:r>
              <a:rPr lang="lt-LT" sz="2800" i="1" dirty="0"/>
              <a:t>pagal Lietuvos Respublikos aplinkos monitoringo įstatymą vykdomos savivaldybės aplinkos stebėsenos (monitoringo) duomenis</a:t>
            </a:r>
            <a:r>
              <a:rPr lang="lt-LT" sz="2800" dirty="0"/>
              <a:t>.</a:t>
            </a:r>
          </a:p>
          <a:p>
            <a:pPr algn="just"/>
            <a:endParaRPr lang="lt-LT" sz="2800" b="1" dirty="0">
              <a:cs typeface="Times New Roman" panose="02020603050405020304" pitchFamily="18" charset="0"/>
            </a:endParaRPr>
          </a:p>
          <a:p>
            <a:pPr algn="just"/>
            <a:endParaRPr lang="lt-LT" sz="2800" dirty="0">
              <a:cs typeface="Times New Roman" panose="02020603050405020304" pitchFamily="18" charset="0"/>
            </a:endParaRPr>
          </a:p>
        </p:txBody>
      </p:sp>
      <p:sp>
        <p:nvSpPr>
          <p:cNvPr id="5" name="Datos vietos rezervavimo ženklas 11">
            <a:extLst>
              <a:ext uri="{FF2B5EF4-FFF2-40B4-BE49-F238E27FC236}">
                <a16:creationId xmlns:a16="http://schemas.microsoft.com/office/drawing/2014/main" id="{84AC9D26-166F-B73C-9B9E-1F8F10411293}"/>
              </a:ext>
            </a:extLst>
          </p:cNvPr>
          <p:cNvSpPr>
            <a:spLocks noGrp="1"/>
          </p:cNvSpPr>
          <p:nvPr>
            <p:ph type="dt" sz="half" idx="10"/>
          </p:nvPr>
        </p:nvSpPr>
        <p:spPr/>
        <p:txBody>
          <a:bodyPr/>
          <a:lstStyle>
            <a:defPPr>
              <a:defRPr lang="lt-LT"/>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r>
              <a:rPr lang="en-US" sz="2100" dirty="0">
                <a:latin typeface="Calibri Light" panose="020F0302020204030204" pitchFamily="34" charset="0"/>
                <a:ea typeface="Calibri Light" panose="020F0302020204030204" pitchFamily="34" charset="0"/>
                <a:cs typeface="Calibri Light" panose="020F0302020204030204" pitchFamily="34" charset="0"/>
              </a:rPr>
              <a:t>202</a:t>
            </a:r>
            <a:r>
              <a:rPr lang="lt-LT" sz="2100" dirty="0">
                <a:latin typeface="Calibri Light" panose="020F0302020204030204" pitchFamily="34" charset="0"/>
                <a:ea typeface="Calibri Light" panose="020F0302020204030204" pitchFamily="34" charset="0"/>
                <a:cs typeface="Calibri Light" panose="020F0302020204030204" pitchFamily="34" charset="0"/>
              </a:rPr>
              <a:t>5</a:t>
            </a:r>
            <a:r>
              <a:rPr lang="en-US" sz="2100" dirty="0">
                <a:latin typeface="Calibri Light" panose="020F0302020204030204" pitchFamily="34" charset="0"/>
                <a:ea typeface="Calibri Light" panose="020F0302020204030204" pitchFamily="34" charset="0"/>
                <a:cs typeface="Calibri Light" panose="020F0302020204030204" pitchFamily="34" charset="0"/>
              </a:rPr>
              <a:t>-</a:t>
            </a:r>
            <a:r>
              <a:rPr lang="lt-LT" sz="2100" dirty="0">
                <a:latin typeface="Calibri Light" panose="020F0302020204030204" pitchFamily="34" charset="0"/>
                <a:ea typeface="Calibri Light" panose="020F0302020204030204" pitchFamily="34" charset="0"/>
                <a:cs typeface="Calibri Light" panose="020F0302020204030204" pitchFamily="34" charset="0"/>
              </a:rPr>
              <a:t>10-27</a:t>
            </a:r>
            <a:endParaRPr lang="en-US" sz="21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BDAAB1DE-C328-7E84-D37E-F3DA020C0AEB}"/>
              </a:ext>
            </a:extLst>
          </p:cNvPr>
          <p:cNvSpPr txBox="1"/>
          <p:nvPr/>
        </p:nvSpPr>
        <p:spPr>
          <a:xfrm>
            <a:off x="4572000" y="9475229"/>
            <a:ext cx="13716000" cy="415498"/>
          </a:xfrm>
          <a:prstGeom prst="rect">
            <a:avLst/>
          </a:prstGeom>
          <a:noFill/>
        </p:spPr>
        <p:txBody>
          <a:bodyPr wrap="square">
            <a:spAutoFit/>
          </a:bodyPr>
          <a:lstStyle>
            <a:defPPr>
              <a:defRPr lang="lt-L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r>
              <a:rPr lang="en-US" sz="2100" dirty="0">
                <a:solidFill>
                  <a:srgbClr val="898989"/>
                </a:solidFill>
              </a:rPr>
              <a:t>​</a:t>
            </a:r>
          </a:p>
        </p:txBody>
      </p:sp>
    </p:spTree>
    <p:extLst>
      <p:ext uri="{BB962C8B-B14F-4D97-AF65-F5344CB8AC3E}">
        <p14:creationId xmlns:p14="http://schemas.microsoft.com/office/powerpoint/2010/main" val="3707316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81AEA-D890-A0F1-B490-D4E5B4BCF38C}"/>
            </a:ext>
          </a:extLst>
        </p:cNvPr>
        <p:cNvGrpSpPr/>
        <p:nvPr/>
      </p:nvGrpSpPr>
      <p:grpSpPr>
        <a:xfrm>
          <a:off x="0" y="0"/>
          <a:ext cx="0" cy="0"/>
          <a:chOff x="0" y="0"/>
          <a:chExt cx="0" cy="0"/>
        </a:xfrm>
      </p:grpSpPr>
      <p:sp>
        <p:nvSpPr>
          <p:cNvPr id="8" name="AutoShape 8">
            <a:extLst>
              <a:ext uri="{FF2B5EF4-FFF2-40B4-BE49-F238E27FC236}">
                <a16:creationId xmlns:a16="http://schemas.microsoft.com/office/drawing/2014/main" id="{74930616-A1BF-6887-5EB5-D7F53FAB333B}"/>
              </a:ext>
            </a:extLst>
          </p:cNvPr>
          <p:cNvSpPr/>
          <p:nvPr/>
        </p:nvSpPr>
        <p:spPr>
          <a:xfrm flipV="1">
            <a:off x="-1" y="9248774"/>
            <a:ext cx="12002697" cy="9525"/>
          </a:xfrm>
          <a:prstGeom prst="line">
            <a:avLst/>
          </a:prstGeom>
          <a:ln w="9525"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9">
            <a:extLst>
              <a:ext uri="{FF2B5EF4-FFF2-40B4-BE49-F238E27FC236}">
                <a16:creationId xmlns:a16="http://schemas.microsoft.com/office/drawing/2014/main" id="{F7D1B736-76E7-C16B-882B-B32E06FFD39F}"/>
              </a:ext>
            </a:extLst>
          </p:cNvPr>
          <p:cNvPicPr>
            <a:picLocks noChangeAspect="1"/>
          </p:cNvPicPr>
          <p:nvPr/>
        </p:nvPicPr>
        <p:blipFill>
          <a:blip r:embed="rId3"/>
          <a:srcRect/>
          <a:stretch>
            <a:fillRect/>
          </a:stretch>
        </p:blipFill>
        <p:spPr>
          <a:xfrm>
            <a:off x="519474" y="509631"/>
            <a:ext cx="2592996" cy="1038138"/>
          </a:xfrm>
          <a:prstGeom prst="rect">
            <a:avLst/>
          </a:prstGeom>
        </p:spPr>
      </p:pic>
      <p:sp>
        <p:nvSpPr>
          <p:cNvPr id="10" name="TextBox 10">
            <a:extLst>
              <a:ext uri="{FF2B5EF4-FFF2-40B4-BE49-F238E27FC236}">
                <a16:creationId xmlns:a16="http://schemas.microsoft.com/office/drawing/2014/main" id="{5AB7DB59-BAFE-3D3A-D88F-09A30EDB8A13}"/>
              </a:ext>
            </a:extLst>
          </p:cNvPr>
          <p:cNvSpPr txBox="1"/>
          <p:nvPr/>
        </p:nvSpPr>
        <p:spPr>
          <a:xfrm>
            <a:off x="3345419" y="182453"/>
            <a:ext cx="6353503" cy="123110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4000" b="1" i="0" u="none" strike="noStrike" kern="1200" cap="none" spc="0" normalizeH="0" baseline="0" noProof="0" dirty="0">
                <a:ln>
                  <a:noFill/>
                </a:ln>
                <a:solidFill>
                  <a:prstClr val="black"/>
                </a:solidFill>
                <a:effectLst/>
                <a:uLnTx/>
                <a:uFillTx/>
                <a:latin typeface="Poppins Medium"/>
                <a:ea typeface="+mn-ea"/>
                <a:cs typeface="Poppins Medium"/>
              </a:rPr>
              <a:t>Nuo veiklos planavimo iki įgyvendinimo</a:t>
            </a:r>
            <a:endParaRPr kumimoji="0" lang="en-US" sz="4000" b="0" i="0" u="none" strike="noStrike" kern="1200" cap="none" spc="104" normalizeH="0" baseline="0" noProof="0" dirty="0">
              <a:ln>
                <a:noFill/>
              </a:ln>
              <a:solidFill>
                <a:srgbClr val="000000"/>
              </a:solidFill>
              <a:effectLst/>
              <a:uLnTx/>
              <a:uFillTx/>
              <a:latin typeface="Poppins Medium"/>
              <a:ea typeface="+mn-ea"/>
              <a:cs typeface="Poppins Medium"/>
            </a:endParaRPr>
          </a:p>
        </p:txBody>
      </p:sp>
      <p:sp>
        <p:nvSpPr>
          <p:cNvPr id="12" name="Datos vietos rezervavimo ženklas 11">
            <a:extLst>
              <a:ext uri="{FF2B5EF4-FFF2-40B4-BE49-F238E27FC236}">
                <a16:creationId xmlns:a16="http://schemas.microsoft.com/office/drawing/2014/main" id="{324D63B7-BC74-4763-FBDB-1755E8958B9A}"/>
              </a:ext>
            </a:extLst>
          </p:cNvPr>
          <p:cNvSpPr>
            <a:spLocks noGrp="1"/>
          </p:cNvSpPr>
          <p:nvPr>
            <p:ph type="dt" sz="half" idx="10"/>
          </p:nvPr>
        </p:nvSpPr>
        <p:spPr>
          <a:xfrm>
            <a:off x="519474" y="9594806"/>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solidFill>
                  <a:prstClr val="black">
                    <a:tint val="75000"/>
                  </a:prstClr>
                </a:solidFill>
                <a:effectLst/>
                <a:uLnTx/>
                <a:uFillTx/>
                <a:latin typeface="Calibri Light" panose="020F0302020204030204" pitchFamily="34" charset="0"/>
                <a:ea typeface="Calibri Light" panose="020F0302020204030204" pitchFamily="34" charset="0"/>
                <a:cs typeface="Calibri Light" panose="020F0302020204030204" pitchFamily="34" charset="0"/>
              </a:rPr>
              <a:t>2025-10-27</a:t>
            </a:r>
            <a:endParaRPr kumimoji="0" lang="en-US" sz="2000" b="0" i="0" u="none" strike="noStrike" kern="1200" cap="none" spc="0" normalizeH="0" baseline="0" noProof="0" dirty="0">
              <a:ln>
                <a:noFill/>
              </a:ln>
              <a:solidFill>
                <a:prstClr val="black">
                  <a:tint val="75000"/>
                </a:prstClr>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6" name="Paveikslėlis 15">
            <a:extLst>
              <a:ext uri="{FF2B5EF4-FFF2-40B4-BE49-F238E27FC236}">
                <a16:creationId xmlns:a16="http://schemas.microsoft.com/office/drawing/2014/main" id="{E312F712-75FC-8B45-4D1D-4BF60469C3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0982" y="6891751"/>
            <a:ext cx="3067083" cy="2143125"/>
          </a:xfrm>
          <a:prstGeom prst="rect">
            <a:avLst/>
          </a:prstGeom>
        </p:spPr>
      </p:pic>
      <p:graphicFrame>
        <p:nvGraphicFramePr>
          <p:cNvPr id="17" name="Diagrama 16">
            <a:extLst>
              <a:ext uri="{FF2B5EF4-FFF2-40B4-BE49-F238E27FC236}">
                <a16:creationId xmlns:a16="http://schemas.microsoft.com/office/drawing/2014/main" id="{063F5DA3-C678-A550-329A-82B7BFFFE745}"/>
              </a:ext>
            </a:extLst>
          </p:cNvPr>
          <p:cNvGraphicFramePr/>
          <p:nvPr>
            <p:extLst>
              <p:ext uri="{D42A27DB-BD31-4B8C-83A1-F6EECF244321}">
                <p14:modId xmlns:p14="http://schemas.microsoft.com/office/powerpoint/2010/main" val="698917801"/>
              </p:ext>
            </p:extLst>
          </p:nvPr>
        </p:nvGraphicFramePr>
        <p:xfrm>
          <a:off x="2017987" y="1079501"/>
          <a:ext cx="14504276" cy="78754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Rodyklė: lenkta kairėn 18">
            <a:extLst>
              <a:ext uri="{FF2B5EF4-FFF2-40B4-BE49-F238E27FC236}">
                <a16:creationId xmlns:a16="http://schemas.microsoft.com/office/drawing/2014/main" id="{EB9229D5-2EBB-C7B0-9280-D19067950AA4}"/>
              </a:ext>
            </a:extLst>
          </p:cNvPr>
          <p:cNvSpPr/>
          <p:nvPr/>
        </p:nvSpPr>
        <p:spPr>
          <a:xfrm rot="2972806">
            <a:off x="10159386" y="3134017"/>
            <a:ext cx="1237965" cy="7614329"/>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ACAF5102-6A80-F2C9-6ACA-12CC8526FEA1}"/>
              </a:ext>
            </a:extLst>
          </p:cNvPr>
          <p:cNvSpPr txBox="1"/>
          <p:nvPr/>
        </p:nvSpPr>
        <p:spPr>
          <a:xfrm>
            <a:off x="8706162" y="2584517"/>
            <a:ext cx="15462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Kontrolė</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7C10A852-1A72-2CAA-05C9-ECF9549D7E1C}"/>
              </a:ext>
            </a:extLst>
          </p:cNvPr>
          <p:cNvSpPr txBox="1"/>
          <p:nvPr/>
        </p:nvSpPr>
        <p:spPr>
          <a:xfrm>
            <a:off x="10252461" y="8275326"/>
            <a:ext cx="25355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solidFill>
                  <a:prstClr val="black"/>
                </a:solidFill>
                <a:effectLst/>
                <a:uLnTx/>
                <a:uFillTx/>
                <a:latin typeface="Calibri"/>
                <a:ea typeface="+mn-ea"/>
                <a:cs typeface="+mn-cs"/>
              </a:rPr>
              <a:t>Procedūrų atlikimas</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5" name="Paveikslėlis 24" descr="Paveikslėlis, kuriame yra dangus, pastatas, gamykla, Elektrinė&#10;&#10;Automatiškai sugeneruotas aprašymas">
            <a:extLst>
              <a:ext uri="{FF2B5EF4-FFF2-40B4-BE49-F238E27FC236}">
                <a16:creationId xmlns:a16="http://schemas.microsoft.com/office/drawing/2014/main" id="{37B6CD45-D31A-5437-08F9-E30656673192}"/>
              </a:ext>
            </a:extLst>
          </p:cNvPr>
          <p:cNvPicPr>
            <a:picLocks noChangeAspect="1"/>
          </p:cNvPicPr>
          <p:nvPr/>
        </p:nvPicPr>
        <p:blipFill>
          <a:blip r:embed="rId10"/>
          <a:stretch>
            <a:fillRect/>
          </a:stretch>
        </p:blipFill>
        <p:spPr>
          <a:xfrm>
            <a:off x="14616953" y="219409"/>
            <a:ext cx="3306119" cy="2200070"/>
          </a:xfrm>
          <a:prstGeom prst="rect">
            <a:avLst/>
          </a:prstGeom>
        </p:spPr>
      </p:pic>
      <p:pic>
        <p:nvPicPr>
          <p:cNvPr id="30" name="Paveikslėlis 29">
            <a:extLst>
              <a:ext uri="{FF2B5EF4-FFF2-40B4-BE49-F238E27FC236}">
                <a16:creationId xmlns:a16="http://schemas.microsoft.com/office/drawing/2014/main" id="{2294A129-00FB-D314-4232-B10F88AB920C}"/>
              </a:ext>
            </a:extLst>
          </p:cNvPr>
          <p:cNvPicPr>
            <a:picLocks noChangeAspect="1"/>
          </p:cNvPicPr>
          <p:nvPr/>
        </p:nvPicPr>
        <p:blipFill>
          <a:blip r:embed="rId11"/>
          <a:stretch>
            <a:fillRect/>
          </a:stretch>
        </p:blipFill>
        <p:spPr>
          <a:xfrm>
            <a:off x="3517597" y="1948562"/>
            <a:ext cx="1641787" cy="1838155"/>
          </a:xfrm>
          <a:prstGeom prst="rect">
            <a:avLst/>
          </a:prstGeom>
        </p:spPr>
      </p:pic>
      <p:sp>
        <p:nvSpPr>
          <p:cNvPr id="31" name="TextBox 30">
            <a:extLst>
              <a:ext uri="{FF2B5EF4-FFF2-40B4-BE49-F238E27FC236}">
                <a16:creationId xmlns:a16="http://schemas.microsoft.com/office/drawing/2014/main" id="{6791C054-7570-5606-2044-70A82A06BD91}"/>
              </a:ext>
            </a:extLst>
          </p:cNvPr>
          <p:cNvSpPr txBox="1"/>
          <p:nvPr/>
        </p:nvSpPr>
        <p:spPr>
          <a:xfrm rot="19657838">
            <a:off x="4293576" y="4323643"/>
            <a:ext cx="21376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Visuomenės informavimas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3" name="Paveikslėlis 32">
            <a:extLst>
              <a:ext uri="{FF2B5EF4-FFF2-40B4-BE49-F238E27FC236}">
                <a16:creationId xmlns:a16="http://schemas.microsoft.com/office/drawing/2014/main" id="{41BFB0D8-C5A1-2D74-0867-14230C3C2211}"/>
              </a:ext>
            </a:extLst>
          </p:cNvPr>
          <p:cNvPicPr>
            <a:picLocks noChangeAspect="1"/>
          </p:cNvPicPr>
          <p:nvPr/>
        </p:nvPicPr>
        <p:blipFill>
          <a:blip r:embed="rId12"/>
          <a:stretch>
            <a:fillRect/>
          </a:stretch>
        </p:blipFill>
        <p:spPr>
          <a:xfrm rot="158739">
            <a:off x="8388586" y="1415948"/>
            <a:ext cx="1640132" cy="1091434"/>
          </a:xfrm>
          <a:prstGeom prst="rect">
            <a:avLst/>
          </a:prstGeom>
        </p:spPr>
      </p:pic>
      <p:sp>
        <p:nvSpPr>
          <p:cNvPr id="35" name="Dešinysis riestinis skliaustas 34">
            <a:extLst>
              <a:ext uri="{FF2B5EF4-FFF2-40B4-BE49-F238E27FC236}">
                <a16:creationId xmlns:a16="http://schemas.microsoft.com/office/drawing/2014/main" id="{75231DD0-E591-8D7E-F092-35DCBC9AB2F4}"/>
              </a:ext>
            </a:extLst>
          </p:cNvPr>
          <p:cNvSpPr/>
          <p:nvPr/>
        </p:nvSpPr>
        <p:spPr>
          <a:xfrm rot="4410185">
            <a:off x="9353211" y="986618"/>
            <a:ext cx="628763" cy="4199952"/>
          </a:xfrm>
          <a:prstGeom prst="rightBrace">
            <a:avLst>
              <a:gd name="adj1" fmla="val 8333"/>
              <a:gd name="adj2" fmla="val 56217"/>
            </a:avLst>
          </a:prstGeom>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Kairysis riestinis skliaustas 37">
            <a:extLst>
              <a:ext uri="{FF2B5EF4-FFF2-40B4-BE49-F238E27FC236}">
                <a16:creationId xmlns:a16="http://schemas.microsoft.com/office/drawing/2014/main" id="{C4106BC3-19B9-DC51-0EB0-AA076B80E4E9}"/>
              </a:ext>
            </a:extLst>
          </p:cNvPr>
          <p:cNvSpPr/>
          <p:nvPr/>
        </p:nvSpPr>
        <p:spPr>
          <a:xfrm rot="3458672">
            <a:off x="4053221" y="1549542"/>
            <a:ext cx="1194371" cy="5750697"/>
          </a:xfrm>
          <a:prstGeom prst="leftBrace">
            <a:avLst/>
          </a:prstGeom>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valas 3">
            <a:extLst>
              <a:ext uri="{FF2B5EF4-FFF2-40B4-BE49-F238E27FC236}">
                <a16:creationId xmlns:a16="http://schemas.microsoft.com/office/drawing/2014/main" id="{2FC78467-F58E-AC47-C998-C0C5290C3DC9}"/>
              </a:ext>
            </a:extLst>
          </p:cNvPr>
          <p:cNvSpPr/>
          <p:nvPr/>
        </p:nvSpPr>
        <p:spPr>
          <a:xfrm>
            <a:off x="7229850" y="4482662"/>
            <a:ext cx="504026" cy="50402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9A727E0-161D-A380-914C-F39009375756}"/>
              </a:ext>
            </a:extLst>
          </p:cNvPr>
          <p:cNvSpPr txBox="1"/>
          <p:nvPr/>
        </p:nvSpPr>
        <p:spPr>
          <a:xfrm>
            <a:off x="7299082" y="5002319"/>
            <a:ext cx="178970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solidFill>
                  <a:prstClr val="black"/>
                </a:solidFill>
                <a:effectLst/>
                <a:uLnTx/>
                <a:uFillTx/>
                <a:latin typeface="Calibri"/>
                <a:ea typeface="+mn-ea"/>
                <a:cs typeface="+mn-cs"/>
              </a:rPr>
              <a:t>Patikrinimas prieš veiklos pradžią</a:t>
            </a:r>
          </a:p>
        </p:txBody>
      </p:sp>
      <p:sp>
        <p:nvSpPr>
          <p:cNvPr id="15" name="TextBox 14">
            <a:extLst>
              <a:ext uri="{FF2B5EF4-FFF2-40B4-BE49-F238E27FC236}">
                <a16:creationId xmlns:a16="http://schemas.microsoft.com/office/drawing/2014/main" id="{53BACCE2-8108-8615-E0EC-C4FC2AB15314}"/>
              </a:ext>
            </a:extLst>
          </p:cNvPr>
          <p:cNvSpPr txBox="1"/>
          <p:nvPr/>
        </p:nvSpPr>
        <p:spPr>
          <a:xfrm>
            <a:off x="8216050" y="9487252"/>
            <a:ext cx="9552475"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898989"/>
                </a:solidFill>
                <a:effectLst/>
                <a:uLnTx/>
                <a:uFillTx/>
                <a:latin typeface="Calibri"/>
                <a:ea typeface="+mn-ea"/>
                <a:cs typeface="+mn-cs"/>
              </a:rPr>
              <a:t>​</a:t>
            </a:r>
          </a:p>
        </p:txBody>
      </p:sp>
      <p:sp>
        <p:nvSpPr>
          <p:cNvPr id="2" name="Rodyklė: U formos 1">
            <a:extLst>
              <a:ext uri="{FF2B5EF4-FFF2-40B4-BE49-F238E27FC236}">
                <a16:creationId xmlns:a16="http://schemas.microsoft.com/office/drawing/2014/main" id="{C18D91E3-CC2D-0108-AF3B-4D685DB7D2E7}"/>
              </a:ext>
            </a:extLst>
          </p:cNvPr>
          <p:cNvSpPr/>
          <p:nvPr/>
        </p:nvSpPr>
        <p:spPr>
          <a:xfrm rot="19423945">
            <a:off x="3500563" y="5461350"/>
            <a:ext cx="2537199" cy="970157"/>
          </a:xfrm>
          <a:prstGeom prst="uturnArrow">
            <a:avLst>
              <a:gd name="adj1" fmla="val 25000"/>
              <a:gd name="adj2" fmla="val 25000"/>
              <a:gd name="adj3" fmla="val 25000"/>
              <a:gd name="adj4" fmla="val 50000"/>
              <a:gd name="adj5" fmla="val 75000"/>
            </a:avLst>
          </a:prstGeom>
          <a:solidFill>
            <a:schemeClr val="accent6">
              <a:lumMod val="60000"/>
              <a:lumOff val="4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DF869059-DE20-21C6-B65D-EC2734BF6A4D}"/>
              </a:ext>
            </a:extLst>
          </p:cNvPr>
          <p:cNvSpPr txBox="1"/>
          <p:nvPr/>
        </p:nvSpPr>
        <p:spPr>
          <a:xfrm rot="19564268">
            <a:off x="3644781" y="5503728"/>
            <a:ext cx="16552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2000" b="1" i="0" u="none" strike="noStrike" kern="1200" cap="none" spc="0" normalizeH="0" baseline="0" noProof="0" dirty="0">
                <a:ln>
                  <a:noFill/>
                </a:ln>
                <a:solidFill>
                  <a:prstClr val="black"/>
                </a:solidFill>
                <a:effectLst/>
                <a:uLnTx/>
                <a:uFillTx/>
                <a:latin typeface="Calibri"/>
                <a:ea typeface="+mn-ea"/>
                <a:cs typeface="+mn-cs"/>
              </a:rPr>
              <a:t>savivaldybė</a:t>
            </a:r>
          </a:p>
        </p:txBody>
      </p:sp>
    </p:spTree>
    <p:extLst>
      <p:ext uri="{BB962C8B-B14F-4D97-AF65-F5344CB8AC3E}">
        <p14:creationId xmlns:p14="http://schemas.microsoft.com/office/powerpoint/2010/main" val="3106600001"/>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1">
      <a:majorFont>
        <a:latin typeface="Poppins"/>
        <a:ea typeface=""/>
        <a:cs typeface=""/>
      </a:majorFont>
      <a:minorFont>
        <a:latin typeface="Poppi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1">
      <a:majorFont>
        <a:latin typeface="Poppins"/>
        <a:ea typeface=""/>
        <a:cs typeface=""/>
      </a:majorFont>
      <a:minorFont>
        <a:latin typeface="Poppi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53e7e53-5eb2-45cf-b2ab-34c867e554b8">
      <Terms xmlns="http://schemas.microsoft.com/office/infopath/2007/PartnerControls"/>
    </lcf76f155ced4ddcb4097134ff3c332f>
    <TaxCatchAll xmlns="aa0d983d-359a-438c-9953-3af1a8ac083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as" ma:contentTypeID="0x010100BAB57CF81AE55C4698AAD22D302297F0" ma:contentTypeVersion="13" ma:contentTypeDescription="Kurkite naują dokumentą." ma:contentTypeScope="" ma:versionID="69742ee2ca5bef87a91345d985028ebd">
  <xsd:schema xmlns:xsd="http://www.w3.org/2001/XMLSchema" xmlns:xs="http://www.w3.org/2001/XMLSchema" xmlns:p="http://schemas.microsoft.com/office/2006/metadata/properties" xmlns:ns2="453e7e53-5eb2-45cf-b2ab-34c867e554b8" xmlns:ns3="aa0d983d-359a-438c-9953-3af1a8ac0831" targetNamespace="http://schemas.microsoft.com/office/2006/metadata/properties" ma:root="true" ma:fieldsID="5062288e5e67d6f1b681f959b1c76ee6" ns2:_="" ns3:_="">
    <xsd:import namespace="453e7e53-5eb2-45cf-b2ab-34c867e554b8"/>
    <xsd:import namespace="aa0d983d-359a-438c-9953-3af1a8ac083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3e7e53-5eb2-45cf-b2ab-34c867e55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Vaizdų žymės" ma:readOnly="false" ma:fieldId="{5cf76f15-5ced-4ddc-b409-7134ff3c332f}" ma:taxonomyMulti="true" ma:sspId="993cf2ba-b7a7-49f7-97d1-76e12a88c41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0d983d-359a-438c-9953-3af1a8ac083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e619aed-f5c3-4c2c-a1d6-82518a9bfea7}" ma:internalName="TaxCatchAll" ma:showField="CatchAllData" ma:web="aa0d983d-359a-438c-9953-3af1a8ac0831">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Bendrinta su išsamia informacij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828B8C-CC0A-4C47-90F1-A1A95BA89255}">
  <ds:schemaRefs>
    <ds:schemaRef ds:uri="http://schemas.microsoft.com/office/2006/metadata/properties"/>
    <ds:schemaRef ds:uri="http://schemas.microsoft.com/office/infopath/2007/PartnerControls"/>
    <ds:schemaRef ds:uri="453e7e53-5eb2-45cf-b2ab-34c867e554b8"/>
    <ds:schemaRef ds:uri="aa0d983d-359a-438c-9953-3af1a8ac0831"/>
  </ds:schemaRefs>
</ds:datastoreItem>
</file>

<file path=customXml/itemProps2.xml><?xml version="1.0" encoding="utf-8"?>
<ds:datastoreItem xmlns:ds="http://schemas.openxmlformats.org/officeDocument/2006/customXml" ds:itemID="{BD43A255-CBAA-4571-A9A9-CC8145D42A81}">
  <ds:schemaRefs>
    <ds:schemaRef ds:uri="http://schemas.microsoft.com/sharepoint/v3/contenttype/forms"/>
  </ds:schemaRefs>
</ds:datastoreItem>
</file>

<file path=customXml/itemProps3.xml><?xml version="1.0" encoding="utf-8"?>
<ds:datastoreItem xmlns:ds="http://schemas.openxmlformats.org/officeDocument/2006/customXml" ds:itemID="{8A4807E0-7080-4B2F-AF0B-6CF00E9307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3e7e53-5eb2-45cf-b2ab-34c867e554b8"/>
    <ds:schemaRef ds:uri="aa0d983d-359a-438c-9953-3af1a8ac08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4172</TotalTime>
  <Words>2156</Words>
  <Application>Microsoft Office PowerPoint</Application>
  <PresentationFormat>Pasirinktinai</PresentationFormat>
  <Paragraphs>181</Paragraphs>
  <Slides>26</Slides>
  <Notes>23</Notes>
  <HiddenSlides>0</HiddenSlides>
  <MMClips>0</MMClips>
  <ScaleCrop>false</ScaleCrop>
  <HeadingPairs>
    <vt:vector size="6" baseType="variant">
      <vt:variant>
        <vt:lpstr>Naudojami šriftai</vt:lpstr>
      </vt:variant>
      <vt:variant>
        <vt:i4>9</vt:i4>
      </vt:variant>
      <vt:variant>
        <vt:lpstr>Tema</vt:lpstr>
      </vt:variant>
      <vt:variant>
        <vt:i4>4</vt:i4>
      </vt:variant>
      <vt:variant>
        <vt:lpstr>Skaidrių pavadinimai</vt:lpstr>
      </vt:variant>
      <vt:variant>
        <vt:i4>26</vt:i4>
      </vt:variant>
    </vt:vector>
  </HeadingPairs>
  <TitlesOfParts>
    <vt:vector size="39" baseType="lpstr">
      <vt:lpstr>Poppins Medium</vt:lpstr>
      <vt:lpstr>Calibri</vt:lpstr>
      <vt:lpstr>Poppins</vt:lpstr>
      <vt:lpstr>Poppins Light</vt:lpstr>
      <vt:lpstr>Calibri Light</vt:lpstr>
      <vt:lpstr>Wingdings</vt:lpstr>
      <vt:lpstr>Courier New</vt:lpstr>
      <vt:lpstr>Arial</vt:lpstr>
      <vt:lpstr>Times New Roman</vt:lpstr>
      <vt:lpstr>Office Theme</vt:lpstr>
      <vt:lpstr>„Office“ tema</vt:lpstr>
      <vt:lpstr>Office Theme</vt:lpstr>
      <vt:lpstr>1_Office Theme</vt:lpstr>
      <vt:lpstr>„PowerPoint“ pateiktis</vt:lpstr>
      <vt:lpstr>„PowerPoint“ pateiktis</vt:lpstr>
      <vt:lpstr>„PowerPoint“ pateiktis</vt:lpstr>
      <vt:lpstr>Poveikio aplinkai vertinimo procesai</vt:lpstr>
      <vt:lpstr>Atrankos dėl PAV ir PAV procesų dalyviai </vt:lpstr>
      <vt:lpstr>„PowerPoint“ pateiktis</vt:lpstr>
      <vt:lpstr>PAV subjektų išvadų/pasiūlymų arba pastabų teikimas</vt:lpstr>
      <vt:lpstr>Savivaldybių vaidmuo atrankos dėl PAV procese ir PAV procese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Dėkojame už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PPT</dc:title>
  <dc:creator>Irena Mereskeviciene</dc:creator>
  <cp:lastModifiedBy>Salomėja Skvarnavičienė</cp:lastModifiedBy>
  <cp:revision>32</cp:revision>
  <dcterms:created xsi:type="dcterms:W3CDTF">2006-08-16T00:00:00Z</dcterms:created>
  <dcterms:modified xsi:type="dcterms:W3CDTF">2025-10-30T06:20:04Z</dcterms:modified>
  <dc:identifier>DAFWsLGpBPU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0x010100BAB57CF81AE55C4698AAD22D302297F0</vt:lpwstr>
  </property>
</Properties>
</file>