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4.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5.xml" ContentType="application/vnd.openxmlformats-officedocument.presentationml.notesSlide+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notesSlides/notesSlide9.xml" ContentType="application/vnd.openxmlformats-officedocument.presentationml.notesSlide+xml"/>
  <Override PartName="/ppt/ink/ink137.xml" ContentType="application/inkml+xml"/>
  <Override PartName="/ppt/ink/ink138.xml" ContentType="application/inkml+xml"/>
  <Override PartName="/ppt/ink/ink139.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44.xml" ContentType="application/inkml+xml"/>
  <Override PartName="/ppt/notesSlides/notesSlide14.xml" ContentType="application/vnd.openxmlformats-officedocument.presentationml.notesSlide+xml"/>
  <Override PartName="/ppt/ink/ink145.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1"/>
  </p:notesMasterIdLst>
  <p:sldIdLst>
    <p:sldId id="445" r:id="rId5"/>
    <p:sldId id="395" r:id="rId6"/>
    <p:sldId id="425" r:id="rId7"/>
    <p:sldId id="426" r:id="rId8"/>
    <p:sldId id="435" r:id="rId9"/>
    <p:sldId id="428" r:id="rId10"/>
    <p:sldId id="436" r:id="rId11"/>
    <p:sldId id="418" r:id="rId12"/>
    <p:sldId id="429" r:id="rId13"/>
    <p:sldId id="430" r:id="rId14"/>
    <p:sldId id="432" r:id="rId15"/>
    <p:sldId id="434" r:id="rId16"/>
    <p:sldId id="419" r:id="rId17"/>
    <p:sldId id="431" r:id="rId18"/>
    <p:sldId id="438" r:id="rId19"/>
    <p:sldId id="420" r:id="rId20"/>
    <p:sldId id="446" r:id="rId21"/>
    <p:sldId id="449" r:id="rId22"/>
    <p:sldId id="411" r:id="rId23"/>
    <p:sldId id="422" r:id="rId24"/>
    <p:sldId id="421" r:id="rId25"/>
    <p:sldId id="423" r:id="rId26"/>
    <p:sldId id="451" r:id="rId27"/>
    <p:sldId id="424" r:id="rId28"/>
    <p:sldId id="450" r:id="rId29"/>
    <p:sldId id="279" r:id="rId30"/>
  </p:sldIdLst>
  <p:sldSz cx="18288000" cy="10287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64CD8A3C-F37C-4993-B8F4-1C4A5E6915BB}">
          <p14:sldIdLst>
            <p14:sldId id="445"/>
            <p14:sldId id="395"/>
            <p14:sldId id="425"/>
            <p14:sldId id="426"/>
            <p14:sldId id="435"/>
            <p14:sldId id="428"/>
            <p14:sldId id="436"/>
            <p14:sldId id="418"/>
            <p14:sldId id="429"/>
            <p14:sldId id="430"/>
            <p14:sldId id="432"/>
            <p14:sldId id="434"/>
            <p14:sldId id="419"/>
            <p14:sldId id="431"/>
            <p14:sldId id="438"/>
            <p14:sldId id="420"/>
            <p14:sldId id="446"/>
            <p14:sldId id="449"/>
            <p14:sldId id="411"/>
            <p14:sldId id="422"/>
            <p14:sldId id="421"/>
            <p14:sldId id="423"/>
            <p14:sldId id="451"/>
            <p14:sldId id="424"/>
            <p14:sldId id="450"/>
            <p14:sldId id="2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4FA"/>
    <a:srgbClr val="6DCFF6"/>
    <a:srgbClr val="F6F3EC"/>
    <a:srgbClr val="FFFFFF"/>
    <a:srgbClr val="8FCEA5"/>
    <a:srgbClr val="BCE2C9"/>
    <a:srgbClr val="F6F6F6"/>
    <a:srgbClr val="4F81BD"/>
    <a:srgbClr val="2F73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00E99-1AAD-4B57-8459-B5CAA32B6A7E}" v="1351" dt="2025-11-25T07:35:58.569"/>
  </p1510:revLst>
</p1510:revInfo>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Vidutinis stilius 2 – paryškinima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Vidutinis stilius 2 – paryškinima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0" autoAdjust="0"/>
    <p:restoredTop sz="85897" autoAdjust="0"/>
  </p:normalViewPr>
  <p:slideViewPr>
    <p:cSldViewPr snapToGrid="0">
      <p:cViewPr varScale="1">
        <p:scale>
          <a:sx n="36" d="100"/>
          <a:sy n="36" d="100"/>
        </p:scale>
        <p:origin x="97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ta Jovaišienė" userId="S::loreta.jovaisiene@gamta.lt::7cbc4db1-e6d2-4ee5-9748-ad473f7daeb9" providerId="AD" clId="Web-{A70862AE-02CD-077C-CA25-EB8EA00AA04E}"/>
    <pc:docChg chg="modSld">
      <pc:chgData name="Loreta Jovaišienė" userId="S::loreta.jovaisiene@gamta.lt::7cbc4db1-e6d2-4ee5-9748-ad473f7daeb9" providerId="AD" clId="Web-{A70862AE-02CD-077C-CA25-EB8EA00AA04E}" dt="2025-11-11T08:56:17.085" v="10" actId="20577"/>
      <pc:docMkLst>
        <pc:docMk/>
      </pc:docMkLst>
    </pc:docChg>
  </pc:docChgLst>
  <pc:docChgLst>
    <pc:chgData name="Loreta Jovaišienė" userId="7cbc4db1-e6d2-4ee5-9748-ad473f7daeb9" providerId="ADAL" clId="{D1BD1D7E-6DF3-476D-97F0-611292292616}"/>
    <pc:docChg chg="custSel addSld delSld modSld">
      <pc:chgData name="Loreta Jovaišienė" userId="7cbc4db1-e6d2-4ee5-9748-ad473f7daeb9" providerId="ADAL" clId="{D1BD1D7E-6DF3-476D-97F0-611292292616}" dt="2025-11-11T08:49:51.105" v="69" actId="47"/>
      <pc:docMkLst>
        <pc:docMk/>
      </pc:docMkLst>
      <pc:sldChg chg="add">
        <pc:chgData name="Loreta Jovaišienė" userId="7cbc4db1-e6d2-4ee5-9748-ad473f7daeb9" providerId="ADAL" clId="{D1BD1D7E-6DF3-476D-97F0-611292292616}" dt="2025-11-11T08:48:53.951" v="54"/>
        <pc:sldMkLst>
          <pc:docMk/>
          <pc:sldMk cId="2187438314" sldId="418"/>
        </pc:sldMkLst>
      </pc:sldChg>
      <pc:sldChg chg="add">
        <pc:chgData name="Loreta Jovaišienė" userId="7cbc4db1-e6d2-4ee5-9748-ad473f7daeb9" providerId="ADAL" clId="{D1BD1D7E-6DF3-476D-97F0-611292292616}" dt="2025-11-11T08:48:56.850" v="55"/>
        <pc:sldMkLst>
          <pc:docMk/>
          <pc:sldMk cId="2283897139" sldId="419"/>
        </pc:sldMkLst>
      </pc:sldChg>
      <pc:sldChg chg="add">
        <pc:chgData name="Loreta Jovaišienė" userId="7cbc4db1-e6d2-4ee5-9748-ad473f7daeb9" providerId="ADAL" clId="{D1BD1D7E-6DF3-476D-97F0-611292292616}" dt="2025-11-11T08:48:59.522" v="56"/>
        <pc:sldMkLst>
          <pc:docMk/>
          <pc:sldMk cId="1367893582" sldId="420"/>
        </pc:sldMkLst>
      </pc:sldChg>
    </pc:docChg>
  </pc:docChgLst>
  <pc:docChgLst>
    <pc:chgData name="Inga Baronienė" userId="4fcda648-6e60-4cc8-bfb2-66cedeafec43" providerId="ADAL" clId="{EF7A6534-B2EB-4FEA-A162-98EFE5BA803B}"/>
    <pc:docChg chg="undo redo custSel addSld delSld modSld sldOrd modMainMaster addSection delSection modSection">
      <pc:chgData name="Inga Baronienė" userId="4fcda648-6e60-4cc8-bfb2-66cedeafec43" providerId="ADAL" clId="{EF7A6534-B2EB-4FEA-A162-98EFE5BA803B}" dt="2025-11-25T07:36:09.280" v="7608" actId="1076"/>
      <pc:docMkLst>
        <pc:docMk/>
      </pc:docMkLst>
      <pc:sldChg chg="addSp delSp modSp del mod">
        <pc:chgData name="Inga Baronienė" userId="4fcda648-6e60-4cc8-bfb2-66cedeafec43" providerId="ADAL" clId="{EF7A6534-B2EB-4FEA-A162-98EFE5BA803B}" dt="2025-11-24T12:23:04.708" v="5374" actId="47"/>
        <pc:sldMkLst>
          <pc:docMk/>
          <pc:sldMk cId="2170656367" sldId="269"/>
        </pc:sldMkLst>
        <pc:spChg chg="mod">
          <ac:chgData name="Inga Baronienė" userId="4fcda648-6e60-4cc8-bfb2-66cedeafec43" providerId="ADAL" clId="{EF7A6534-B2EB-4FEA-A162-98EFE5BA803B}" dt="2025-11-24T08:45:37.021" v="5091" actId="2711"/>
          <ac:spMkLst>
            <pc:docMk/>
            <pc:sldMk cId="2170656367" sldId="269"/>
            <ac:spMk id="31" creationId="{E4DEFA96-C473-0118-52F0-1FC6A2E66AD7}"/>
          </ac:spMkLst>
        </pc:spChg>
      </pc:sldChg>
      <pc:sldChg chg="addSp delSp modSp add mod">
        <pc:chgData name="Inga Baronienė" userId="4fcda648-6e60-4cc8-bfb2-66cedeafec43" providerId="ADAL" clId="{EF7A6534-B2EB-4FEA-A162-98EFE5BA803B}" dt="2025-11-24T13:50:12.541" v="6162" actId="2711"/>
        <pc:sldMkLst>
          <pc:docMk/>
          <pc:sldMk cId="1410426964" sldId="279"/>
        </pc:sldMkLst>
        <pc:spChg chg="mod">
          <ac:chgData name="Inga Baronienė" userId="4fcda648-6e60-4cc8-bfb2-66cedeafec43" providerId="ADAL" clId="{EF7A6534-B2EB-4FEA-A162-98EFE5BA803B}" dt="2025-11-24T13:50:12.541" v="6162" actId="2711"/>
          <ac:spMkLst>
            <pc:docMk/>
            <pc:sldMk cId="1410426964" sldId="279"/>
            <ac:spMk id="3"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7"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10"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13"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14"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17"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18" creationId="{00000000-0000-0000-0000-000000000000}"/>
          </ac:spMkLst>
        </pc:spChg>
        <pc:spChg chg="mod">
          <ac:chgData name="Inga Baronienė" userId="4fcda648-6e60-4cc8-bfb2-66cedeafec43" providerId="ADAL" clId="{EF7A6534-B2EB-4FEA-A162-98EFE5BA803B}" dt="2025-11-24T13:50:12.541" v="6162" actId="2711"/>
          <ac:spMkLst>
            <pc:docMk/>
            <pc:sldMk cId="1410426964" sldId="279"/>
            <ac:spMk id="21" creationId="{40D7A22C-CBDA-2D21-F825-8F53D173BE34}"/>
          </ac:spMkLst>
        </pc:spChg>
        <pc:spChg chg="add del mod">
          <ac:chgData name="Inga Baronienė" userId="4fcda648-6e60-4cc8-bfb2-66cedeafec43" providerId="ADAL" clId="{EF7A6534-B2EB-4FEA-A162-98EFE5BA803B}" dt="2025-11-24T13:50:12.541" v="6162" actId="2711"/>
          <ac:spMkLst>
            <pc:docMk/>
            <pc:sldMk cId="1410426964" sldId="279"/>
            <ac:spMk id="22" creationId="{68B2ABEF-4AC8-0A45-0E22-B14E3D1D769D}"/>
          </ac:spMkLst>
        </pc:spChg>
      </pc:sldChg>
      <pc:sldChg chg="addSp delSp modSp mod modNotesTx">
        <pc:chgData name="Inga Baronienė" userId="4fcda648-6e60-4cc8-bfb2-66cedeafec43" providerId="ADAL" clId="{EF7A6534-B2EB-4FEA-A162-98EFE5BA803B}" dt="2025-11-24T14:52:40.228" v="6694" actId="1076"/>
        <pc:sldMkLst>
          <pc:docMk/>
          <pc:sldMk cId="1741867298" sldId="395"/>
        </pc:sldMkLst>
        <pc:spChg chg="mod">
          <ac:chgData name="Inga Baronienė" userId="4fcda648-6e60-4cc8-bfb2-66cedeafec43" providerId="ADAL" clId="{EF7A6534-B2EB-4FEA-A162-98EFE5BA803B}" dt="2025-11-21T17:50:34.440" v="2956" actId="2711"/>
          <ac:spMkLst>
            <pc:docMk/>
            <pc:sldMk cId="1741867298" sldId="395"/>
            <ac:spMk id="8" creationId="{6BDB4159-1E4B-E1DD-5489-C7CAB309311F}"/>
          </ac:spMkLst>
        </pc:spChg>
        <pc:spChg chg="mod">
          <ac:chgData name="Inga Baronienė" userId="4fcda648-6e60-4cc8-bfb2-66cedeafec43" providerId="ADAL" clId="{EF7A6534-B2EB-4FEA-A162-98EFE5BA803B}" dt="2025-11-23T14:58:27.793" v="5038" actId="1076"/>
          <ac:spMkLst>
            <pc:docMk/>
            <pc:sldMk cId="1741867298" sldId="395"/>
            <ac:spMk id="13" creationId="{AF99857F-0853-8C55-9275-E0E7D7AC099F}"/>
          </ac:spMkLst>
        </pc:spChg>
        <pc:spChg chg="mod">
          <ac:chgData name="Inga Baronienė" userId="4fcda648-6e60-4cc8-bfb2-66cedeafec43" providerId="ADAL" clId="{EF7A6534-B2EB-4FEA-A162-98EFE5BA803B}" dt="2025-11-24T13:07:37.430" v="5740" actId="1076"/>
          <ac:spMkLst>
            <pc:docMk/>
            <pc:sldMk cId="1741867298" sldId="395"/>
            <ac:spMk id="14" creationId="{A1A451A1-B606-A051-9EEB-D7EDFFA95CF9}"/>
          </ac:spMkLst>
        </pc:spChg>
        <pc:spChg chg="mod">
          <ac:chgData name="Inga Baronienė" userId="4fcda648-6e60-4cc8-bfb2-66cedeafec43" providerId="ADAL" clId="{EF7A6534-B2EB-4FEA-A162-98EFE5BA803B}" dt="2025-11-21T17:50:34.440" v="2956" actId="2711"/>
          <ac:spMkLst>
            <pc:docMk/>
            <pc:sldMk cId="1741867298" sldId="395"/>
            <ac:spMk id="15" creationId="{A17F8813-D0D2-2C77-41F0-33D522043CC3}"/>
          </ac:spMkLst>
        </pc:spChg>
        <pc:spChg chg="add mod">
          <ac:chgData name="Inga Baronienė" userId="4fcda648-6e60-4cc8-bfb2-66cedeafec43" providerId="ADAL" clId="{EF7A6534-B2EB-4FEA-A162-98EFE5BA803B}" dt="2025-11-24T13:39:31.302" v="6064" actId="1076"/>
          <ac:spMkLst>
            <pc:docMk/>
            <pc:sldMk cId="1741867298" sldId="395"/>
            <ac:spMk id="21" creationId="{E4A7CB54-4D55-73FD-30B3-9BB57EC149D2}"/>
          </ac:spMkLst>
        </pc:spChg>
        <pc:spChg chg="mod">
          <ac:chgData name="Inga Baronienė" userId="4fcda648-6e60-4cc8-bfb2-66cedeafec43" providerId="ADAL" clId="{EF7A6534-B2EB-4FEA-A162-98EFE5BA803B}" dt="2025-11-21T17:50:34.440" v="2956" actId="2711"/>
          <ac:spMkLst>
            <pc:docMk/>
            <pc:sldMk cId="1741867298" sldId="395"/>
            <ac:spMk id="25" creationId="{D6C31273-01C3-801D-FA84-BE22FE58F3A1}"/>
          </ac:spMkLst>
        </pc:spChg>
        <pc:grpChg chg="mod">
          <ac:chgData name="Inga Baronienė" userId="4fcda648-6e60-4cc8-bfb2-66cedeafec43" providerId="ADAL" clId="{EF7A6534-B2EB-4FEA-A162-98EFE5BA803B}" dt="2025-11-21T17:08:16.025" v="2879" actId="1076"/>
          <ac:grpSpMkLst>
            <pc:docMk/>
            <pc:sldMk cId="1741867298" sldId="395"/>
            <ac:grpSpMk id="4" creationId="{3238CD12-BB77-AF00-2C55-0880E8E8DD3A}"/>
          </ac:grpSpMkLst>
        </pc:grpChg>
        <pc:picChg chg="add del mod">
          <ac:chgData name="Inga Baronienė" userId="4fcda648-6e60-4cc8-bfb2-66cedeafec43" providerId="ADAL" clId="{EF7A6534-B2EB-4FEA-A162-98EFE5BA803B}" dt="2025-11-24T13:37:20.136" v="6057" actId="1076"/>
          <ac:picMkLst>
            <pc:docMk/>
            <pc:sldMk cId="1741867298" sldId="395"/>
            <ac:picMk id="2" creationId="{9BF2A322-4E63-4176-567B-39E683F8AAE4}"/>
          </ac:picMkLst>
        </pc:picChg>
        <pc:picChg chg="mod">
          <ac:chgData name="Inga Baronienė" userId="4fcda648-6e60-4cc8-bfb2-66cedeafec43" providerId="ADAL" clId="{EF7A6534-B2EB-4FEA-A162-98EFE5BA803B}" dt="2025-11-24T14:52:40.228" v="6694" actId="1076"/>
          <ac:picMkLst>
            <pc:docMk/>
            <pc:sldMk cId="1741867298" sldId="395"/>
            <ac:picMk id="3" creationId="{A1320E31-0E2B-74C6-52AD-67996D47B0CE}"/>
          </ac:picMkLst>
        </pc:picChg>
        <pc:picChg chg="mod">
          <ac:chgData name="Inga Baronienė" userId="4fcda648-6e60-4cc8-bfb2-66cedeafec43" providerId="ADAL" clId="{EF7A6534-B2EB-4FEA-A162-98EFE5BA803B}" dt="2025-11-21T17:08:36.569" v="2882" actId="1076"/>
          <ac:picMkLst>
            <pc:docMk/>
            <pc:sldMk cId="1741867298" sldId="395"/>
            <ac:picMk id="6" creationId="{6C83F897-9F8F-D956-9EFB-AD61544A4E6E}"/>
          </ac:picMkLst>
        </pc:picChg>
        <pc:picChg chg="mod">
          <ac:chgData name="Inga Baronienė" userId="4fcda648-6e60-4cc8-bfb2-66cedeafec43" providerId="ADAL" clId="{EF7A6534-B2EB-4FEA-A162-98EFE5BA803B}" dt="2025-11-21T17:08:27.683" v="2881" actId="1076"/>
          <ac:picMkLst>
            <pc:docMk/>
            <pc:sldMk cId="1741867298" sldId="395"/>
            <ac:picMk id="7" creationId="{A146DC42-1665-1564-360D-82CCF6E89AD5}"/>
          </ac:picMkLst>
        </pc:picChg>
        <pc:picChg chg="mod">
          <ac:chgData name="Inga Baronienė" userId="4fcda648-6e60-4cc8-bfb2-66cedeafec43" providerId="ADAL" clId="{EF7A6534-B2EB-4FEA-A162-98EFE5BA803B}" dt="2025-11-21T17:50:34.440" v="2956" actId="2711"/>
          <ac:picMkLst>
            <pc:docMk/>
            <pc:sldMk cId="1741867298" sldId="395"/>
            <ac:picMk id="9" creationId="{358B00E3-1570-A532-2B49-59E41211BDA4}"/>
          </ac:picMkLst>
        </pc:picChg>
        <pc:picChg chg="mod">
          <ac:chgData name="Inga Baronienė" userId="4fcda648-6e60-4cc8-bfb2-66cedeafec43" providerId="ADAL" clId="{EF7A6534-B2EB-4FEA-A162-98EFE5BA803B}" dt="2025-11-22T13:17:56.336" v="3128" actId="1076"/>
          <ac:picMkLst>
            <pc:docMk/>
            <pc:sldMk cId="1741867298" sldId="395"/>
            <ac:picMk id="11" creationId="{CBB107AE-EB1D-9A61-1785-1401F4BFBCD3}"/>
          </ac:picMkLst>
        </pc:picChg>
        <pc:picChg chg="add mod">
          <ac:chgData name="Inga Baronienė" userId="4fcda648-6e60-4cc8-bfb2-66cedeafec43" providerId="ADAL" clId="{EF7A6534-B2EB-4FEA-A162-98EFE5BA803B}" dt="2025-11-24T13:37:03.749" v="6055" actId="1076"/>
          <ac:picMkLst>
            <pc:docMk/>
            <pc:sldMk cId="1741867298" sldId="395"/>
            <ac:picMk id="1037" creationId="{340C3D7D-73F3-5CFC-79C5-987D46EBEBB2}"/>
          </ac:picMkLst>
        </pc:picChg>
        <pc:picChg chg="add mod">
          <ac:chgData name="Inga Baronienė" userId="4fcda648-6e60-4cc8-bfb2-66cedeafec43" providerId="ADAL" clId="{EF7A6534-B2EB-4FEA-A162-98EFE5BA803B}" dt="2025-11-22T14:13:26.631" v="3416" actId="1076"/>
          <ac:picMkLst>
            <pc:docMk/>
            <pc:sldMk cId="1741867298" sldId="395"/>
            <ac:picMk id="1038" creationId="{1D7EFF22-F960-D858-4CC4-16714EE2055B}"/>
          </ac:picMkLst>
        </pc:picChg>
        <pc:cxnChg chg="add del mod">
          <ac:chgData name="Inga Baronienė" userId="4fcda648-6e60-4cc8-bfb2-66cedeafec43" providerId="ADAL" clId="{EF7A6534-B2EB-4FEA-A162-98EFE5BA803B}" dt="2025-11-24T13:07:37.430" v="5740" actId="1076"/>
          <ac:cxnSpMkLst>
            <pc:docMk/>
            <pc:sldMk cId="1741867298" sldId="395"/>
            <ac:cxnSpMk id="19" creationId="{2A776EB6-EF2A-192C-94FB-CCEEF36CC6E2}"/>
          </ac:cxnSpMkLst>
        </pc:cxnChg>
        <pc:cxnChg chg="add mod">
          <ac:chgData name="Inga Baronienė" userId="4fcda648-6e60-4cc8-bfb2-66cedeafec43" providerId="ADAL" clId="{EF7A6534-B2EB-4FEA-A162-98EFE5BA803B}" dt="2025-11-24T13:07:26.166" v="5739" actId="1076"/>
          <ac:cxnSpMkLst>
            <pc:docMk/>
            <pc:sldMk cId="1741867298" sldId="395"/>
            <ac:cxnSpMk id="51" creationId="{6365972C-825F-894B-42EF-EDCAADE08C72}"/>
          </ac:cxnSpMkLst>
        </pc:cxnChg>
      </pc:sldChg>
      <pc:sldChg chg="modSp add mod">
        <pc:chgData name="Inga Baronienė" userId="4fcda648-6e60-4cc8-bfb2-66cedeafec43" providerId="ADAL" clId="{EF7A6534-B2EB-4FEA-A162-98EFE5BA803B}" dt="2025-11-24T16:20:02.572" v="7487" actId="20577"/>
        <pc:sldMkLst>
          <pc:docMk/>
          <pc:sldMk cId="2961738106" sldId="411"/>
        </pc:sldMkLst>
        <pc:spChg chg="mod">
          <ac:chgData name="Inga Baronienė" userId="4fcda648-6e60-4cc8-bfb2-66cedeafec43" providerId="ADAL" clId="{EF7A6534-B2EB-4FEA-A162-98EFE5BA803B}" dt="2025-11-24T16:20:02.572" v="7487" actId="20577"/>
          <ac:spMkLst>
            <pc:docMk/>
            <pc:sldMk cId="2961738106" sldId="411"/>
            <ac:spMk id="10" creationId="{9382431D-4A31-F354-EEB3-52C0DAC67638}"/>
          </ac:spMkLst>
        </pc:spChg>
        <pc:spChg chg="mod">
          <ac:chgData name="Inga Baronienė" userId="4fcda648-6e60-4cc8-bfb2-66cedeafec43" providerId="ADAL" clId="{EF7A6534-B2EB-4FEA-A162-98EFE5BA803B}" dt="2025-11-24T13:44:35.151" v="6110" actId="2711"/>
          <ac:spMkLst>
            <pc:docMk/>
            <pc:sldMk cId="2961738106" sldId="411"/>
            <ac:spMk id="15" creationId="{1D8B4905-8D21-A30F-E132-BDF7BA14C8AC}"/>
          </ac:spMkLst>
        </pc:spChg>
        <pc:spChg chg="mod">
          <ac:chgData name="Inga Baronienė" userId="4fcda648-6e60-4cc8-bfb2-66cedeafec43" providerId="ADAL" clId="{EF7A6534-B2EB-4FEA-A162-98EFE5BA803B}" dt="2025-11-24T13:44:43.347" v="6111" actId="2711"/>
          <ac:spMkLst>
            <pc:docMk/>
            <pc:sldMk cId="2961738106" sldId="411"/>
            <ac:spMk id="25" creationId="{C7D31FC4-6913-DC67-C938-5AA4E9C835BC}"/>
          </ac:spMkLst>
        </pc:spChg>
        <pc:graphicFrameChg chg="mod">
          <ac:chgData name="Inga Baronienė" userId="4fcda648-6e60-4cc8-bfb2-66cedeafec43" providerId="ADAL" clId="{EF7A6534-B2EB-4FEA-A162-98EFE5BA803B}" dt="2025-11-24T15:15:12.237" v="6860"/>
          <ac:graphicFrameMkLst>
            <pc:docMk/>
            <pc:sldMk cId="2961738106" sldId="411"/>
            <ac:graphicFrameMk id="13" creationId="{CE5192E8-5E4A-B877-BFF3-CDD006CE8051}"/>
          </ac:graphicFrameMkLst>
        </pc:graphicFrameChg>
        <pc:picChg chg="mod">
          <ac:chgData name="Inga Baronienė" userId="4fcda648-6e60-4cc8-bfb2-66cedeafec43" providerId="ADAL" clId="{EF7A6534-B2EB-4FEA-A162-98EFE5BA803B}" dt="2025-11-24T14:34:49.019" v="6470" actId="1076"/>
          <ac:picMkLst>
            <pc:docMk/>
            <pc:sldMk cId="2961738106" sldId="411"/>
            <ac:picMk id="11" creationId="{3A7FF03E-D5DB-C2C4-320E-B16AC6B4A128}"/>
          </ac:picMkLst>
        </pc:picChg>
      </pc:sldChg>
      <pc:sldChg chg="addSp delSp modSp mod modClrScheme chgLayout modNotesTx">
        <pc:chgData name="Inga Baronienė" userId="4fcda648-6e60-4cc8-bfb2-66cedeafec43" providerId="ADAL" clId="{EF7A6534-B2EB-4FEA-A162-98EFE5BA803B}" dt="2025-11-24T14:56:29.003" v="6707" actId="1076"/>
        <pc:sldMkLst>
          <pc:docMk/>
          <pc:sldMk cId="2187438314" sldId="418"/>
        </pc:sldMkLst>
        <pc:spChg chg="add mod ord">
          <ac:chgData name="Inga Baronienė" userId="4fcda648-6e60-4cc8-bfb2-66cedeafec43" providerId="ADAL" clId="{EF7A6534-B2EB-4FEA-A162-98EFE5BA803B}" dt="2025-11-23T14:47:11.965" v="4983" actId="1076"/>
          <ac:spMkLst>
            <pc:docMk/>
            <pc:sldMk cId="2187438314" sldId="418"/>
            <ac:spMk id="14" creationId="{801652DE-C8D1-5500-58F2-2C7F832B3C25}"/>
          </ac:spMkLst>
        </pc:spChg>
        <pc:spChg chg="mod">
          <ac:chgData name="Inga Baronienė" userId="4fcda648-6e60-4cc8-bfb2-66cedeafec43" providerId="ADAL" clId="{EF7A6534-B2EB-4FEA-A162-98EFE5BA803B}" dt="2025-11-23T13:58:39.388" v="4769" actId="2711"/>
          <ac:spMkLst>
            <pc:docMk/>
            <pc:sldMk cId="2187438314" sldId="418"/>
            <ac:spMk id="15" creationId="{EE10750E-EE26-5057-ED69-AE8FA4A1687E}"/>
          </ac:spMkLst>
        </pc:spChg>
        <pc:spChg chg="mod">
          <ac:chgData name="Inga Baronienė" userId="4fcda648-6e60-4cc8-bfb2-66cedeafec43" providerId="ADAL" clId="{EF7A6534-B2EB-4FEA-A162-98EFE5BA803B}" dt="2025-11-23T13:58:43.725" v="4770" actId="2711"/>
          <ac:spMkLst>
            <pc:docMk/>
            <pc:sldMk cId="2187438314" sldId="418"/>
            <ac:spMk id="25" creationId="{4A3A3A2F-C1A6-C55B-B1E4-1D55560D92A2}"/>
          </ac:spMkLst>
        </pc:spChg>
        <pc:grpChg chg="mod">
          <ac:chgData name="Inga Baronienė" userId="4fcda648-6e60-4cc8-bfb2-66cedeafec43" providerId="ADAL" clId="{EF7A6534-B2EB-4FEA-A162-98EFE5BA803B}" dt="2025-11-17T06:45:43.500" v="1565" actId="1076"/>
          <ac:grpSpMkLst>
            <pc:docMk/>
            <pc:sldMk cId="2187438314" sldId="418"/>
            <ac:grpSpMk id="4" creationId="{F57F08E5-423F-28E1-F1C4-754A90C39394}"/>
          </ac:grpSpMkLst>
        </pc:grpChg>
        <pc:graphicFrameChg chg="add mod modGraphic">
          <ac:chgData name="Inga Baronienė" userId="4fcda648-6e60-4cc8-bfb2-66cedeafec43" providerId="ADAL" clId="{EF7A6534-B2EB-4FEA-A162-98EFE5BA803B}" dt="2025-11-24T14:55:32.830" v="6706" actId="207"/>
          <ac:graphicFrameMkLst>
            <pc:docMk/>
            <pc:sldMk cId="2187438314" sldId="418"/>
            <ac:graphicFrameMk id="24" creationId="{1B0306FE-E774-C2C1-889A-512967805444}"/>
          </ac:graphicFrameMkLst>
        </pc:graphicFrameChg>
        <pc:picChg chg="add mod">
          <ac:chgData name="Inga Baronienė" userId="4fcda648-6e60-4cc8-bfb2-66cedeafec43" providerId="ADAL" clId="{EF7A6534-B2EB-4FEA-A162-98EFE5BA803B}" dt="2025-11-24T14:56:29.003" v="6707" actId="1076"/>
          <ac:picMkLst>
            <pc:docMk/>
            <pc:sldMk cId="2187438314" sldId="418"/>
            <ac:picMk id="2" creationId="{0A6C6210-300F-99AF-E055-B6C2ABFE96E7}"/>
          </ac:picMkLst>
        </pc:picChg>
        <pc:picChg chg="mod">
          <ac:chgData name="Inga Baronienė" userId="4fcda648-6e60-4cc8-bfb2-66cedeafec43" providerId="ADAL" clId="{EF7A6534-B2EB-4FEA-A162-98EFE5BA803B}" dt="2025-11-17T06:45:41.250" v="1564" actId="1076"/>
          <ac:picMkLst>
            <pc:docMk/>
            <pc:sldMk cId="2187438314" sldId="418"/>
            <ac:picMk id="3" creationId="{50E9E75F-91A6-113A-F84E-B768448F4E1D}"/>
          </ac:picMkLst>
        </pc:picChg>
        <pc:picChg chg="mod">
          <ac:chgData name="Inga Baronienė" userId="4fcda648-6e60-4cc8-bfb2-66cedeafec43" providerId="ADAL" clId="{EF7A6534-B2EB-4FEA-A162-98EFE5BA803B}" dt="2025-11-17T06:45:49.938" v="1567" actId="1076"/>
          <ac:picMkLst>
            <pc:docMk/>
            <pc:sldMk cId="2187438314" sldId="418"/>
            <ac:picMk id="6" creationId="{29F695C2-D845-54E4-9AC2-1052A5E54D5C}"/>
          </ac:picMkLst>
        </pc:picChg>
        <pc:picChg chg="mod">
          <ac:chgData name="Inga Baronienė" userId="4fcda648-6e60-4cc8-bfb2-66cedeafec43" providerId="ADAL" clId="{EF7A6534-B2EB-4FEA-A162-98EFE5BA803B}" dt="2025-11-17T06:45:47.578" v="1566" actId="1076"/>
          <ac:picMkLst>
            <pc:docMk/>
            <pc:sldMk cId="2187438314" sldId="418"/>
            <ac:picMk id="7" creationId="{33C69186-388B-4117-D5AC-C1CF8325780C}"/>
          </ac:picMkLst>
        </pc:picChg>
        <pc:picChg chg="mod">
          <ac:chgData name="Inga Baronienė" userId="4fcda648-6e60-4cc8-bfb2-66cedeafec43" providerId="ADAL" clId="{EF7A6534-B2EB-4FEA-A162-98EFE5BA803B}" dt="2025-11-23T13:38:16.816" v="4618" actId="1076"/>
          <ac:picMkLst>
            <pc:docMk/>
            <pc:sldMk cId="2187438314" sldId="418"/>
            <ac:picMk id="11" creationId="{40075E1D-6CDC-0801-9D3A-C624EBFFE301}"/>
          </ac:picMkLst>
        </pc:picChg>
        <pc:picChg chg="add mod">
          <ac:chgData name="Inga Baronienė" userId="4fcda648-6e60-4cc8-bfb2-66cedeafec43" providerId="ADAL" clId="{EF7A6534-B2EB-4FEA-A162-98EFE5BA803B}" dt="2025-11-23T13:49:41.251" v="4661" actId="1076"/>
          <ac:picMkLst>
            <pc:docMk/>
            <pc:sldMk cId="2187438314" sldId="418"/>
            <ac:picMk id="13" creationId="{E5CC841D-7253-E75B-FD3C-B4EFA8786E38}"/>
          </ac:picMkLst>
        </pc:picChg>
      </pc:sldChg>
      <pc:sldChg chg="addSp delSp modSp mod ord">
        <pc:chgData name="Inga Baronienė" userId="4fcda648-6e60-4cc8-bfb2-66cedeafec43" providerId="ADAL" clId="{EF7A6534-B2EB-4FEA-A162-98EFE5BA803B}" dt="2025-11-24T14:53:17.676" v="6699" actId="1076"/>
        <pc:sldMkLst>
          <pc:docMk/>
          <pc:sldMk cId="2283897139" sldId="419"/>
        </pc:sldMkLst>
        <pc:spChg chg="mod">
          <ac:chgData name="Inga Baronienė" userId="4fcda648-6e60-4cc8-bfb2-66cedeafec43" providerId="ADAL" clId="{EF7A6534-B2EB-4FEA-A162-98EFE5BA803B}" dt="2025-11-22T15:07:49.571" v="3979" actId="2711"/>
          <ac:spMkLst>
            <pc:docMk/>
            <pc:sldMk cId="2283897139" sldId="419"/>
            <ac:spMk id="15" creationId="{5AF5B844-AE44-63EA-EA3C-FDD837E32F9B}"/>
          </ac:spMkLst>
        </pc:spChg>
        <pc:spChg chg="add mod">
          <ac:chgData name="Inga Baronienė" userId="4fcda648-6e60-4cc8-bfb2-66cedeafec43" providerId="ADAL" clId="{EF7A6534-B2EB-4FEA-A162-98EFE5BA803B}" dt="2025-11-23T15:00:55.005" v="5051" actId="1076"/>
          <ac:spMkLst>
            <pc:docMk/>
            <pc:sldMk cId="2283897139" sldId="419"/>
            <ac:spMk id="23" creationId="{E51383EF-821D-E012-AB44-54DCAD0FDF1D}"/>
          </ac:spMkLst>
        </pc:spChg>
        <pc:spChg chg="mod">
          <ac:chgData name="Inga Baronienė" userId="4fcda648-6e60-4cc8-bfb2-66cedeafec43" providerId="ADAL" clId="{EF7A6534-B2EB-4FEA-A162-98EFE5BA803B}" dt="2025-11-22T15:07:43.478" v="3978" actId="2711"/>
          <ac:spMkLst>
            <pc:docMk/>
            <pc:sldMk cId="2283897139" sldId="419"/>
            <ac:spMk id="25" creationId="{C5740A93-B84C-3A3E-6D69-F991A53E2685}"/>
          </ac:spMkLst>
        </pc:spChg>
        <pc:grpChg chg="mod">
          <ac:chgData name="Inga Baronienė" userId="4fcda648-6e60-4cc8-bfb2-66cedeafec43" providerId="ADAL" clId="{EF7A6534-B2EB-4FEA-A162-98EFE5BA803B}" dt="2025-11-24T14:53:09.747" v="6697" actId="1076"/>
          <ac:grpSpMkLst>
            <pc:docMk/>
            <pc:sldMk cId="2283897139" sldId="419"/>
            <ac:grpSpMk id="4" creationId="{3F10FD55-9D8C-8D0E-E3D6-AB6804607CD7}"/>
          </ac:grpSpMkLst>
        </pc:grpChg>
        <pc:picChg chg="mod">
          <ac:chgData name="Inga Baronienė" userId="4fcda648-6e60-4cc8-bfb2-66cedeafec43" providerId="ADAL" clId="{EF7A6534-B2EB-4FEA-A162-98EFE5BA803B}" dt="2025-11-24T14:53:17.676" v="6699" actId="1076"/>
          <ac:picMkLst>
            <pc:docMk/>
            <pc:sldMk cId="2283897139" sldId="419"/>
            <ac:picMk id="2" creationId="{7462DAAD-BC96-A48E-3BAE-1493FE7A2990}"/>
          </ac:picMkLst>
        </pc:picChg>
        <pc:picChg chg="mod">
          <ac:chgData name="Inga Baronienė" userId="4fcda648-6e60-4cc8-bfb2-66cedeafec43" providerId="ADAL" clId="{EF7A6534-B2EB-4FEA-A162-98EFE5BA803B}" dt="2025-11-24T14:52:56.157" v="6695" actId="1076"/>
          <ac:picMkLst>
            <pc:docMk/>
            <pc:sldMk cId="2283897139" sldId="419"/>
            <ac:picMk id="3" creationId="{FF207B0C-79E5-1421-6EDE-1E49FCBA8B48}"/>
          </ac:picMkLst>
        </pc:picChg>
        <pc:picChg chg="mod">
          <ac:chgData name="Inga Baronienė" userId="4fcda648-6e60-4cc8-bfb2-66cedeafec43" providerId="ADAL" clId="{EF7A6534-B2EB-4FEA-A162-98EFE5BA803B}" dt="2025-11-24T14:53:13.554" v="6698" actId="1076"/>
          <ac:picMkLst>
            <pc:docMk/>
            <pc:sldMk cId="2283897139" sldId="419"/>
            <ac:picMk id="6" creationId="{A9259F68-CDE7-54E7-9006-A6BBFA1E8489}"/>
          </ac:picMkLst>
        </pc:picChg>
        <pc:picChg chg="mod">
          <ac:chgData name="Inga Baronienė" userId="4fcda648-6e60-4cc8-bfb2-66cedeafec43" providerId="ADAL" clId="{EF7A6534-B2EB-4FEA-A162-98EFE5BA803B}" dt="2025-11-24T14:53:06.639" v="6696" actId="1076"/>
          <ac:picMkLst>
            <pc:docMk/>
            <pc:sldMk cId="2283897139" sldId="419"/>
            <ac:picMk id="7" creationId="{CD41590D-E196-AD7D-142D-29C127D7B67F}"/>
          </ac:picMkLst>
        </pc:picChg>
        <pc:picChg chg="mod">
          <ac:chgData name="Inga Baronienė" userId="4fcda648-6e60-4cc8-bfb2-66cedeafec43" providerId="ADAL" clId="{EF7A6534-B2EB-4FEA-A162-98EFE5BA803B}" dt="2025-11-24T11:40:03.821" v="5337" actId="1076"/>
          <ac:picMkLst>
            <pc:docMk/>
            <pc:sldMk cId="2283897139" sldId="419"/>
            <ac:picMk id="11" creationId="{3A193270-9507-0423-E2D8-4CE9D22A6266}"/>
          </ac:picMkLst>
        </pc:picChg>
        <pc:picChg chg="mod modCrop">
          <ac:chgData name="Inga Baronienė" userId="4fcda648-6e60-4cc8-bfb2-66cedeafec43" providerId="ADAL" clId="{EF7A6534-B2EB-4FEA-A162-98EFE5BA803B}" dt="2025-11-24T11:40:01.128" v="5336" actId="1076"/>
          <ac:picMkLst>
            <pc:docMk/>
            <pc:sldMk cId="2283897139" sldId="419"/>
            <ac:picMk id="12" creationId="{0FD50535-CB49-2D0C-C3A2-1BB376B06239}"/>
          </ac:picMkLst>
        </pc:picChg>
        <pc:picChg chg="add mod">
          <ac:chgData name="Inga Baronienė" userId="4fcda648-6e60-4cc8-bfb2-66cedeafec43" providerId="ADAL" clId="{EF7A6534-B2EB-4FEA-A162-98EFE5BA803B}" dt="2025-11-22T15:07:38.929" v="3977" actId="1076"/>
          <ac:picMkLst>
            <pc:docMk/>
            <pc:sldMk cId="2283897139" sldId="419"/>
            <ac:picMk id="19" creationId="{5C832E3C-3307-D668-0668-74E65500AB39}"/>
          </ac:picMkLst>
        </pc:picChg>
      </pc:sldChg>
      <pc:sldChg chg="addSp delSp modSp mod modClrScheme chgLayout">
        <pc:chgData name="Inga Baronienė" userId="4fcda648-6e60-4cc8-bfb2-66cedeafec43" providerId="ADAL" clId="{EF7A6534-B2EB-4FEA-A162-98EFE5BA803B}" dt="2025-11-24T13:14:45.185" v="5788" actId="255"/>
        <pc:sldMkLst>
          <pc:docMk/>
          <pc:sldMk cId="1367893582" sldId="420"/>
        </pc:sldMkLst>
        <pc:spChg chg="mod">
          <ac:chgData name="Inga Baronienė" userId="4fcda648-6e60-4cc8-bfb2-66cedeafec43" providerId="ADAL" clId="{EF7A6534-B2EB-4FEA-A162-98EFE5BA803B}" dt="2025-11-22T15:20:11.149" v="4043" actId="1076"/>
          <ac:spMkLst>
            <pc:docMk/>
            <pc:sldMk cId="1367893582" sldId="420"/>
            <ac:spMk id="8" creationId="{DBB2A7D0-A985-B944-3402-2F3CC4906321}"/>
          </ac:spMkLst>
        </pc:spChg>
        <pc:spChg chg="add mod">
          <ac:chgData name="Inga Baronienė" userId="4fcda648-6e60-4cc8-bfb2-66cedeafec43" providerId="ADAL" clId="{EF7A6534-B2EB-4FEA-A162-98EFE5BA803B}" dt="2025-11-24T13:14:45.185" v="5788" actId="255"/>
          <ac:spMkLst>
            <pc:docMk/>
            <pc:sldMk cId="1367893582" sldId="420"/>
            <ac:spMk id="12" creationId="{2C96CA1F-A0D7-24BA-D566-B91C6643976A}"/>
          </ac:spMkLst>
        </pc:spChg>
        <pc:spChg chg="add mod ord">
          <ac:chgData name="Inga Baronienė" userId="4fcda648-6e60-4cc8-bfb2-66cedeafec43" providerId="ADAL" clId="{EF7A6534-B2EB-4FEA-A162-98EFE5BA803B}" dt="2025-11-23T15:00:39.095" v="5048" actId="1076"/>
          <ac:spMkLst>
            <pc:docMk/>
            <pc:sldMk cId="1367893582" sldId="420"/>
            <ac:spMk id="13" creationId="{8C71DCC5-2841-87DA-3DB1-E609448C16FA}"/>
          </ac:spMkLst>
        </pc:spChg>
        <pc:spChg chg="mod">
          <ac:chgData name="Inga Baronienė" userId="4fcda648-6e60-4cc8-bfb2-66cedeafec43" providerId="ADAL" clId="{EF7A6534-B2EB-4FEA-A162-98EFE5BA803B}" dt="2025-11-22T15:20:17.695" v="4044" actId="2711"/>
          <ac:spMkLst>
            <pc:docMk/>
            <pc:sldMk cId="1367893582" sldId="420"/>
            <ac:spMk id="15" creationId="{BB8FBFD3-775A-43F1-0722-782B2DE4E528}"/>
          </ac:spMkLst>
        </pc:spChg>
        <pc:spChg chg="mod">
          <ac:chgData name="Inga Baronienė" userId="4fcda648-6e60-4cc8-bfb2-66cedeafec43" providerId="ADAL" clId="{EF7A6534-B2EB-4FEA-A162-98EFE5BA803B}" dt="2025-11-22T15:20:35.834" v="4046" actId="2711"/>
          <ac:spMkLst>
            <pc:docMk/>
            <pc:sldMk cId="1367893582" sldId="420"/>
            <ac:spMk id="25" creationId="{5963650E-8C53-664E-874A-C20765244B15}"/>
          </ac:spMkLst>
        </pc:spChg>
        <pc:grpChg chg="mod">
          <ac:chgData name="Inga Baronienė" userId="4fcda648-6e60-4cc8-bfb2-66cedeafec43" providerId="ADAL" clId="{EF7A6534-B2EB-4FEA-A162-98EFE5BA803B}" dt="2025-11-23T14:22:51.595" v="4942" actId="1076"/>
          <ac:grpSpMkLst>
            <pc:docMk/>
            <pc:sldMk cId="1367893582" sldId="420"/>
            <ac:grpSpMk id="4" creationId="{E3B7D798-2754-2798-6B11-8569A2990B5E}"/>
          </ac:grpSpMkLst>
        </pc:grpChg>
        <pc:picChg chg="mod">
          <ac:chgData name="Inga Baronienė" userId="4fcda648-6e60-4cc8-bfb2-66cedeafec43" providerId="ADAL" clId="{EF7A6534-B2EB-4FEA-A162-98EFE5BA803B}" dt="2025-11-23T14:16:24.335" v="4873" actId="1076"/>
          <ac:picMkLst>
            <pc:docMk/>
            <pc:sldMk cId="1367893582" sldId="420"/>
            <ac:picMk id="3" creationId="{014C0537-5E79-7C94-43F6-F2CA1BF63A86}"/>
          </ac:picMkLst>
        </pc:picChg>
        <pc:picChg chg="mod">
          <ac:chgData name="Inga Baronienė" userId="4fcda648-6e60-4cc8-bfb2-66cedeafec43" providerId="ADAL" clId="{EF7A6534-B2EB-4FEA-A162-98EFE5BA803B}" dt="2025-11-23T14:16:40.350" v="4878" actId="1076"/>
          <ac:picMkLst>
            <pc:docMk/>
            <pc:sldMk cId="1367893582" sldId="420"/>
            <ac:picMk id="6" creationId="{921E614D-1016-F4BA-A636-CF2FFCA31BCE}"/>
          </ac:picMkLst>
        </pc:picChg>
        <pc:picChg chg="mod">
          <ac:chgData name="Inga Baronienė" userId="4fcda648-6e60-4cc8-bfb2-66cedeafec43" providerId="ADAL" clId="{EF7A6534-B2EB-4FEA-A162-98EFE5BA803B}" dt="2025-11-23T14:22:46.684" v="4941" actId="1076"/>
          <ac:picMkLst>
            <pc:docMk/>
            <pc:sldMk cId="1367893582" sldId="420"/>
            <ac:picMk id="7" creationId="{0898EBE3-47A2-62A8-69F0-5902936EE32E}"/>
          </ac:picMkLst>
        </pc:picChg>
        <pc:picChg chg="add mod">
          <ac:chgData name="Inga Baronienė" userId="4fcda648-6e60-4cc8-bfb2-66cedeafec43" providerId="ADAL" clId="{EF7A6534-B2EB-4FEA-A162-98EFE5BA803B}" dt="2025-11-23T14:23:05.842" v="4944" actId="1076"/>
          <ac:picMkLst>
            <pc:docMk/>
            <pc:sldMk cId="1367893582" sldId="420"/>
            <ac:picMk id="10" creationId="{7C185DC6-13FB-2BD9-4CF6-5E517C1EBE7D}"/>
          </ac:picMkLst>
        </pc:picChg>
        <pc:picChg chg="mod">
          <ac:chgData name="Inga Baronienė" userId="4fcda648-6e60-4cc8-bfb2-66cedeafec43" providerId="ADAL" clId="{EF7A6534-B2EB-4FEA-A162-98EFE5BA803B}" dt="2025-11-23T14:24:56.600" v="4956" actId="1076"/>
          <ac:picMkLst>
            <pc:docMk/>
            <pc:sldMk cId="1367893582" sldId="420"/>
            <ac:picMk id="11" creationId="{DF104C40-7747-07A0-95DB-11EF7FC55A25}"/>
          </ac:picMkLst>
        </pc:picChg>
        <pc:picChg chg="add mod modCrop">
          <ac:chgData name="Inga Baronienė" userId="4fcda648-6e60-4cc8-bfb2-66cedeafec43" providerId="ADAL" clId="{EF7A6534-B2EB-4FEA-A162-98EFE5BA803B}" dt="2025-11-23T14:22:28.453" v="4935" actId="14100"/>
          <ac:picMkLst>
            <pc:docMk/>
            <pc:sldMk cId="1367893582" sldId="420"/>
            <ac:picMk id="18" creationId="{84955C8A-6ABE-74F3-0C16-377DE933A0F4}"/>
          </ac:picMkLst>
        </pc:picChg>
        <pc:picChg chg="add mod modCrop">
          <ac:chgData name="Inga Baronienė" userId="4fcda648-6e60-4cc8-bfb2-66cedeafec43" providerId="ADAL" clId="{EF7A6534-B2EB-4FEA-A162-98EFE5BA803B}" dt="2025-11-23T14:23:13.528" v="4946" actId="14100"/>
          <ac:picMkLst>
            <pc:docMk/>
            <pc:sldMk cId="1367893582" sldId="420"/>
            <ac:picMk id="20" creationId="{C7CA09E1-2AA5-0497-B258-BE61566782DE}"/>
          </ac:picMkLst>
        </pc:picChg>
        <pc:picChg chg="add mod">
          <ac:chgData name="Inga Baronienė" userId="4fcda648-6e60-4cc8-bfb2-66cedeafec43" providerId="ADAL" clId="{EF7A6534-B2EB-4FEA-A162-98EFE5BA803B}" dt="2025-11-23T14:25:06.650" v="4958" actId="1076"/>
          <ac:picMkLst>
            <pc:docMk/>
            <pc:sldMk cId="1367893582" sldId="420"/>
            <ac:picMk id="21" creationId="{5A6EF279-5440-5F5D-C8F7-6B6A875B2431}"/>
          </ac:picMkLst>
        </pc:picChg>
      </pc:sldChg>
      <pc:sldChg chg="addSp delSp modSp add mod chgLayout modNotesTx">
        <pc:chgData name="Inga Baronienė" userId="4fcda648-6e60-4cc8-bfb2-66cedeafec43" providerId="ADAL" clId="{EF7A6534-B2EB-4FEA-A162-98EFE5BA803B}" dt="2025-11-25T06:41:43.897" v="7498" actId="255"/>
        <pc:sldMkLst>
          <pc:docMk/>
          <pc:sldMk cId="3197384849" sldId="421"/>
        </pc:sldMkLst>
        <pc:spChg chg="add del mod ord">
          <ac:chgData name="Inga Baronienė" userId="4fcda648-6e60-4cc8-bfb2-66cedeafec43" providerId="ADAL" clId="{EF7A6534-B2EB-4FEA-A162-98EFE5BA803B}" dt="2025-11-24T14:32:45.603" v="6456" actId="478"/>
          <ac:spMkLst>
            <pc:docMk/>
            <pc:sldMk cId="3197384849" sldId="421"/>
            <ac:spMk id="3" creationId="{777966C7-7C2E-7981-BF7E-E913A384C28D}"/>
          </ac:spMkLst>
        </pc:spChg>
        <pc:spChg chg="add del mod ord">
          <ac:chgData name="Inga Baronienė" userId="4fcda648-6e60-4cc8-bfb2-66cedeafec43" providerId="ADAL" clId="{EF7A6534-B2EB-4FEA-A162-98EFE5BA803B}" dt="2025-11-24T15:49:43.509" v="7101" actId="12084"/>
          <ac:spMkLst>
            <pc:docMk/>
            <pc:sldMk cId="3197384849" sldId="421"/>
            <ac:spMk id="4" creationId="{1ABFBEBB-D7ED-A697-0BF3-23FB35EF6752}"/>
          </ac:spMkLst>
        </pc:spChg>
        <pc:spChg chg="add mod">
          <ac:chgData name="Inga Baronienė" userId="4fcda648-6e60-4cc8-bfb2-66cedeafec43" providerId="ADAL" clId="{EF7A6534-B2EB-4FEA-A162-98EFE5BA803B}" dt="2025-11-24T15:51:46.507" v="7131"/>
          <ac:spMkLst>
            <pc:docMk/>
            <pc:sldMk cId="3197384849" sldId="421"/>
            <ac:spMk id="7" creationId="{C7C43408-5FB5-7B62-CD6A-0DF0D22AA8F3}"/>
          </ac:spMkLst>
        </pc:spChg>
        <pc:spChg chg="mod">
          <ac:chgData name="Inga Baronienė" userId="4fcda648-6e60-4cc8-bfb2-66cedeafec43" providerId="ADAL" clId="{EF7A6534-B2EB-4FEA-A162-98EFE5BA803B}" dt="2025-11-24T13:50:41.585" v="6164" actId="2711"/>
          <ac:spMkLst>
            <pc:docMk/>
            <pc:sldMk cId="3197384849" sldId="421"/>
            <ac:spMk id="8" creationId="{54C1EB3D-03F1-394C-F7AF-EF1E9611849A}"/>
          </ac:spMkLst>
        </pc:spChg>
        <pc:spChg chg="add mod">
          <ac:chgData name="Inga Baronienė" userId="4fcda648-6e60-4cc8-bfb2-66cedeafec43" providerId="ADAL" clId="{EF7A6534-B2EB-4FEA-A162-98EFE5BA803B}" dt="2025-11-24T15:51:46.507" v="7131"/>
          <ac:spMkLst>
            <pc:docMk/>
            <pc:sldMk cId="3197384849" sldId="421"/>
            <ac:spMk id="10" creationId="{D0605248-2483-8CB0-20E8-9407FD5E862A}"/>
          </ac:spMkLst>
        </pc:spChg>
        <pc:spChg chg="add mod">
          <ac:chgData name="Inga Baronienė" userId="4fcda648-6e60-4cc8-bfb2-66cedeafec43" providerId="ADAL" clId="{EF7A6534-B2EB-4FEA-A162-98EFE5BA803B}" dt="2025-11-24T15:51:46.282" v="7130"/>
          <ac:spMkLst>
            <pc:docMk/>
            <pc:sldMk cId="3197384849" sldId="421"/>
            <ac:spMk id="13" creationId="{63D2B84A-E67F-AEA1-18C9-66150DFCC0F4}"/>
          </ac:spMkLst>
        </pc:spChg>
        <pc:spChg chg="del mod">
          <ac:chgData name="Inga Baronienė" userId="4fcda648-6e60-4cc8-bfb2-66cedeafec43" providerId="ADAL" clId="{EF7A6534-B2EB-4FEA-A162-98EFE5BA803B}" dt="2025-11-24T14:22:19.837" v="6438" actId="12084"/>
          <ac:spMkLst>
            <pc:docMk/>
            <pc:sldMk cId="3197384849" sldId="421"/>
            <ac:spMk id="14" creationId="{C4E29741-DF4E-2978-449A-11C0FDB3B903}"/>
          </ac:spMkLst>
        </pc:spChg>
        <pc:spChg chg="mod">
          <ac:chgData name="Inga Baronienė" userId="4fcda648-6e60-4cc8-bfb2-66cedeafec43" providerId="ADAL" clId="{EF7A6534-B2EB-4FEA-A162-98EFE5BA803B}" dt="2025-11-24T13:50:41.585" v="6164" actId="2711"/>
          <ac:spMkLst>
            <pc:docMk/>
            <pc:sldMk cId="3197384849" sldId="421"/>
            <ac:spMk id="15" creationId="{389AD4C4-9F86-0052-96CC-CC87E86B2B6C}"/>
          </ac:spMkLst>
        </pc:spChg>
        <pc:spChg chg="mod">
          <ac:chgData name="Inga Baronienė" userId="4fcda648-6e60-4cc8-bfb2-66cedeafec43" providerId="ADAL" clId="{EF7A6534-B2EB-4FEA-A162-98EFE5BA803B}" dt="2025-11-24T15:47:51.296" v="7094" actId="1076"/>
          <ac:spMkLst>
            <pc:docMk/>
            <pc:sldMk cId="3197384849" sldId="421"/>
            <ac:spMk id="16" creationId="{B855364B-CEB1-9770-4583-FBF4D6DDE0A6}"/>
          </ac:spMkLst>
        </pc:spChg>
        <pc:spChg chg="add mod">
          <ac:chgData name="Inga Baronienė" userId="4fcda648-6e60-4cc8-bfb2-66cedeafec43" providerId="ADAL" clId="{EF7A6534-B2EB-4FEA-A162-98EFE5BA803B}" dt="2025-11-24T15:51:46.282" v="7130"/>
          <ac:spMkLst>
            <pc:docMk/>
            <pc:sldMk cId="3197384849" sldId="421"/>
            <ac:spMk id="17" creationId="{0455C0FC-8596-9B17-5F55-E3FA082FB003}"/>
          </ac:spMkLst>
        </pc:spChg>
        <pc:spChg chg="add mod">
          <ac:chgData name="Inga Baronienė" userId="4fcda648-6e60-4cc8-bfb2-66cedeafec43" providerId="ADAL" clId="{EF7A6534-B2EB-4FEA-A162-98EFE5BA803B}" dt="2025-11-24T15:51:46.073" v="7129"/>
          <ac:spMkLst>
            <pc:docMk/>
            <pc:sldMk cId="3197384849" sldId="421"/>
            <ac:spMk id="20" creationId="{8A817831-481D-082A-FEB4-DB6829611720}"/>
          </ac:spMkLst>
        </pc:spChg>
        <pc:spChg chg="add mod">
          <ac:chgData name="Inga Baronienė" userId="4fcda648-6e60-4cc8-bfb2-66cedeafec43" providerId="ADAL" clId="{EF7A6534-B2EB-4FEA-A162-98EFE5BA803B}" dt="2025-11-24T15:51:46.073" v="7129"/>
          <ac:spMkLst>
            <pc:docMk/>
            <pc:sldMk cId="3197384849" sldId="421"/>
            <ac:spMk id="21" creationId="{5F36469F-562D-7111-AFD6-C88D2E2BB9C9}"/>
          </ac:spMkLst>
        </pc:spChg>
        <pc:spChg chg="add mod">
          <ac:chgData name="Inga Baronienė" userId="4fcda648-6e60-4cc8-bfb2-66cedeafec43" providerId="ADAL" clId="{EF7A6534-B2EB-4FEA-A162-98EFE5BA803B}" dt="2025-11-24T15:51:45.781" v="7128"/>
          <ac:spMkLst>
            <pc:docMk/>
            <pc:sldMk cId="3197384849" sldId="421"/>
            <ac:spMk id="23" creationId="{47335713-B06E-F667-A3A4-3E28A019EA36}"/>
          </ac:spMkLst>
        </pc:spChg>
        <pc:spChg chg="add mod">
          <ac:chgData name="Inga Baronienė" userId="4fcda648-6e60-4cc8-bfb2-66cedeafec43" providerId="ADAL" clId="{EF7A6534-B2EB-4FEA-A162-98EFE5BA803B}" dt="2025-11-24T15:51:45.781" v="7128"/>
          <ac:spMkLst>
            <pc:docMk/>
            <pc:sldMk cId="3197384849" sldId="421"/>
            <ac:spMk id="24" creationId="{ACE76A43-C6E2-D517-45CE-ECF482F020F9}"/>
          </ac:spMkLst>
        </pc:spChg>
        <pc:spChg chg="mod">
          <ac:chgData name="Inga Baronienė" userId="4fcda648-6e60-4cc8-bfb2-66cedeafec43" providerId="ADAL" clId="{EF7A6534-B2EB-4FEA-A162-98EFE5BA803B}" dt="2025-11-24T13:50:41.585" v="6164" actId="2711"/>
          <ac:spMkLst>
            <pc:docMk/>
            <pc:sldMk cId="3197384849" sldId="421"/>
            <ac:spMk id="25" creationId="{4D88608E-43C6-AA41-875D-EE268111B4D3}"/>
          </ac:spMkLst>
        </pc:spChg>
        <pc:spChg chg="add mod">
          <ac:chgData name="Inga Baronienė" userId="4fcda648-6e60-4cc8-bfb2-66cedeafec43" providerId="ADAL" clId="{EF7A6534-B2EB-4FEA-A162-98EFE5BA803B}" dt="2025-11-24T15:51:45.415" v="7127"/>
          <ac:spMkLst>
            <pc:docMk/>
            <pc:sldMk cId="3197384849" sldId="421"/>
            <ac:spMk id="27" creationId="{722035AF-D5FC-B79C-4DE9-C0F5482073C7}"/>
          </ac:spMkLst>
        </pc:spChg>
        <pc:spChg chg="add mod">
          <ac:chgData name="Inga Baronienė" userId="4fcda648-6e60-4cc8-bfb2-66cedeafec43" providerId="ADAL" clId="{EF7A6534-B2EB-4FEA-A162-98EFE5BA803B}" dt="2025-11-24T15:51:45.415" v="7127"/>
          <ac:spMkLst>
            <pc:docMk/>
            <pc:sldMk cId="3197384849" sldId="421"/>
            <ac:spMk id="28" creationId="{A0EFDFC1-3D85-D34B-5BE4-153C842C8927}"/>
          </ac:spMkLst>
        </pc:spChg>
        <pc:grpChg chg="add mod">
          <ac:chgData name="Inga Baronienė" userId="4fcda648-6e60-4cc8-bfb2-66cedeafec43" providerId="ADAL" clId="{EF7A6534-B2EB-4FEA-A162-98EFE5BA803B}" dt="2025-11-24T15:51:46.507" v="7131"/>
          <ac:grpSpMkLst>
            <pc:docMk/>
            <pc:sldMk cId="3197384849" sldId="421"/>
            <ac:grpSpMk id="6" creationId="{51FEEB29-CBBB-C26E-1456-1A567E0DDCD1}"/>
          </ac:grpSpMkLst>
        </pc:grpChg>
        <pc:grpChg chg="add mod">
          <ac:chgData name="Inga Baronienė" userId="4fcda648-6e60-4cc8-bfb2-66cedeafec43" providerId="ADAL" clId="{EF7A6534-B2EB-4FEA-A162-98EFE5BA803B}" dt="2025-11-24T15:51:46.282" v="7130"/>
          <ac:grpSpMkLst>
            <pc:docMk/>
            <pc:sldMk cId="3197384849" sldId="421"/>
            <ac:grpSpMk id="11" creationId="{F437C31E-57AA-6475-388D-1EACAC47D145}"/>
          </ac:grpSpMkLst>
        </pc:grpChg>
        <pc:grpChg chg="add mod">
          <ac:chgData name="Inga Baronienė" userId="4fcda648-6e60-4cc8-bfb2-66cedeafec43" providerId="ADAL" clId="{EF7A6534-B2EB-4FEA-A162-98EFE5BA803B}" dt="2025-11-24T15:51:46.073" v="7129"/>
          <ac:grpSpMkLst>
            <pc:docMk/>
            <pc:sldMk cId="3197384849" sldId="421"/>
            <ac:grpSpMk id="19" creationId="{B1A2BC20-E610-107C-E140-5BB4E5A7189D}"/>
          </ac:grpSpMkLst>
        </pc:grpChg>
        <pc:grpChg chg="add mod">
          <ac:chgData name="Inga Baronienė" userId="4fcda648-6e60-4cc8-bfb2-66cedeafec43" providerId="ADAL" clId="{EF7A6534-B2EB-4FEA-A162-98EFE5BA803B}" dt="2025-11-24T15:51:45.781" v="7128"/>
          <ac:grpSpMkLst>
            <pc:docMk/>
            <pc:sldMk cId="3197384849" sldId="421"/>
            <ac:grpSpMk id="22" creationId="{EF7E1C31-BFE1-C9CA-388C-77057C49F997}"/>
          </ac:grpSpMkLst>
        </pc:grpChg>
        <pc:grpChg chg="add mod">
          <ac:chgData name="Inga Baronienė" userId="4fcda648-6e60-4cc8-bfb2-66cedeafec43" providerId="ADAL" clId="{EF7A6534-B2EB-4FEA-A162-98EFE5BA803B}" dt="2025-11-24T15:51:45.415" v="7127"/>
          <ac:grpSpMkLst>
            <pc:docMk/>
            <pc:sldMk cId="3197384849" sldId="421"/>
            <ac:grpSpMk id="26" creationId="{1672E50B-23E2-197B-B3CB-DFEB458AEDC9}"/>
          </ac:grpSpMkLst>
        </pc:grpChg>
        <pc:graphicFrameChg chg="add del modGraphic">
          <ac:chgData name="Inga Baronienė" userId="4fcda648-6e60-4cc8-bfb2-66cedeafec43" providerId="ADAL" clId="{EF7A6534-B2EB-4FEA-A162-98EFE5BA803B}" dt="2025-11-24T13:51:35.819" v="6168" actId="478"/>
          <ac:graphicFrameMkLst>
            <pc:docMk/>
            <pc:sldMk cId="3197384849" sldId="421"/>
            <ac:graphicFrameMk id="2" creationId="{40AB2C2C-F801-ACB3-CC9C-D90DF08CB745}"/>
          </ac:graphicFrameMkLst>
        </pc:graphicFrameChg>
        <pc:graphicFrameChg chg="add del mod">
          <ac:chgData name="Inga Baronienė" userId="4fcda648-6e60-4cc8-bfb2-66cedeafec43" providerId="ADAL" clId="{EF7A6534-B2EB-4FEA-A162-98EFE5BA803B}" dt="2025-11-24T14:32:37.776" v="6451" actId="478"/>
          <ac:graphicFrameMkLst>
            <pc:docMk/>
            <pc:sldMk cId="3197384849" sldId="421"/>
            <ac:graphicFrameMk id="2" creationId="{C529E5BF-5802-28AD-23D4-5A60DE7E0A68}"/>
          </ac:graphicFrameMkLst>
        </pc:graphicFrameChg>
        <pc:graphicFrameChg chg="add del mod">
          <ac:chgData name="Inga Baronienė" userId="4fcda648-6e60-4cc8-bfb2-66cedeafec43" providerId="ADAL" clId="{EF7A6534-B2EB-4FEA-A162-98EFE5BA803B}" dt="2025-11-24T16:05:33.772" v="7372" actId="478"/>
          <ac:graphicFrameMkLst>
            <pc:docMk/>
            <pc:sldMk cId="3197384849" sldId="421"/>
            <ac:graphicFrameMk id="5" creationId="{AF3E0BC4-051A-43A6-61C1-8521A407E52A}"/>
          </ac:graphicFrameMkLst>
        </pc:graphicFrameChg>
        <pc:graphicFrameChg chg="add del mod modGraphic">
          <ac:chgData name="Inga Baronienė" userId="4fcda648-6e60-4cc8-bfb2-66cedeafec43" providerId="ADAL" clId="{EF7A6534-B2EB-4FEA-A162-98EFE5BA803B}" dt="2025-11-24T15:52:27.068" v="7137" actId="1032"/>
          <ac:graphicFrameMkLst>
            <pc:docMk/>
            <pc:sldMk cId="3197384849" sldId="421"/>
            <ac:graphicFrameMk id="29" creationId="{6ABCA646-B2DD-6264-C332-AEEAEFBD2CDE}"/>
          </ac:graphicFrameMkLst>
        </pc:graphicFrameChg>
        <pc:graphicFrameChg chg="add mod modGraphic">
          <ac:chgData name="Inga Baronienė" userId="4fcda648-6e60-4cc8-bfb2-66cedeafec43" providerId="ADAL" clId="{EF7A6534-B2EB-4FEA-A162-98EFE5BA803B}" dt="2025-11-25T06:41:43.897" v="7498" actId="255"/>
          <ac:graphicFrameMkLst>
            <pc:docMk/>
            <pc:sldMk cId="3197384849" sldId="421"/>
            <ac:graphicFrameMk id="30" creationId="{40B8025B-F0FC-FD17-5C2A-24258593E726}"/>
          </ac:graphicFrameMkLst>
        </pc:graphicFrameChg>
        <pc:picChg chg="del mod">
          <ac:chgData name="Inga Baronienė" userId="4fcda648-6e60-4cc8-bfb2-66cedeafec43" providerId="ADAL" clId="{EF7A6534-B2EB-4FEA-A162-98EFE5BA803B}" dt="2025-11-24T16:13:06.954" v="7432" actId="478"/>
          <ac:picMkLst>
            <pc:docMk/>
            <pc:sldMk cId="3197384849" sldId="421"/>
            <ac:picMk id="18" creationId="{9FB7CD51-31A7-315E-8925-152372F8CDF9}"/>
          </ac:picMkLst>
        </pc:picChg>
        <pc:picChg chg="add mod">
          <ac:chgData name="Inga Baronienė" userId="4fcda648-6e60-4cc8-bfb2-66cedeafec43" providerId="ADAL" clId="{EF7A6534-B2EB-4FEA-A162-98EFE5BA803B}" dt="2025-11-24T16:15:54.875" v="7449"/>
          <ac:picMkLst>
            <pc:docMk/>
            <pc:sldMk cId="3197384849" sldId="421"/>
            <ac:picMk id="3074" creationId="{CF56DE99-8F0C-813A-D8B7-B78B4890A46B}"/>
          </ac:picMkLst>
        </pc:picChg>
      </pc:sldChg>
      <pc:sldChg chg="addSp delSp modSp add mod modNotesTx">
        <pc:chgData name="Inga Baronienė" userId="4fcda648-6e60-4cc8-bfb2-66cedeafec43" providerId="ADAL" clId="{EF7A6534-B2EB-4FEA-A162-98EFE5BA803B}" dt="2025-11-25T06:48:02.694" v="7507" actId="20577"/>
        <pc:sldMkLst>
          <pc:docMk/>
          <pc:sldMk cId="895819902" sldId="422"/>
        </pc:sldMkLst>
        <pc:spChg chg="mod">
          <ac:chgData name="Inga Baronienė" userId="4fcda648-6e60-4cc8-bfb2-66cedeafec43" providerId="ADAL" clId="{EF7A6534-B2EB-4FEA-A162-98EFE5BA803B}" dt="2025-11-24T14:07:03.812" v="6344" actId="2711"/>
          <ac:spMkLst>
            <pc:docMk/>
            <pc:sldMk cId="895819902" sldId="422"/>
            <ac:spMk id="5" creationId="{71E72C33-371A-9FA4-7AB4-E540D740209E}"/>
          </ac:spMkLst>
        </pc:spChg>
        <pc:spChg chg="mod">
          <ac:chgData name="Inga Baronienė" userId="4fcda648-6e60-4cc8-bfb2-66cedeafec43" providerId="ADAL" clId="{EF7A6534-B2EB-4FEA-A162-98EFE5BA803B}" dt="2025-11-24T14:07:03.812" v="6344" actId="2711"/>
          <ac:spMkLst>
            <pc:docMk/>
            <pc:sldMk cId="895819902" sldId="422"/>
            <ac:spMk id="8" creationId="{02DA90E3-0D10-8CA8-DFED-8FCF3E8D5814}"/>
          </ac:spMkLst>
        </pc:spChg>
        <pc:spChg chg="mod">
          <ac:chgData name="Inga Baronienė" userId="4fcda648-6e60-4cc8-bfb2-66cedeafec43" providerId="ADAL" clId="{EF7A6534-B2EB-4FEA-A162-98EFE5BA803B}" dt="2025-11-24T16:14:11.008" v="7438" actId="1076"/>
          <ac:spMkLst>
            <pc:docMk/>
            <pc:sldMk cId="895819902" sldId="422"/>
            <ac:spMk id="10" creationId="{68A29270-2A0E-9B69-5889-5DBC673F23DB}"/>
          </ac:spMkLst>
        </pc:spChg>
        <pc:spChg chg="del mod">
          <ac:chgData name="Inga Baronienė" userId="4fcda648-6e60-4cc8-bfb2-66cedeafec43" providerId="ADAL" clId="{EF7A6534-B2EB-4FEA-A162-98EFE5BA803B}" dt="2025-11-24T15:20:51.792" v="6893" actId="12084"/>
          <ac:spMkLst>
            <pc:docMk/>
            <pc:sldMk cId="895819902" sldId="422"/>
            <ac:spMk id="14" creationId="{04E60425-E913-5B17-333B-41387C1A3CC8}"/>
          </ac:spMkLst>
        </pc:spChg>
        <pc:spChg chg="mod">
          <ac:chgData name="Inga Baronienė" userId="4fcda648-6e60-4cc8-bfb2-66cedeafec43" providerId="ADAL" clId="{EF7A6534-B2EB-4FEA-A162-98EFE5BA803B}" dt="2025-11-24T14:07:03.812" v="6344" actId="2711"/>
          <ac:spMkLst>
            <pc:docMk/>
            <pc:sldMk cId="895819902" sldId="422"/>
            <ac:spMk id="15" creationId="{61AE74D2-6525-ED5D-9D74-93EB78500605}"/>
          </ac:spMkLst>
        </pc:spChg>
        <pc:spChg chg="add del mod topLvl">
          <ac:chgData name="Inga Baronienė" userId="4fcda648-6e60-4cc8-bfb2-66cedeafec43" providerId="ADAL" clId="{EF7A6534-B2EB-4FEA-A162-98EFE5BA803B}" dt="2025-11-24T15:18:31.591" v="6885" actId="478"/>
          <ac:spMkLst>
            <pc:docMk/>
            <pc:sldMk cId="895819902" sldId="422"/>
            <ac:spMk id="16" creationId="{369156E3-EC94-A6B0-9073-4694723344F1}"/>
          </ac:spMkLst>
        </pc:spChg>
        <pc:spChg chg="add del mod topLvl">
          <ac:chgData name="Inga Baronienė" userId="4fcda648-6e60-4cc8-bfb2-66cedeafec43" providerId="ADAL" clId="{EF7A6534-B2EB-4FEA-A162-98EFE5BA803B}" dt="2025-11-24T15:18:30.491" v="6884" actId="478"/>
          <ac:spMkLst>
            <pc:docMk/>
            <pc:sldMk cId="895819902" sldId="422"/>
            <ac:spMk id="17" creationId="{1E94C7B0-B14B-C2B3-9074-1C8073AA8CB3}"/>
          </ac:spMkLst>
        </pc:spChg>
        <pc:spChg chg="mod">
          <ac:chgData name="Inga Baronienė" userId="4fcda648-6e60-4cc8-bfb2-66cedeafec43" providerId="ADAL" clId="{EF7A6534-B2EB-4FEA-A162-98EFE5BA803B}" dt="2025-11-24T14:07:03.812" v="6344" actId="2711"/>
          <ac:spMkLst>
            <pc:docMk/>
            <pc:sldMk cId="895819902" sldId="422"/>
            <ac:spMk id="25" creationId="{DD9AC496-3092-EFF2-F5F1-32F7C2229B44}"/>
          </ac:spMkLst>
        </pc:spChg>
        <pc:spChg chg="add mod">
          <ac:chgData name="Inga Baronienė" userId="4fcda648-6e60-4cc8-bfb2-66cedeafec43" providerId="ADAL" clId="{EF7A6534-B2EB-4FEA-A162-98EFE5BA803B}" dt="2025-11-24T16:07:26.180" v="7404"/>
          <ac:spMkLst>
            <pc:docMk/>
            <pc:sldMk cId="895819902" sldId="422"/>
            <ac:spMk id="37" creationId="{6A8A0AB7-3345-8C82-0012-18C14873EC11}"/>
          </ac:spMkLst>
        </pc:spChg>
        <pc:spChg chg="add mod">
          <ac:chgData name="Inga Baronienė" userId="4fcda648-6e60-4cc8-bfb2-66cedeafec43" providerId="ADAL" clId="{EF7A6534-B2EB-4FEA-A162-98EFE5BA803B}" dt="2025-11-24T16:07:26.180" v="7404"/>
          <ac:spMkLst>
            <pc:docMk/>
            <pc:sldMk cId="895819902" sldId="422"/>
            <ac:spMk id="38" creationId="{1F6E3110-C9E5-4075-4F75-16B99FCFA896}"/>
          </ac:spMkLst>
        </pc:spChg>
        <pc:spChg chg="add del mod">
          <ac:chgData name="Inga Baronienė" userId="4fcda648-6e60-4cc8-bfb2-66cedeafec43" providerId="ADAL" clId="{EF7A6534-B2EB-4FEA-A162-98EFE5BA803B}" dt="2025-11-24T16:07:51.163" v="7408" actId="478"/>
          <ac:spMkLst>
            <pc:docMk/>
            <pc:sldMk cId="895819902" sldId="422"/>
            <ac:spMk id="39" creationId="{0A8838FB-4E1E-5319-F956-A849409E1779}"/>
          </ac:spMkLst>
        </pc:spChg>
        <pc:grpChg chg="mod">
          <ac:chgData name="Inga Baronienė" userId="4fcda648-6e60-4cc8-bfb2-66cedeafec43" providerId="ADAL" clId="{EF7A6534-B2EB-4FEA-A162-98EFE5BA803B}" dt="2025-11-24T15:48:28.277" v="7098" actId="1076"/>
          <ac:grpSpMkLst>
            <pc:docMk/>
            <pc:sldMk cId="895819902" sldId="422"/>
            <ac:grpSpMk id="4" creationId="{FBDD0D9B-CE97-DBBA-6A78-01AB278CD6AF}"/>
          </ac:grpSpMkLst>
        </pc:grpChg>
        <pc:grpChg chg="add del mod">
          <ac:chgData name="Inga Baronienė" userId="4fcda648-6e60-4cc8-bfb2-66cedeafec43" providerId="ADAL" clId="{EF7A6534-B2EB-4FEA-A162-98EFE5BA803B}" dt="2025-11-24T15:18:30.491" v="6884" actId="478"/>
          <ac:grpSpMkLst>
            <pc:docMk/>
            <pc:sldMk cId="895819902" sldId="422"/>
            <ac:grpSpMk id="11" creationId="{58CA54AA-A19E-B97A-4F80-8368A09595F5}"/>
          </ac:grpSpMkLst>
        </pc:grpChg>
        <pc:grpChg chg="add del mod">
          <ac:chgData name="Inga Baronienė" userId="4fcda648-6e60-4cc8-bfb2-66cedeafec43" providerId="ADAL" clId="{EF7A6534-B2EB-4FEA-A162-98EFE5BA803B}" dt="2025-11-24T16:07:51.799" v="7409" actId="478"/>
          <ac:grpSpMkLst>
            <pc:docMk/>
            <pc:sldMk cId="895819902" sldId="422"/>
            <ac:grpSpMk id="36" creationId="{DB5F547A-EA4C-F987-202A-408800D688C2}"/>
          </ac:grpSpMkLst>
        </pc:grpChg>
        <pc:graphicFrameChg chg="add del modGraphic">
          <ac:chgData name="Inga Baronienė" userId="4fcda648-6e60-4cc8-bfb2-66cedeafec43" providerId="ADAL" clId="{EF7A6534-B2EB-4FEA-A162-98EFE5BA803B}" dt="2025-11-24T15:19:06.917" v="6887" actId="478"/>
          <ac:graphicFrameMkLst>
            <pc:docMk/>
            <pc:sldMk cId="895819902" sldId="422"/>
            <ac:graphicFrameMk id="18" creationId="{5EB0EF97-CCB2-EB29-67B4-0FA82E545D39}"/>
          </ac:graphicFrameMkLst>
        </pc:graphicFrameChg>
        <pc:graphicFrameChg chg="add del modGraphic">
          <ac:chgData name="Inga Baronienė" userId="4fcda648-6e60-4cc8-bfb2-66cedeafec43" providerId="ADAL" clId="{EF7A6534-B2EB-4FEA-A162-98EFE5BA803B}" dt="2025-11-24T15:19:26.869" v="6889" actId="478"/>
          <ac:graphicFrameMkLst>
            <pc:docMk/>
            <pc:sldMk cId="895819902" sldId="422"/>
            <ac:graphicFrameMk id="19" creationId="{31E75AE1-F459-1957-47BC-630430B199BF}"/>
          </ac:graphicFrameMkLst>
        </pc:graphicFrameChg>
        <pc:graphicFrameChg chg="add del modGraphic">
          <ac:chgData name="Inga Baronienė" userId="4fcda648-6e60-4cc8-bfb2-66cedeafec43" providerId="ADAL" clId="{EF7A6534-B2EB-4FEA-A162-98EFE5BA803B}" dt="2025-11-24T15:19:54.584" v="6891" actId="478"/>
          <ac:graphicFrameMkLst>
            <pc:docMk/>
            <pc:sldMk cId="895819902" sldId="422"/>
            <ac:graphicFrameMk id="20" creationId="{0B026D01-B2CF-AF2E-0123-CE6C795A44B0}"/>
          </ac:graphicFrameMkLst>
        </pc:graphicFrameChg>
        <pc:graphicFrameChg chg="add del mod modGraphic">
          <ac:chgData name="Inga Baronienė" userId="4fcda648-6e60-4cc8-bfb2-66cedeafec43" providerId="ADAL" clId="{EF7A6534-B2EB-4FEA-A162-98EFE5BA803B}" dt="2025-11-24T15:23:45.108" v="6932" actId="478"/>
          <ac:graphicFrameMkLst>
            <pc:docMk/>
            <pc:sldMk cId="895819902" sldId="422"/>
            <ac:graphicFrameMk id="21" creationId="{0737F91B-313F-4534-1009-ACB95537A9CE}"/>
          </ac:graphicFrameMkLst>
        </pc:graphicFrameChg>
        <pc:graphicFrameChg chg="add del mod modGraphic">
          <ac:chgData name="Inga Baronienė" userId="4fcda648-6e60-4cc8-bfb2-66cedeafec43" providerId="ADAL" clId="{EF7A6534-B2EB-4FEA-A162-98EFE5BA803B}" dt="2025-11-24T15:22:34.369" v="6911" actId="1032"/>
          <ac:graphicFrameMkLst>
            <pc:docMk/>
            <pc:sldMk cId="895819902" sldId="422"/>
            <ac:graphicFrameMk id="22" creationId="{12E6DA67-0E57-01E2-BB63-A6822D321A3A}"/>
          </ac:graphicFrameMkLst>
        </pc:graphicFrameChg>
        <pc:graphicFrameChg chg="add del mod modGraphic">
          <ac:chgData name="Inga Baronienė" userId="4fcda648-6e60-4cc8-bfb2-66cedeafec43" providerId="ADAL" clId="{EF7A6534-B2EB-4FEA-A162-98EFE5BA803B}" dt="2025-11-24T16:08:36.185" v="7424" actId="478"/>
          <ac:graphicFrameMkLst>
            <pc:docMk/>
            <pc:sldMk cId="895819902" sldId="422"/>
            <ac:graphicFrameMk id="23" creationId="{5C5A78AD-B768-00D4-70B2-DAC8268C90E3}"/>
          </ac:graphicFrameMkLst>
        </pc:graphicFrameChg>
        <pc:graphicFrameChg chg="add mod modGraphic">
          <ac:chgData name="Inga Baronienė" userId="4fcda648-6e60-4cc8-bfb2-66cedeafec43" providerId="ADAL" clId="{EF7A6534-B2EB-4FEA-A162-98EFE5BA803B}" dt="2025-11-25T06:48:02.694" v="7507" actId="20577"/>
          <ac:graphicFrameMkLst>
            <pc:docMk/>
            <pc:sldMk cId="895819902" sldId="422"/>
            <ac:graphicFrameMk id="40" creationId="{C380704B-8950-CEC2-BF05-5F7949561912}"/>
          </ac:graphicFrameMkLst>
        </pc:graphicFrameChg>
        <pc:picChg chg="mod">
          <ac:chgData name="Inga Baronienė" userId="4fcda648-6e60-4cc8-bfb2-66cedeafec43" providerId="ADAL" clId="{EF7A6534-B2EB-4FEA-A162-98EFE5BA803B}" dt="2025-11-24T15:48:23.981" v="7097" actId="1076"/>
          <ac:picMkLst>
            <pc:docMk/>
            <pc:sldMk cId="895819902" sldId="422"/>
            <ac:picMk id="3" creationId="{97968D8C-2F83-8CF6-9D1C-6F39FDEC3885}"/>
          </ac:picMkLst>
        </pc:picChg>
        <pc:picChg chg="mod">
          <ac:chgData name="Inga Baronienė" userId="4fcda648-6e60-4cc8-bfb2-66cedeafec43" providerId="ADAL" clId="{EF7A6534-B2EB-4FEA-A162-98EFE5BA803B}" dt="2025-11-24T15:48:39.382" v="7100" actId="1076"/>
          <ac:picMkLst>
            <pc:docMk/>
            <pc:sldMk cId="895819902" sldId="422"/>
            <ac:picMk id="6" creationId="{052B9BD1-291D-C062-44E0-CADB210FC8EA}"/>
          </ac:picMkLst>
        </pc:picChg>
        <pc:picChg chg="mod">
          <ac:chgData name="Inga Baronienė" userId="4fcda648-6e60-4cc8-bfb2-66cedeafec43" providerId="ADAL" clId="{EF7A6534-B2EB-4FEA-A162-98EFE5BA803B}" dt="2025-11-24T15:48:30.648" v="7099" actId="1076"/>
          <ac:picMkLst>
            <pc:docMk/>
            <pc:sldMk cId="895819902" sldId="422"/>
            <ac:picMk id="7" creationId="{3BFB58C3-E2C2-3355-FF8D-6F83117B987C}"/>
          </ac:picMkLst>
        </pc:picChg>
        <pc:picChg chg="mod">
          <ac:chgData name="Inga Baronienė" userId="4fcda648-6e60-4cc8-bfb2-66cedeafec43" providerId="ADAL" clId="{EF7A6534-B2EB-4FEA-A162-98EFE5BA803B}" dt="2025-11-24T15:16:26.623" v="6880" actId="1076"/>
          <ac:picMkLst>
            <pc:docMk/>
            <pc:sldMk cId="895819902" sldId="422"/>
            <ac:picMk id="12" creationId="{E4ABE8C6-2BE5-4289-A60B-350CE3FCF391}"/>
          </ac:picMkLst>
        </pc:picChg>
        <pc:picChg chg="mod">
          <ac:chgData name="Inga Baronienė" userId="4fcda648-6e60-4cc8-bfb2-66cedeafec43" providerId="ADAL" clId="{EF7A6534-B2EB-4FEA-A162-98EFE5BA803B}" dt="2025-11-24T15:41:12.233" v="7047" actId="1076"/>
          <ac:picMkLst>
            <pc:docMk/>
            <pc:sldMk cId="895819902" sldId="422"/>
            <ac:picMk id="13" creationId="{DCB64BA6-2DD0-2921-7A52-6AB60E9FAA77}"/>
          </ac:picMkLst>
        </pc:picChg>
        <pc:cxnChg chg="add del mod">
          <ac:chgData name="Inga Baronienė" userId="4fcda648-6e60-4cc8-bfb2-66cedeafec43" providerId="ADAL" clId="{EF7A6534-B2EB-4FEA-A162-98EFE5BA803B}" dt="2025-11-24T16:07:15.483" v="7401" actId="478"/>
          <ac:cxnSpMkLst>
            <pc:docMk/>
            <pc:sldMk cId="895819902" sldId="422"/>
            <ac:cxnSpMk id="26" creationId="{B8F29AB6-CC4F-B26B-6B4B-C7DCEB2D7200}"/>
          </ac:cxnSpMkLst>
        </pc:cxnChg>
        <pc:cxnChg chg="add del mod">
          <ac:chgData name="Inga Baronienė" userId="4fcda648-6e60-4cc8-bfb2-66cedeafec43" providerId="ADAL" clId="{EF7A6534-B2EB-4FEA-A162-98EFE5BA803B}" dt="2025-11-24T16:07:16.749" v="7402" actId="478"/>
          <ac:cxnSpMkLst>
            <pc:docMk/>
            <pc:sldMk cId="895819902" sldId="422"/>
            <ac:cxnSpMk id="28" creationId="{264D2622-D771-9ADE-93E8-BB87746862BA}"/>
          </ac:cxnSpMkLst>
        </pc:cxnChg>
        <pc:cxnChg chg="add del mod">
          <ac:chgData name="Inga Baronienė" userId="4fcda648-6e60-4cc8-bfb2-66cedeafec43" providerId="ADAL" clId="{EF7A6534-B2EB-4FEA-A162-98EFE5BA803B}" dt="2025-11-24T16:07:14.730" v="7400" actId="478"/>
          <ac:cxnSpMkLst>
            <pc:docMk/>
            <pc:sldMk cId="895819902" sldId="422"/>
            <ac:cxnSpMk id="30" creationId="{920C95C4-8707-C3D8-457E-350ECBD8DE92}"/>
          </ac:cxnSpMkLst>
        </pc:cxnChg>
      </pc:sldChg>
      <pc:sldChg chg="addSp delSp modSp add mod modClrScheme chgLayout">
        <pc:chgData name="Inga Baronienė" userId="4fcda648-6e60-4cc8-bfb2-66cedeafec43" providerId="ADAL" clId="{EF7A6534-B2EB-4FEA-A162-98EFE5BA803B}" dt="2025-11-25T06:42:49.489" v="7504" actId="120"/>
        <pc:sldMkLst>
          <pc:docMk/>
          <pc:sldMk cId="4261518586" sldId="423"/>
        </pc:sldMkLst>
        <pc:spChg chg="add del mod ord">
          <ac:chgData name="Inga Baronienė" userId="4fcda648-6e60-4cc8-bfb2-66cedeafec43" providerId="ADAL" clId="{EF7A6534-B2EB-4FEA-A162-98EFE5BA803B}" dt="2025-11-24T15:54:57.687" v="7191" actId="700"/>
          <ac:spMkLst>
            <pc:docMk/>
            <pc:sldMk cId="4261518586" sldId="423"/>
            <ac:spMk id="2" creationId="{0438208D-9397-F9E1-B594-2BAB57FC5152}"/>
          </ac:spMkLst>
        </pc:spChg>
        <pc:spChg chg="add del mod">
          <ac:chgData name="Inga Baronienė" userId="4fcda648-6e60-4cc8-bfb2-66cedeafec43" providerId="ADAL" clId="{EF7A6534-B2EB-4FEA-A162-98EFE5BA803B}" dt="2025-11-24T15:54:53.489" v="7189" actId="478"/>
          <ac:spMkLst>
            <pc:docMk/>
            <pc:sldMk cId="4261518586" sldId="423"/>
            <ac:spMk id="4" creationId="{423AC3D9-D49D-17D1-230E-B8032D420427}"/>
          </ac:spMkLst>
        </pc:spChg>
        <pc:spChg chg="add del mod ord">
          <ac:chgData name="Inga Baronienė" userId="4fcda648-6e60-4cc8-bfb2-66cedeafec43" providerId="ADAL" clId="{EF7A6534-B2EB-4FEA-A162-98EFE5BA803B}" dt="2025-11-24T15:55:10.322" v="7194" actId="700"/>
          <ac:spMkLst>
            <pc:docMk/>
            <pc:sldMk cId="4261518586" sldId="423"/>
            <ac:spMk id="5" creationId="{E18ED9AF-2923-773C-3527-D98F57561871}"/>
          </ac:spMkLst>
        </pc:spChg>
        <pc:spChg chg="add del mod ord">
          <ac:chgData name="Inga Baronienė" userId="4fcda648-6e60-4cc8-bfb2-66cedeafec43" providerId="ADAL" clId="{EF7A6534-B2EB-4FEA-A162-98EFE5BA803B}" dt="2025-11-24T15:55:10.322" v="7194" actId="700"/>
          <ac:spMkLst>
            <pc:docMk/>
            <pc:sldMk cId="4261518586" sldId="423"/>
            <ac:spMk id="6" creationId="{DB3D8496-1312-DA34-72D8-2C105EE876C6}"/>
          </ac:spMkLst>
        </pc:spChg>
        <pc:spChg chg="add del mod ord">
          <ac:chgData name="Inga Baronienė" userId="4fcda648-6e60-4cc8-bfb2-66cedeafec43" providerId="ADAL" clId="{EF7A6534-B2EB-4FEA-A162-98EFE5BA803B}" dt="2025-11-24T15:55:10.322" v="7194" actId="700"/>
          <ac:spMkLst>
            <pc:docMk/>
            <pc:sldMk cId="4261518586" sldId="423"/>
            <ac:spMk id="7" creationId="{EBF72653-E5A1-3315-D6F2-081684A5E3AF}"/>
          </ac:spMkLst>
        </pc:spChg>
        <pc:spChg chg="mod">
          <ac:chgData name="Inga Baronienė" userId="4fcda648-6e60-4cc8-bfb2-66cedeafec43" providerId="ADAL" clId="{EF7A6534-B2EB-4FEA-A162-98EFE5BA803B}" dt="2025-11-24T14:21:16.684" v="6433" actId="2711"/>
          <ac:spMkLst>
            <pc:docMk/>
            <pc:sldMk cId="4261518586" sldId="423"/>
            <ac:spMk id="8" creationId="{8EA432B6-11C5-0368-5FBB-1E479E3A1423}"/>
          </ac:spMkLst>
        </pc:spChg>
        <pc:spChg chg="add del mod ord">
          <ac:chgData name="Inga Baronienė" userId="4fcda648-6e60-4cc8-bfb2-66cedeafec43" providerId="ADAL" clId="{EF7A6534-B2EB-4FEA-A162-98EFE5BA803B}" dt="2025-11-24T15:55:10.322" v="7194" actId="700"/>
          <ac:spMkLst>
            <pc:docMk/>
            <pc:sldMk cId="4261518586" sldId="423"/>
            <ac:spMk id="10" creationId="{A038A899-4E1B-65A4-1C79-5600F78B6967}"/>
          </ac:spMkLst>
        </pc:spChg>
        <pc:spChg chg="mod">
          <ac:chgData name="Inga Baronienė" userId="4fcda648-6e60-4cc8-bfb2-66cedeafec43" providerId="ADAL" clId="{EF7A6534-B2EB-4FEA-A162-98EFE5BA803B}" dt="2025-11-24T16:15:29.505" v="7446" actId="1076"/>
          <ac:spMkLst>
            <pc:docMk/>
            <pc:sldMk cId="4261518586" sldId="423"/>
            <ac:spMk id="11" creationId="{9D74AC4C-E1F3-DD79-6767-3AB5BC2D5BBC}"/>
          </ac:spMkLst>
        </pc:spChg>
        <pc:spChg chg="add del mod ord">
          <ac:chgData name="Inga Baronienė" userId="4fcda648-6e60-4cc8-bfb2-66cedeafec43" providerId="ADAL" clId="{EF7A6534-B2EB-4FEA-A162-98EFE5BA803B}" dt="2025-11-24T15:59:50.713" v="7281" actId="12084"/>
          <ac:spMkLst>
            <pc:docMk/>
            <pc:sldMk cId="4261518586" sldId="423"/>
            <ac:spMk id="13" creationId="{40A4BD0E-5170-E4A3-FB0B-54346D86BA66}"/>
          </ac:spMkLst>
        </pc:spChg>
        <pc:spChg chg="add del mod ord">
          <ac:chgData name="Inga Baronienė" userId="4fcda648-6e60-4cc8-bfb2-66cedeafec43" providerId="ADAL" clId="{EF7A6534-B2EB-4FEA-A162-98EFE5BA803B}" dt="2025-11-24T15:59:40.803" v="7280" actId="478"/>
          <ac:spMkLst>
            <pc:docMk/>
            <pc:sldMk cId="4261518586" sldId="423"/>
            <ac:spMk id="14" creationId="{D3F36DD6-021D-A44A-A556-234624B714EC}"/>
          </ac:spMkLst>
        </pc:spChg>
        <pc:spChg chg="mod">
          <ac:chgData name="Inga Baronienė" userId="4fcda648-6e60-4cc8-bfb2-66cedeafec43" providerId="ADAL" clId="{EF7A6534-B2EB-4FEA-A162-98EFE5BA803B}" dt="2025-11-24T14:21:16.684" v="6433" actId="2711"/>
          <ac:spMkLst>
            <pc:docMk/>
            <pc:sldMk cId="4261518586" sldId="423"/>
            <ac:spMk id="15" creationId="{A62E043F-5C36-50A6-B859-3E7914083D11}"/>
          </ac:spMkLst>
        </pc:spChg>
        <pc:spChg chg="mod">
          <ac:chgData name="Inga Baronienė" userId="4fcda648-6e60-4cc8-bfb2-66cedeafec43" providerId="ADAL" clId="{EF7A6534-B2EB-4FEA-A162-98EFE5BA803B}" dt="2025-11-24T14:21:16.684" v="6433" actId="2711"/>
          <ac:spMkLst>
            <pc:docMk/>
            <pc:sldMk cId="4261518586" sldId="423"/>
            <ac:spMk id="25" creationId="{28EB3D31-3703-7A0B-7F2B-066ACDF17C0B}"/>
          </ac:spMkLst>
        </pc:spChg>
        <pc:graphicFrameChg chg="add mod">
          <ac:chgData name="Inga Baronienė" userId="4fcda648-6e60-4cc8-bfb2-66cedeafec43" providerId="ADAL" clId="{EF7A6534-B2EB-4FEA-A162-98EFE5BA803B}" dt="2025-11-24T15:57:05.367" v="7228"/>
          <ac:graphicFrameMkLst>
            <pc:docMk/>
            <pc:sldMk cId="4261518586" sldId="423"/>
            <ac:graphicFrameMk id="16" creationId="{03FCEF43-FF3A-04F1-AAD3-37AB0EA88CC9}"/>
          </ac:graphicFrameMkLst>
        </pc:graphicFrameChg>
        <pc:graphicFrameChg chg="add mod">
          <ac:chgData name="Inga Baronienė" userId="4fcda648-6e60-4cc8-bfb2-66cedeafec43" providerId="ADAL" clId="{EF7A6534-B2EB-4FEA-A162-98EFE5BA803B}" dt="2025-11-24T15:57:27.501" v="7235" actId="14100"/>
          <ac:graphicFrameMkLst>
            <pc:docMk/>
            <pc:sldMk cId="4261518586" sldId="423"/>
            <ac:graphicFrameMk id="17" creationId="{0CB202D8-1D19-FA0E-1C01-3D68547134E2}"/>
          </ac:graphicFrameMkLst>
        </pc:graphicFrameChg>
        <pc:graphicFrameChg chg="add mod">
          <ac:chgData name="Inga Baronienė" userId="4fcda648-6e60-4cc8-bfb2-66cedeafec43" providerId="ADAL" clId="{EF7A6534-B2EB-4FEA-A162-98EFE5BA803B}" dt="2025-11-24T15:57:41.251" v="7238" actId="12084"/>
          <ac:graphicFrameMkLst>
            <pc:docMk/>
            <pc:sldMk cId="4261518586" sldId="423"/>
            <ac:graphicFrameMk id="18" creationId="{14706962-0ADD-7A34-1274-1782A92AD151}"/>
          </ac:graphicFrameMkLst>
        </pc:graphicFrameChg>
        <pc:graphicFrameChg chg="add mod">
          <ac:chgData name="Inga Baronienė" userId="4fcda648-6e60-4cc8-bfb2-66cedeafec43" providerId="ADAL" clId="{EF7A6534-B2EB-4FEA-A162-98EFE5BA803B}" dt="2025-11-24T15:58:31.252" v="7245"/>
          <ac:graphicFrameMkLst>
            <pc:docMk/>
            <pc:sldMk cId="4261518586" sldId="423"/>
            <ac:graphicFrameMk id="19" creationId="{04DE607E-176F-D2BF-B15A-86C8A69C7D18}"/>
          </ac:graphicFrameMkLst>
        </pc:graphicFrameChg>
        <pc:graphicFrameChg chg="add mod">
          <ac:chgData name="Inga Baronienė" userId="4fcda648-6e60-4cc8-bfb2-66cedeafec43" providerId="ADAL" clId="{EF7A6534-B2EB-4FEA-A162-98EFE5BA803B}" dt="2025-11-24T15:59:17.935" v="7253" actId="13782"/>
          <ac:graphicFrameMkLst>
            <pc:docMk/>
            <pc:sldMk cId="4261518586" sldId="423"/>
            <ac:graphicFrameMk id="21" creationId="{C4C6561B-5F1A-0FDF-DF5B-1954C1C9B125}"/>
          </ac:graphicFrameMkLst>
        </pc:graphicFrameChg>
        <pc:graphicFrameChg chg="add mod modGraphic">
          <ac:chgData name="Inga Baronienė" userId="4fcda648-6e60-4cc8-bfb2-66cedeafec43" providerId="ADAL" clId="{EF7A6534-B2EB-4FEA-A162-98EFE5BA803B}" dt="2025-11-25T06:42:49.489" v="7504" actId="120"/>
          <ac:graphicFrameMkLst>
            <pc:docMk/>
            <pc:sldMk cId="4261518586" sldId="423"/>
            <ac:graphicFrameMk id="22" creationId="{75E97EAB-2727-EDD4-9988-DE8EA5BBEE8B}"/>
          </ac:graphicFrameMkLst>
        </pc:graphicFrameChg>
        <pc:picChg chg="del mod">
          <ac:chgData name="Inga Baronienė" userId="4fcda648-6e60-4cc8-bfb2-66cedeafec43" providerId="ADAL" clId="{EF7A6534-B2EB-4FEA-A162-98EFE5BA803B}" dt="2025-11-24T16:10:56.106" v="7428" actId="478"/>
          <ac:picMkLst>
            <pc:docMk/>
            <pc:sldMk cId="4261518586" sldId="423"/>
            <ac:picMk id="20" creationId="{9C9AC3B2-7C3A-A708-14B8-A64C6C46DB0A}"/>
          </ac:picMkLst>
        </pc:picChg>
        <pc:picChg chg="add del mod">
          <ac:chgData name="Inga Baronienė" userId="4fcda648-6e60-4cc8-bfb2-66cedeafec43" providerId="ADAL" clId="{EF7A6534-B2EB-4FEA-A162-98EFE5BA803B}" dt="2025-11-24T16:14:58.279" v="7440" actId="478"/>
          <ac:picMkLst>
            <pc:docMk/>
            <pc:sldMk cId="4261518586" sldId="423"/>
            <ac:picMk id="1026" creationId="{966BE29E-5DA8-382C-06AE-5C60DD7BE1E3}"/>
          </ac:picMkLst>
        </pc:picChg>
        <pc:picChg chg="add mod">
          <ac:chgData name="Inga Baronienė" userId="4fcda648-6e60-4cc8-bfb2-66cedeafec43" providerId="ADAL" clId="{EF7A6534-B2EB-4FEA-A162-98EFE5BA803B}" dt="2025-11-24T16:15:17.663" v="7444" actId="1076"/>
          <ac:picMkLst>
            <pc:docMk/>
            <pc:sldMk cId="4261518586" sldId="423"/>
            <ac:picMk id="1028" creationId="{42E84332-1382-1752-5D77-FC63A4FDB3B6}"/>
          </ac:picMkLst>
        </pc:picChg>
      </pc:sldChg>
      <pc:sldChg chg="addSp delSp modSp add mod">
        <pc:chgData name="Inga Baronienė" userId="4fcda648-6e60-4cc8-bfb2-66cedeafec43" providerId="ADAL" clId="{EF7A6534-B2EB-4FEA-A162-98EFE5BA803B}" dt="2025-11-24T16:20:46.566" v="7489" actId="1076"/>
        <pc:sldMkLst>
          <pc:docMk/>
          <pc:sldMk cId="3206694545" sldId="424"/>
        </pc:sldMkLst>
        <pc:spChg chg="add mod">
          <ac:chgData name="Inga Baronienė" userId="4fcda648-6e60-4cc8-bfb2-66cedeafec43" providerId="ADAL" clId="{EF7A6534-B2EB-4FEA-A162-98EFE5BA803B}" dt="2025-11-24T14:16:45.821" v="6408" actId="1076"/>
          <ac:spMkLst>
            <pc:docMk/>
            <pc:sldMk cId="3206694545" sldId="424"/>
            <ac:spMk id="5" creationId="{3EB1DB74-C54A-DE5C-D317-54D0D11E7691}"/>
          </ac:spMkLst>
        </pc:spChg>
        <pc:spChg chg="add del mod">
          <ac:chgData name="Inga Baronienė" userId="4fcda648-6e60-4cc8-bfb2-66cedeafec43" providerId="ADAL" clId="{EF7A6534-B2EB-4FEA-A162-98EFE5BA803B}" dt="2025-11-24T14:12:38.886" v="6379" actId="478"/>
          <ac:spMkLst>
            <pc:docMk/>
            <pc:sldMk cId="3206694545" sldId="424"/>
            <ac:spMk id="7" creationId="{3945EF87-2262-65F9-D9B7-0818F0E03878}"/>
          </ac:spMkLst>
        </pc:spChg>
        <pc:spChg chg="mod">
          <ac:chgData name="Inga Baronienė" userId="4fcda648-6e60-4cc8-bfb2-66cedeafec43" providerId="ADAL" clId="{EF7A6534-B2EB-4FEA-A162-98EFE5BA803B}" dt="2025-11-24T14:08:43.794" v="6350" actId="2711"/>
          <ac:spMkLst>
            <pc:docMk/>
            <pc:sldMk cId="3206694545" sldId="424"/>
            <ac:spMk id="8" creationId="{B7B57F5C-946B-D126-F2EB-A3DD64A82BD1}"/>
          </ac:spMkLst>
        </pc:spChg>
        <pc:spChg chg="del mod">
          <ac:chgData name="Inga Baronienė" userId="4fcda648-6e60-4cc8-bfb2-66cedeafec43" providerId="ADAL" clId="{EF7A6534-B2EB-4FEA-A162-98EFE5BA803B}" dt="2025-11-24T16:20:41.766" v="7488" actId="478"/>
          <ac:spMkLst>
            <pc:docMk/>
            <pc:sldMk cId="3206694545" sldId="424"/>
            <ac:spMk id="11" creationId="{62AA50A9-06C8-18B2-77C2-DCE97A18B959}"/>
          </ac:spMkLst>
        </pc:spChg>
        <pc:spChg chg="del mod">
          <ac:chgData name="Inga Baronienė" userId="4fcda648-6e60-4cc8-bfb2-66cedeafec43" providerId="ADAL" clId="{EF7A6534-B2EB-4FEA-A162-98EFE5BA803B}" dt="2025-11-24T14:12:36.396" v="6378" actId="478"/>
          <ac:spMkLst>
            <pc:docMk/>
            <pc:sldMk cId="3206694545" sldId="424"/>
            <ac:spMk id="14" creationId="{B5F5E4B9-CE7F-AD5C-5EB7-FCD25664D879}"/>
          </ac:spMkLst>
        </pc:spChg>
        <pc:spChg chg="mod">
          <ac:chgData name="Inga Baronienė" userId="4fcda648-6e60-4cc8-bfb2-66cedeafec43" providerId="ADAL" clId="{EF7A6534-B2EB-4FEA-A162-98EFE5BA803B}" dt="2025-11-24T14:08:43.794" v="6350" actId="2711"/>
          <ac:spMkLst>
            <pc:docMk/>
            <pc:sldMk cId="3206694545" sldId="424"/>
            <ac:spMk id="15" creationId="{06083CCB-6E3D-48BF-1C3F-8D3290FE2B4C}"/>
          </ac:spMkLst>
        </pc:spChg>
        <pc:spChg chg="mod">
          <ac:chgData name="Inga Baronienė" userId="4fcda648-6e60-4cc8-bfb2-66cedeafec43" providerId="ADAL" clId="{EF7A6534-B2EB-4FEA-A162-98EFE5BA803B}" dt="2025-11-24T14:08:43.794" v="6350" actId="2711"/>
          <ac:spMkLst>
            <pc:docMk/>
            <pc:sldMk cId="3206694545" sldId="424"/>
            <ac:spMk id="25" creationId="{00FDF898-8076-BCC8-8B5E-D9C9C5134C11}"/>
          </ac:spMkLst>
        </pc:spChg>
        <pc:picChg chg="add mod">
          <ac:chgData name="Inga Baronienė" userId="4fcda648-6e60-4cc8-bfb2-66cedeafec43" providerId="ADAL" clId="{EF7A6534-B2EB-4FEA-A162-98EFE5BA803B}" dt="2025-11-24T14:16:47.684" v="6409" actId="1076"/>
          <ac:picMkLst>
            <pc:docMk/>
            <pc:sldMk cId="3206694545" sldId="424"/>
            <ac:picMk id="2" creationId="{1034ED5D-9739-4C0E-037F-BB27F90517F6}"/>
          </ac:picMkLst>
        </pc:picChg>
        <pc:picChg chg="add del mod">
          <ac:chgData name="Inga Baronienė" userId="4fcda648-6e60-4cc8-bfb2-66cedeafec43" providerId="ADAL" clId="{EF7A6534-B2EB-4FEA-A162-98EFE5BA803B}" dt="2025-11-24T14:10:25.383" v="6359" actId="478"/>
          <ac:picMkLst>
            <pc:docMk/>
            <pc:sldMk cId="3206694545" sldId="424"/>
            <ac:picMk id="3" creationId="{E82E3D89-39F0-126A-55E8-25110F92C37E}"/>
          </ac:picMkLst>
        </pc:picChg>
        <pc:picChg chg="add mod">
          <ac:chgData name="Inga Baronienė" userId="4fcda648-6e60-4cc8-bfb2-66cedeafec43" providerId="ADAL" clId="{EF7A6534-B2EB-4FEA-A162-98EFE5BA803B}" dt="2025-11-24T14:13:17.989" v="6389" actId="1076"/>
          <ac:picMkLst>
            <pc:docMk/>
            <pc:sldMk cId="3206694545" sldId="424"/>
            <ac:picMk id="10" creationId="{400D495F-1302-72FE-3FE3-CE40727BE1DA}"/>
          </ac:picMkLst>
        </pc:picChg>
        <pc:picChg chg="mod">
          <ac:chgData name="Inga Baronienė" userId="4fcda648-6e60-4cc8-bfb2-66cedeafec43" providerId="ADAL" clId="{EF7A6534-B2EB-4FEA-A162-98EFE5BA803B}" dt="2025-11-24T14:13:07.454" v="6387" actId="1076"/>
          <ac:picMkLst>
            <pc:docMk/>
            <pc:sldMk cId="3206694545" sldId="424"/>
            <ac:picMk id="12" creationId="{A20DE516-5A24-47A7-1021-F931E9B94F47}"/>
          </ac:picMkLst>
        </pc:picChg>
        <pc:picChg chg="mod modCrop">
          <ac:chgData name="Inga Baronienė" userId="4fcda648-6e60-4cc8-bfb2-66cedeafec43" providerId="ADAL" clId="{EF7A6534-B2EB-4FEA-A162-98EFE5BA803B}" dt="2025-11-24T16:20:46.566" v="7489" actId="1076"/>
          <ac:picMkLst>
            <pc:docMk/>
            <pc:sldMk cId="3206694545" sldId="424"/>
            <ac:picMk id="13" creationId="{ED84E3F5-642A-4427-F1E8-6F154318FAAA}"/>
          </ac:picMkLst>
        </pc:picChg>
        <pc:picChg chg="add mod">
          <ac:chgData name="Inga Baronienė" userId="4fcda648-6e60-4cc8-bfb2-66cedeafec43" providerId="ADAL" clId="{EF7A6534-B2EB-4FEA-A162-98EFE5BA803B}" dt="2025-11-24T14:13:50.089" v="6396" actId="1076"/>
          <ac:picMkLst>
            <pc:docMk/>
            <pc:sldMk cId="3206694545" sldId="424"/>
            <ac:picMk id="16" creationId="{2A88D50A-4F4C-0610-7F9F-54710356FEF5}"/>
          </ac:picMkLst>
        </pc:picChg>
        <pc:picChg chg="add mod">
          <ac:chgData name="Inga Baronienė" userId="4fcda648-6e60-4cc8-bfb2-66cedeafec43" providerId="ADAL" clId="{EF7A6534-B2EB-4FEA-A162-98EFE5BA803B}" dt="2025-11-24T14:13:45.420" v="6394" actId="1076"/>
          <ac:picMkLst>
            <pc:docMk/>
            <pc:sldMk cId="3206694545" sldId="424"/>
            <ac:picMk id="17" creationId="{C1E8C561-D355-02ED-8056-65E0E89CBAF2}"/>
          </ac:picMkLst>
        </pc:picChg>
        <pc:picChg chg="add del mod">
          <ac:chgData name="Inga Baronienė" userId="4fcda648-6e60-4cc8-bfb2-66cedeafec43" providerId="ADAL" clId="{EF7A6534-B2EB-4FEA-A162-98EFE5BA803B}" dt="2025-11-24T14:13:46.791" v="6395" actId="478"/>
          <ac:picMkLst>
            <pc:docMk/>
            <pc:sldMk cId="3206694545" sldId="424"/>
            <ac:picMk id="18" creationId="{531C808B-3B5D-12B7-AD77-9963E535A610}"/>
          </ac:picMkLst>
        </pc:picChg>
        <pc:picChg chg="add del mod">
          <ac:chgData name="Inga Baronienė" userId="4fcda648-6e60-4cc8-bfb2-66cedeafec43" providerId="ADAL" clId="{EF7A6534-B2EB-4FEA-A162-98EFE5BA803B}" dt="2025-11-24T14:14:00.552" v="6398" actId="478"/>
          <ac:picMkLst>
            <pc:docMk/>
            <pc:sldMk cId="3206694545" sldId="424"/>
            <ac:picMk id="19" creationId="{00BE5648-FEED-0E9C-FBCB-F9D5950D44CC}"/>
          </ac:picMkLst>
        </pc:picChg>
        <pc:picChg chg="add del mod">
          <ac:chgData name="Inga Baronienė" userId="4fcda648-6e60-4cc8-bfb2-66cedeafec43" providerId="ADAL" clId="{EF7A6534-B2EB-4FEA-A162-98EFE5BA803B}" dt="2025-11-24T14:14:24.007" v="6402" actId="478"/>
          <ac:picMkLst>
            <pc:docMk/>
            <pc:sldMk cId="3206694545" sldId="424"/>
            <ac:picMk id="20" creationId="{BC21E9BF-058F-F674-8B66-49CAA2693F81}"/>
          </ac:picMkLst>
        </pc:picChg>
        <pc:picChg chg="del mod">
          <ac:chgData name="Inga Baronienė" userId="4fcda648-6e60-4cc8-bfb2-66cedeafec43" providerId="ADAL" clId="{EF7A6534-B2EB-4FEA-A162-98EFE5BA803B}" dt="2025-11-24T14:09:24.679" v="6355" actId="478"/>
          <ac:picMkLst>
            <pc:docMk/>
            <pc:sldMk cId="3206694545" sldId="424"/>
            <ac:picMk id="33" creationId="{7C4EBCE1-D338-D270-E4AC-8C71BB41696C}"/>
          </ac:picMkLst>
        </pc:picChg>
      </pc:sldChg>
      <pc:sldChg chg="addSp delSp modSp add mod modClrScheme chgLayout">
        <pc:chgData name="Inga Baronienė" userId="4fcda648-6e60-4cc8-bfb2-66cedeafec43" providerId="ADAL" clId="{EF7A6534-B2EB-4FEA-A162-98EFE5BA803B}" dt="2025-11-24T14:52:30.292" v="6693" actId="1076"/>
        <pc:sldMkLst>
          <pc:docMk/>
          <pc:sldMk cId="2246932881" sldId="425"/>
        </pc:sldMkLst>
        <pc:spChg chg="add mod">
          <ac:chgData name="Inga Baronienė" userId="4fcda648-6e60-4cc8-bfb2-66cedeafec43" providerId="ADAL" clId="{EF7A6534-B2EB-4FEA-A162-98EFE5BA803B}" dt="2025-11-23T14:58:38.345" v="5040" actId="1076"/>
          <ac:spMkLst>
            <pc:docMk/>
            <pc:sldMk cId="2246932881" sldId="425"/>
            <ac:spMk id="10" creationId="{41D8DA86-30C4-CA43-D896-035DDC64F01F}"/>
          </ac:spMkLst>
        </pc:spChg>
        <pc:spChg chg="mod">
          <ac:chgData name="Inga Baronienė" userId="4fcda648-6e60-4cc8-bfb2-66cedeafec43" providerId="ADAL" clId="{EF7A6534-B2EB-4FEA-A162-98EFE5BA803B}" dt="2025-11-22T13:53:01.828" v="3254" actId="2711"/>
          <ac:spMkLst>
            <pc:docMk/>
            <pc:sldMk cId="2246932881" sldId="425"/>
            <ac:spMk id="15" creationId="{21B42472-E9D2-43BE-F28D-5099A34A0127}"/>
          </ac:spMkLst>
        </pc:spChg>
        <pc:spChg chg="mod">
          <ac:chgData name="Inga Baronienė" userId="4fcda648-6e60-4cc8-bfb2-66cedeafec43" providerId="ADAL" clId="{EF7A6534-B2EB-4FEA-A162-98EFE5BA803B}" dt="2025-11-22T13:53:06.464" v="3255" actId="2711"/>
          <ac:spMkLst>
            <pc:docMk/>
            <pc:sldMk cId="2246932881" sldId="425"/>
            <ac:spMk id="25" creationId="{F44A52B3-2C95-9E15-ACF9-C352885C62B8}"/>
          </ac:spMkLst>
        </pc:spChg>
        <pc:spChg chg="add mod">
          <ac:chgData name="Inga Baronienė" userId="4fcda648-6e60-4cc8-bfb2-66cedeafec43" providerId="ADAL" clId="{EF7A6534-B2EB-4FEA-A162-98EFE5BA803B}" dt="2025-11-24T13:08:35.373" v="5749" actId="403"/>
          <ac:spMkLst>
            <pc:docMk/>
            <pc:sldMk cId="2246932881" sldId="425"/>
            <ac:spMk id="26" creationId="{587C4810-1921-D64A-79C6-BD6406ABDD65}"/>
          </ac:spMkLst>
        </pc:spChg>
        <pc:grpChg chg="mod">
          <ac:chgData name="Inga Baronienė" userId="4fcda648-6e60-4cc8-bfb2-66cedeafec43" providerId="ADAL" clId="{EF7A6534-B2EB-4FEA-A162-98EFE5BA803B}" dt="2025-11-24T14:52:24.707" v="6691" actId="1076"/>
          <ac:grpSpMkLst>
            <pc:docMk/>
            <pc:sldMk cId="2246932881" sldId="425"/>
            <ac:grpSpMk id="4" creationId="{A6E1C4A4-8639-6DA8-9B4C-2CE12DDDF8DB}"/>
          </ac:grpSpMkLst>
        </pc:grpChg>
        <pc:picChg chg="mod">
          <ac:chgData name="Inga Baronienė" userId="4fcda648-6e60-4cc8-bfb2-66cedeafec43" providerId="ADAL" clId="{EF7A6534-B2EB-4FEA-A162-98EFE5BA803B}" dt="2025-11-24T14:52:30.292" v="6693" actId="1076"/>
          <ac:picMkLst>
            <pc:docMk/>
            <pc:sldMk cId="2246932881" sldId="425"/>
            <ac:picMk id="2" creationId="{413BF27B-204D-75E3-24F7-4789550ABA05}"/>
          </ac:picMkLst>
        </pc:picChg>
        <pc:picChg chg="mod">
          <ac:chgData name="Inga Baronienė" userId="4fcda648-6e60-4cc8-bfb2-66cedeafec43" providerId="ADAL" clId="{EF7A6534-B2EB-4FEA-A162-98EFE5BA803B}" dt="2025-11-24T14:51:41.454" v="6689" actId="1076"/>
          <ac:picMkLst>
            <pc:docMk/>
            <pc:sldMk cId="2246932881" sldId="425"/>
            <ac:picMk id="3" creationId="{3851E466-5AA1-00D2-A6F9-A82445A3D15B}"/>
          </ac:picMkLst>
        </pc:picChg>
        <pc:picChg chg="mod">
          <ac:chgData name="Inga Baronienė" userId="4fcda648-6e60-4cc8-bfb2-66cedeafec43" providerId="ADAL" clId="{EF7A6534-B2EB-4FEA-A162-98EFE5BA803B}" dt="2025-11-24T14:52:21.920" v="6690" actId="1076"/>
          <ac:picMkLst>
            <pc:docMk/>
            <pc:sldMk cId="2246932881" sldId="425"/>
            <ac:picMk id="6" creationId="{0FCFA63B-CE1E-DF62-4075-ACEB0D056C3B}"/>
          </ac:picMkLst>
        </pc:picChg>
        <pc:picChg chg="mod">
          <ac:chgData name="Inga Baronienė" userId="4fcda648-6e60-4cc8-bfb2-66cedeafec43" providerId="ADAL" clId="{EF7A6534-B2EB-4FEA-A162-98EFE5BA803B}" dt="2025-11-24T14:52:27.962" v="6692" actId="1076"/>
          <ac:picMkLst>
            <pc:docMk/>
            <pc:sldMk cId="2246932881" sldId="425"/>
            <ac:picMk id="7" creationId="{C429BABF-2035-7BA7-E9CB-50C88EF216BC}"/>
          </ac:picMkLst>
        </pc:picChg>
        <pc:picChg chg="add mod">
          <ac:chgData name="Inga Baronienė" userId="4fcda648-6e60-4cc8-bfb2-66cedeafec43" providerId="ADAL" clId="{EF7A6534-B2EB-4FEA-A162-98EFE5BA803B}" dt="2025-11-22T13:25:40.461" v="3139" actId="17032"/>
          <ac:picMkLst>
            <pc:docMk/>
            <pc:sldMk cId="2246932881" sldId="425"/>
            <ac:picMk id="17" creationId="{3A8688CC-BA73-FBB8-4D92-67348C517FBB}"/>
          </ac:picMkLst>
        </pc:picChg>
        <pc:picChg chg="add mod">
          <ac:chgData name="Inga Baronienė" userId="4fcda648-6e60-4cc8-bfb2-66cedeafec43" providerId="ADAL" clId="{EF7A6534-B2EB-4FEA-A162-98EFE5BA803B}" dt="2025-11-22T14:14:55.761" v="3430" actId="1076"/>
          <ac:picMkLst>
            <pc:docMk/>
            <pc:sldMk cId="2246932881" sldId="425"/>
            <ac:picMk id="19" creationId="{3C72B373-DB13-48A7-E490-E88C63A7F0F0}"/>
          </ac:picMkLst>
        </pc:picChg>
      </pc:sldChg>
      <pc:sldChg chg="addSp delSp modSp add mod">
        <pc:chgData name="Inga Baronienė" userId="4fcda648-6e60-4cc8-bfb2-66cedeafec43" providerId="ADAL" clId="{EF7A6534-B2EB-4FEA-A162-98EFE5BA803B}" dt="2025-11-24T13:08:42.699" v="5750" actId="403"/>
        <pc:sldMkLst>
          <pc:docMk/>
          <pc:sldMk cId="2304001300" sldId="426"/>
        </pc:sldMkLst>
        <pc:spChg chg="mod">
          <ac:chgData name="Inga Baronienė" userId="4fcda648-6e60-4cc8-bfb2-66cedeafec43" providerId="ADAL" clId="{EF7A6534-B2EB-4FEA-A162-98EFE5BA803B}" dt="2025-11-22T13:53:15.843" v="3256" actId="2711"/>
          <ac:spMkLst>
            <pc:docMk/>
            <pc:sldMk cId="2304001300" sldId="426"/>
            <ac:spMk id="15" creationId="{A77847FF-7E4F-BC6D-0F76-9198E8C48935}"/>
          </ac:spMkLst>
        </pc:spChg>
        <pc:spChg chg="mod">
          <ac:chgData name="Inga Baronienė" userId="4fcda648-6e60-4cc8-bfb2-66cedeafec43" providerId="ADAL" clId="{EF7A6534-B2EB-4FEA-A162-98EFE5BA803B}" dt="2025-11-22T13:53:19.915" v="3257" actId="2711"/>
          <ac:spMkLst>
            <pc:docMk/>
            <pc:sldMk cId="2304001300" sldId="426"/>
            <ac:spMk id="25" creationId="{AC7E0A83-C855-4445-5E14-9E0A9BE49997}"/>
          </ac:spMkLst>
        </pc:spChg>
        <pc:spChg chg="mod">
          <ac:chgData name="Inga Baronienė" userId="4fcda648-6e60-4cc8-bfb2-66cedeafec43" providerId="ADAL" clId="{EF7A6534-B2EB-4FEA-A162-98EFE5BA803B}" dt="2025-11-24T13:08:42.699" v="5750" actId="403"/>
          <ac:spMkLst>
            <pc:docMk/>
            <pc:sldMk cId="2304001300" sldId="426"/>
            <ac:spMk id="26" creationId="{3A14235C-5F86-6240-0FD8-06FF95DC426E}"/>
          </ac:spMkLst>
        </pc:spChg>
        <pc:grpChg chg="mod">
          <ac:chgData name="Inga Baronienė" userId="4fcda648-6e60-4cc8-bfb2-66cedeafec43" providerId="ADAL" clId="{EF7A6534-B2EB-4FEA-A162-98EFE5BA803B}" dt="2025-11-22T15:27:43.772" v="4088" actId="1076"/>
          <ac:grpSpMkLst>
            <pc:docMk/>
            <pc:sldMk cId="2304001300" sldId="426"/>
            <ac:grpSpMk id="4" creationId="{37B9877C-9BE0-8F26-DC64-AC6FAD616156}"/>
          </ac:grpSpMkLst>
        </pc:grpChg>
        <pc:grpChg chg="mod">
          <ac:chgData name="Inga Baronienė" userId="4fcda648-6e60-4cc8-bfb2-66cedeafec43" providerId="ADAL" clId="{EF7A6534-B2EB-4FEA-A162-98EFE5BA803B}" dt="2025-11-22T13:57:27.849" v="3319"/>
          <ac:grpSpMkLst>
            <pc:docMk/>
            <pc:sldMk cId="2304001300" sldId="426"/>
            <ac:grpSpMk id="43" creationId="{AB01065F-8687-2702-5DD5-8C148645A82B}"/>
          </ac:grpSpMkLst>
        </pc:grpChg>
        <pc:grpChg chg="mod">
          <ac:chgData name="Inga Baronienė" userId="4fcda648-6e60-4cc8-bfb2-66cedeafec43" providerId="ADAL" clId="{EF7A6534-B2EB-4FEA-A162-98EFE5BA803B}" dt="2025-11-22T13:57:57.144" v="3323"/>
          <ac:grpSpMkLst>
            <pc:docMk/>
            <pc:sldMk cId="2304001300" sldId="426"/>
            <ac:grpSpMk id="47" creationId="{CE248FA4-B444-1581-E96A-D9CA7DDD47A3}"/>
          </ac:grpSpMkLst>
        </pc:grpChg>
        <pc:picChg chg="mod">
          <ac:chgData name="Inga Baronienė" userId="4fcda648-6e60-4cc8-bfb2-66cedeafec43" providerId="ADAL" clId="{EF7A6534-B2EB-4FEA-A162-98EFE5BA803B}" dt="2025-11-22T15:28:22.051" v="4092" actId="1076"/>
          <ac:picMkLst>
            <pc:docMk/>
            <pc:sldMk cId="2304001300" sldId="426"/>
            <ac:picMk id="2" creationId="{859855B2-5839-5B51-7048-626EAF67B726}"/>
          </ac:picMkLst>
        </pc:picChg>
        <pc:picChg chg="mod">
          <ac:chgData name="Inga Baronienė" userId="4fcda648-6e60-4cc8-bfb2-66cedeafec43" providerId="ADAL" clId="{EF7A6534-B2EB-4FEA-A162-98EFE5BA803B}" dt="2025-11-22T15:27:01.626" v="4076" actId="1076"/>
          <ac:picMkLst>
            <pc:docMk/>
            <pc:sldMk cId="2304001300" sldId="426"/>
            <ac:picMk id="3" creationId="{3EAF90AE-B2E3-DDD5-D946-47075360CF9C}"/>
          </ac:picMkLst>
        </pc:picChg>
        <pc:picChg chg="mod">
          <ac:chgData name="Inga Baronienė" userId="4fcda648-6e60-4cc8-bfb2-66cedeafec43" providerId="ADAL" clId="{EF7A6534-B2EB-4FEA-A162-98EFE5BA803B}" dt="2025-11-22T15:27:37.936" v="4086" actId="1076"/>
          <ac:picMkLst>
            <pc:docMk/>
            <pc:sldMk cId="2304001300" sldId="426"/>
            <ac:picMk id="6" creationId="{00069235-7F60-9F0A-8F11-955A47B83E6E}"/>
          </ac:picMkLst>
        </pc:picChg>
        <pc:picChg chg="mod">
          <ac:chgData name="Inga Baronienė" userId="4fcda648-6e60-4cc8-bfb2-66cedeafec43" providerId="ADAL" clId="{EF7A6534-B2EB-4FEA-A162-98EFE5BA803B}" dt="2025-11-22T15:27:40.081" v="4087" actId="1076"/>
          <ac:picMkLst>
            <pc:docMk/>
            <pc:sldMk cId="2304001300" sldId="426"/>
            <ac:picMk id="7" creationId="{C105BF22-FB64-F290-5398-D976BBD452C6}"/>
          </ac:picMkLst>
        </pc:picChg>
        <pc:picChg chg="add mod">
          <ac:chgData name="Inga Baronienė" userId="4fcda648-6e60-4cc8-bfb2-66cedeafec43" providerId="ADAL" clId="{EF7A6534-B2EB-4FEA-A162-98EFE5BA803B}" dt="2025-11-23T14:58:55.514" v="5043" actId="1076"/>
          <ac:picMkLst>
            <pc:docMk/>
            <pc:sldMk cId="2304001300" sldId="426"/>
            <ac:picMk id="10" creationId="{DF6372D7-19A6-6CBE-1128-F861EE115825}"/>
          </ac:picMkLst>
        </pc:picChg>
        <pc:picChg chg="mod">
          <ac:chgData name="Inga Baronienė" userId="4fcda648-6e60-4cc8-bfb2-66cedeafec43" providerId="ADAL" clId="{EF7A6534-B2EB-4FEA-A162-98EFE5BA803B}" dt="2025-11-22T13:38:33.555" v="3206" actId="1076"/>
          <ac:picMkLst>
            <pc:docMk/>
            <pc:sldMk cId="2304001300" sldId="426"/>
            <ac:picMk id="11" creationId="{CE12902E-8CFE-563F-2AB6-CFF884B30E35}"/>
          </ac:picMkLst>
        </pc:picChg>
        <pc:picChg chg="add mod">
          <ac:chgData name="Inga Baronienė" userId="4fcda648-6e60-4cc8-bfb2-66cedeafec43" providerId="ADAL" clId="{EF7A6534-B2EB-4FEA-A162-98EFE5BA803B}" dt="2025-11-23T14:30:43.920" v="4962" actId="14100"/>
          <ac:picMkLst>
            <pc:docMk/>
            <pc:sldMk cId="2304001300" sldId="426"/>
            <ac:picMk id="12" creationId="{CFBCEF32-09CB-A693-DB6C-AB613E0F35B5}"/>
          </ac:picMkLst>
        </pc:picChg>
        <pc:picChg chg="add mod">
          <ac:chgData name="Inga Baronienė" userId="4fcda648-6e60-4cc8-bfb2-66cedeafec43" providerId="ADAL" clId="{EF7A6534-B2EB-4FEA-A162-98EFE5BA803B}" dt="2025-11-22T14:15:16.209" v="3435"/>
          <ac:picMkLst>
            <pc:docMk/>
            <pc:sldMk cId="2304001300" sldId="426"/>
            <ac:picMk id="65" creationId="{C0454356-2F2F-C254-BF28-7E1038E8A293}"/>
          </ac:picMkLst>
        </pc:picChg>
        <pc:inkChg chg="add">
          <ac:chgData name="Inga Baronienė" userId="4fcda648-6e60-4cc8-bfb2-66cedeafec43" providerId="ADAL" clId="{EF7A6534-B2EB-4FEA-A162-98EFE5BA803B}" dt="2025-11-22T13:55:33.301" v="3272" actId="9405"/>
          <ac:inkMkLst>
            <pc:docMk/>
            <pc:sldMk cId="2304001300" sldId="426"/>
            <ac:inkMk id="14" creationId="{6E4C08B0-B4D2-A0C0-81C5-27414A0DF686}"/>
          </ac:inkMkLst>
        </pc:inkChg>
        <pc:inkChg chg="add mod">
          <ac:chgData name="Inga Baronienė" userId="4fcda648-6e60-4cc8-bfb2-66cedeafec43" providerId="ADAL" clId="{EF7A6534-B2EB-4FEA-A162-98EFE5BA803B}" dt="2025-11-22T13:57:27.849" v="3319"/>
          <ac:inkMkLst>
            <pc:docMk/>
            <pc:sldMk cId="2304001300" sldId="426"/>
            <ac:inkMk id="37" creationId="{74A21B35-1EFD-FF5B-63E4-07EAF95A4526}"/>
          </ac:inkMkLst>
        </pc:inkChg>
        <pc:inkChg chg="add mod">
          <ac:chgData name="Inga Baronienė" userId="4fcda648-6e60-4cc8-bfb2-66cedeafec43" providerId="ADAL" clId="{EF7A6534-B2EB-4FEA-A162-98EFE5BA803B}" dt="2025-11-22T13:57:27.849" v="3319"/>
          <ac:inkMkLst>
            <pc:docMk/>
            <pc:sldMk cId="2304001300" sldId="426"/>
            <ac:inkMk id="38" creationId="{A2541FFA-352B-F5E9-E345-AAD13EF1346A}"/>
          </ac:inkMkLst>
        </pc:inkChg>
        <pc:inkChg chg="add mod">
          <ac:chgData name="Inga Baronienė" userId="4fcda648-6e60-4cc8-bfb2-66cedeafec43" providerId="ADAL" clId="{EF7A6534-B2EB-4FEA-A162-98EFE5BA803B}" dt="2025-11-22T13:57:27.849" v="3319"/>
          <ac:inkMkLst>
            <pc:docMk/>
            <pc:sldMk cId="2304001300" sldId="426"/>
            <ac:inkMk id="42" creationId="{17251922-BADC-D480-0330-696D9E26AE1B}"/>
          </ac:inkMkLst>
        </pc:inkChg>
        <pc:inkChg chg="add">
          <ac:chgData name="Inga Baronienė" userId="4fcda648-6e60-4cc8-bfb2-66cedeafec43" providerId="ADAL" clId="{EF7A6534-B2EB-4FEA-A162-98EFE5BA803B}" dt="2025-11-22T13:57:38.274" v="3320" actId="9405"/>
          <ac:inkMkLst>
            <pc:docMk/>
            <pc:sldMk cId="2304001300" sldId="426"/>
            <ac:inkMk id="44" creationId="{7E611920-2543-4585-93C3-D90D4E5F61FF}"/>
          </ac:inkMkLst>
        </pc:inkChg>
        <pc:inkChg chg="add mod">
          <ac:chgData name="Inga Baronienė" userId="4fcda648-6e60-4cc8-bfb2-66cedeafec43" providerId="ADAL" clId="{EF7A6534-B2EB-4FEA-A162-98EFE5BA803B}" dt="2025-11-22T13:57:57.144" v="3323"/>
          <ac:inkMkLst>
            <pc:docMk/>
            <pc:sldMk cId="2304001300" sldId="426"/>
            <ac:inkMk id="45" creationId="{DBE9B54B-598B-B439-86B8-0354586E1132}"/>
          </ac:inkMkLst>
        </pc:inkChg>
        <pc:inkChg chg="add mod">
          <ac:chgData name="Inga Baronienė" userId="4fcda648-6e60-4cc8-bfb2-66cedeafec43" providerId="ADAL" clId="{EF7A6534-B2EB-4FEA-A162-98EFE5BA803B}" dt="2025-11-22T13:57:57.144" v="3323"/>
          <ac:inkMkLst>
            <pc:docMk/>
            <pc:sldMk cId="2304001300" sldId="426"/>
            <ac:inkMk id="46" creationId="{4955FB23-E206-9F29-0BB4-4CB8239C9BE4}"/>
          </ac:inkMkLst>
        </pc:inkChg>
        <pc:inkChg chg="add">
          <ac:chgData name="Inga Baronienė" userId="4fcda648-6e60-4cc8-bfb2-66cedeafec43" providerId="ADAL" clId="{EF7A6534-B2EB-4FEA-A162-98EFE5BA803B}" dt="2025-11-22T13:58:11.268" v="3324" actId="9405"/>
          <ac:inkMkLst>
            <pc:docMk/>
            <pc:sldMk cId="2304001300" sldId="426"/>
            <ac:inkMk id="48" creationId="{4BC47F18-965F-A0A4-EC07-FAE03D819EC6}"/>
          </ac:inkMkLst>
        </pc:inkChg>
        <pc:inkChg chg="add">
          <ac:chgData name="Inga Baronienė" userId="4fcda648-6e60-4cc8-bfb2-66cedeafec43" providerId="ADAL" clId="{EF7A6534-B2EB-4FEA-A162-98EFE5BA803B}" dt="2025-11-22T13:58:14.787" v="3325" actId="9405"/>
          <ac:inkMkLst>
            <pc:docMk/>
            <pc:sldMk cId="2304001300" sldId="426"/>
            <ac:inkMk id="49" creationId="{CF8950CD-51DD-4136-48E8-B8123591CE1D}"/>
          </ac:inkMkLst>
        </pc:inkChg>
        <pc:inkChg chg="add">
          <ac:chgData name="Inga Baronienė" userId="4fcda648-6e60-4cc8-bfb2-66cedeafec43" providerId="ADAL" clId="{EF7A6534-B2EB-4FEA-A162-98EFE5BA803B}" dt="2025-11-22T13:58:20.225" v="3326" actId="9405"/>
          <ac:inkMkLst>
            <pc:docMk/>
            <pc:sldMk cId="2304001300" sldId="426"/>
            <ac:inkMk id="50" creationId="{0D7EF6C9-EB2D-49D0-7CA4-0FFE88147E1C}"/>
          </ac:inkMkLst>
        </pc:inkChg>
        <pc:inkChg chg="add">
          <ac:chgData name="Inga Baronienė" userId="4fcda648-6e60-4cc8-bfb2-66cedeafec43" providerId="ADAL" clId="{EF7A6534-B2EB-4FEA-A162-98EFE5BA803B}" dt="2025-11-22T13:58:26.968" v="3327" actId="9405"/>
          <ac:inkMkLst>
            <pc:docMk/>
            <pc:sldMk cId="2304001300" sldId="426"/>
            <ac:inkMk id="51" creationId="{17096E01-3FF2-4214-2476-391EA430E4D0}"/>
          </ac:inkMkLst>
        </pc:inkChg>
        <pc:inkChg chg="add">
          <ac:chgData name="Inga Baronienė" userId="4fcda648-6e60-4cc8-bfb2-66cedeafec43" providerId="ADAL" clId="{EF7A6534-B2EB-4FEA-A162-98EFE5BA803B}" dt="2025-11-22T13:58:35.791" v="3328" actId="9405"/>
          <ac:inkMkLst>
            <pc:docMk/>
            <pc:sldMk cId="2304001300" sldId="426"/>
            <ac:inkMk id="52" creationId="{78F218B0-0FB1-F207-9598-1E1E25A8BE9F}"/>
          </ac:inkMkLst>
        </pc:inkChg>
        <pc:inkChg chg="add mod">
          <ac:chgData name="Inga Baronienė" userId="4fcda648-6e60-4cc8-bfb2-66cedeafec43" providerId="ADAL" clId="{EF7A6534-B2EB-4FEA-A162-98EFE5BA803B}" dt="2025-11-22T13:58:44.726" v="3331"/>
          <ac:inkMkLst>
            <pc:docMk/>
            <pc:sldMk cId="2304001300" sldId="426"/>
            <ac:inkMk id="54" creationId="{92EECD69-9A0F-9254-AAA0-A463EEC88CC3}"/>
          </ac:inkMkLst>
        </pc:inkChg>
        <pc:inkChg chg="add">
          <ac:chgData name="Inga Baronienė" userId="4fcda648-6e60-4cc8-bfb2-66cedeafec43" providerId="ADAL" clId="{EF7A6534-B2EB-4FEA-A162-98EFE5BA803B}" dt="2025-11-22T13:58:57.140" v="3334" actId="9405"/>
          <ac:inkMkLst>
            <pc:docMk/>
            <pc:sldMk cId="2304001300" sldId="426"/>
            <ac:inkMk id="56" creationId="{8AB95D40-DA4A-3E77-4FEF-611E963BD337}"/>
          </ac:inkMkLst>
        </pc:inkChg>
        <pc:inkChg chg="add">
          <ac:chgData name="Inga Baronienė" userId="4fcda648-6e60-4cc8-bfb2-66cedeafec43" providerId="ADAL" clId="{EF7A6534-B2EB-4FEA-A162-98EFE5BA803B}" dt="2025-11-22T13:59:08.650" v="3337" actId="9405"/>
          <ac:inkMkLst>
            <pc:docMk/>
            <pc:sldMk cId="2304001300" sldId="426"/>
            <ac:inkMk id="58" creationId="{E18959AF-3593-CA70-7B86-209DFFA34A9D}"/>
          </ac:inkMkLst>
        </pc:inkChg>
        <pc:inkChg chg="add">
          <ac:chgData name="Inga Baronienė" userId="4fcda648-6e60-4cc8-bfb2-66cedeafec43" providerId="ADAL" clId="{EF7A6534-B2EB-4FEA-A162-98EFE5BA803B}" dt="2025-11-22T13:59:13.502" v="3338" actId="9405"/>
          <ac:inkMkLst>
            <pc:docMk/>
            <pc:sldMk cId="2304001300" sldId="426"/>
            <ac:inkMk id="59" creationId="{76C74ED5-AA97-0AF4-F251-6FFFEE6006E8}"/>
          </ac:inkMkLst>
        </pc:inkChg>
        <pc:inkChg chg="add">
          <ac:chgData name="Inga Baronienė" userId="4fcda648-6e60-4cc8-bfb2-66cedeafec43" providerId="ADAL" clId="{EF7A6534-B2EB-4FEA-A162-98EFE5BA803B}" dt="2025-11-22T13:59:17.103" v="3339" actId="9405"/>
          <ac:inkMkLst>
            <pc:docMk/>
            <pc:sldMk cId="2304001300" sldId="426"/>
            <ac:inkMk id="60" creationId="{F8352FA3-42D2-701B-1D57-375C399CEEA9}"/>
          </ac:inkMkLst>
        </pc:inkChg>
        <pc:inkChg chg="add">
          <ac:chgData name="Inga Baronienė" userId="4fcda648-6e60-4cc8-bfb2-66cedeafec43" providerId="ADAL" clId="{EF7A6534-B2EB-4FEA-A162-98EFE5BA803B}" dt="2025-11-22T13:59:20.505" v="3340" actId="9405"/>
          <ac:inkMkLst>
            <pc:docMk/>
            <pc:sldMk cId="2304001300" sldId="426"/>
            <ac:inkMk id="61" creationId="{7F68FAC1-039A-DEA2-D9DE-D1B330014131}"/>
          </ac:inkMkLst>
        </pc:inkChg>
        <pc:inkChg chg="add">
          <ac:chgData name="Inga Baronienė" userId="4fcda648-6e60-4cc8-bfb2-66cedeafec43" providerId="ADAL" clId="{EF7A6534-B2EB-4FEA-A162-98EFE5BA803B}" dt="2025-11-22T13:59:25.714" v="3341" actId="9405"/>
          <ac:inkMkLst>
            <pc:docMk/>
            <pc:sldMk cId="2304001300" sldId="426"/>
            <ac:inkMk id="62" creationId="{5039AC8F-9D42-A223-6D7C-3E13585186AB}"/>
          </ac:inkMkLst>
        </pc:inkChg>
        <pc:inkChg chg="add">
          <ac:chgData name="Inga Baronienė" userId="4fcda648-6e60-4cc8-bfb2-66cedeafec43" providerId="ADAL" clId="{EF7A6534-B2EB-4FEA-A162-98EFE5BA803B}" dt="2025-11-22T13:59:31.210" v="3342" actId="9405"/>
          <ac:inkMkLst>
            <pc:docMk/>
            <pc:sldMk cId="2304001300" sldId="426"/>
            <ac:inkMk id="63" creationId="{28097765-37C6-B164-7804-26919B7F8D88}"/>
          </ac:inkMkLst>
        </pc:inkChg>
        <pc:inkChg chg="add">
          <ac:chgData name="Inga Baronienė" userId="4fcda648-6e60-4cc8-bfb2-66cedeafec43" providerId="ADAL" clId="{EF7A6534-B2EB-4FEA-A162-98EFE5BA803B}" dt="2025-11-22T13:59:37.290" v="3343" actId="9405"/>
          <ac:inkMkLst>
            <pc:docMk/>
            <pc:sldMk cId="2304001300" sldId="426"/>
            <ac:inkMk id="64" creationId="{580159E7-234B-2835-51B7-2B146273D1C8}"/>
          </ac:inkMkLst>
        </pc:inkChg>
      </pc:sldChg>
      <pc:sldChg chg="addSp delSp modSp add mod ord">
        <pc:chgData name="Inga Baronienė" userId="4fcda648-6e60-4cc8-bfb2-66cedeafec43" providerId="ADAL" clId="{EF7A6534-B2EB-4FEA-A162-98EFE5BA803B}" dt="2025-11-22T14:29:25.271" v="3666" actId="9405"/>
        <pc:sldMkLst>
          <pc:docMk/>
          <pc:sldMk cId="4217821148" sldId="428"/>
        </pc:sldMkLst>
        <pc:spChg chg="mod">
          <ac:chgData name="Inga Baronienė" userId="4fcda648-6e60-4cc8-bfb2-66cedeafec43" providerId="ADAL" clId="{EF7A6534-B2EB-4FEA-A162-98EFE5BA803B}" dt="2025-11-22T14:18:51.919" v="3445" actId="2711"/>
          <ac:spMkLst>
            <pc:docMk/>
            <pc:sldMk cId="4217821148" sldId="428"/>
            <ac:spMk id="15" creationId="{8AE0AAC6-38F3-2B50-A392-9B09228F4AFC}"/>
          </ac:spMkLst>
        </pc:spChg>
        <pc:spChg chg="mod">
          <ac:chgData name="Inga Baronienė" userId="4fcda648-6e60-4cc8-bfb2-66cedeafec43" providerId="ADAL" clId="{EF7A6534-B2EB-4FEA-A162-98EFE5BA803B}" dt="2025-11-22T14:18:57.164" v="3446" actId="2711"/>
          <ac:spMkLst>
            <pc:docMk/>
            <pc:sldMk cId="4217821148" sldId="428"/>
            <ac:spMk id="25" creationId="{597F0068-D6D0-45E5-339A-8ECDA354FC5C}"/>
          </ac:spMkLst>
        </pc:spChg>
        <pc:grpChg chg="mod">
          <ac:chgData name="Inga Baronienė" userId="4fcda648-6e60-4cc8-bfb2-66cedeafec43" providerId="ADAL" clId="{EF7A6534-B2EB-4FEA-A162-98EFE5BA803B}" dt="2025-11-11T13:14:21.971" v="456" actId="1076"/>
          <ac:grpSpMkLst>
            <pc:docMk/>
            <pc:sldMk cId="4217821148" sldId="428"/>
            <ac:grpSpMk id="4" creationId="{A49C17D7-BC66-B577-4370-2A3CB5B8B972}"/>
          </ac:grpSpMkLst>
        </pc:grpChg>
        <pc:grpChg chg="mod">
          <ac:chgData name="Inga Baronienė" userId="4fcda648-6e60-4cc8-bfb2-66cedeafec43" providerId="ADAL" clId="{EF7A6534-B2EB-4FEA-A162-98EFE5BA803B}" dt="2025-11-22T14:25:30.025" v="3567"/>
          <ac:grpSpMkLst>
            <pc:docMk/>
            <pc:sldMk cId="4217821148" sldId="428"/>
            <ac:grpSpMk id="61" creationId="{3855018C-03A1-4DA4-FAB9-F6FDACA5970E}"/>
          </ac:grpSpMkLst>
        </pc:grpChg>
        <pc:grpChg chg="mod">
          <ac:chgData name="Inga Baronienė" userId="4fcda648-6e60-4cc8-bfb2-66cedeafec43" providerId="ADAL" clId="{EF7A6534-B2EB-4FEA-A162-98EFE5BA803B}" dt="2025-11-22T14:25:34.526" v="3570"/>
          <ac:grpSpMkLst>
            <pc:docMk/>
            <pc:sldMk cId="4217821148" sldId="428"/>
            <ac:grpSpMk id="64" creationId="{6F795886-8F71-8907-00CC-CE6A4702F0E7}"/>
          </ac:grpSpMkLst>
        </pc:grpChg>
        <pc:grpChg chg="mod">
          <ac:chgData name="Inga Baronienė" userId="4fcda648-6e60-4cc8-bfb2-66cedeafec43" providerId="ADAL" clId="{EF7A6534-B2EB-4FEA-A162-98EFE5BA803B}" dt="2025-11-22T14:25:44.375" v="3576"/>
          <ac:grpSpMkLst>
            <pc:docMk/>
            <pc:sldMk cId="4217821148" sldId="428"/>
            <ac:grpSpMk id="70" creationId="{AEDBC9F3-C1AC-74B3-57F5-49E38B184338}"/>
          </ac:grpSpMkLst>
        </pc:grpChg>
        <pc:grpChg chg="mod">
          <ac:chgData name="Inga Baronienė" userId="4fcda648-6e60-4cc8-bfb2-66cedeafec43" providerId="ADAL" clId="{EF7A6534-B2EB-4FEA-A162-98EFE5BA803B}" dt="2025-11-22T14:25:50.798" v="3580"/>
          <ac:grpSpMkLst>
            <pc:docMk/>
            <pc:sldMk cId="4217821148" sldId="428"/>
            <ac:grpSpMk id="74" creationId="{E12C8AEA-DC3E-26F3-9265-7AD02E54F817}"/>
          </ac:grpSpMkLst>
        </pc:grpChg>
        <pc:grpChg chg="mod">
          <ac:chgData name="Inga Baronienė" userId="4fcda648-6e60-4cc8-bfb2-66cedeafec43" providerId="ADAL" clId="{EF7A6534-B2EB-4FEA-A162-98EFE5BA803B}" dt="2025-11-22T14:25:53.859" v="3583"/>
          <ac:grpSpMkLst>
            <pc:docMk/>
            <pc:sldMk cId="4217821148" sldId="428"/>
            <ac:grpSpMk id="77" creationId="{918A37B9-30DE-194A-A878-D31CBB847010}"/>
          </ac:grpSpMkLst>
        </pc:grpChg>
        <pc:grpChg chg="mod">
          <ac:chgData name="Inga Baronienė" userId="4fcda648-6e60-4cc8-bfb2-66cedeafec43" providerId="ADAL" clId="{EF7A6534-B2EB-4FEA-A162-98EFE5BA803B}" dt="2025-11-22T14:26:11.955" v="3591"/>
          <ac:grpSpMkLst>
            <pc:docMk/>
            <pc:sldMk cId="4217821148" sldId="428"/>
            <ac:grpSpMk id="85" creationId="{9C0D78BE-CDEE-D1B4-5EAC-35108521AF95}"/>
          </ac:grpSpMkLst>
        </pc:grpChg>
        <pc:grpChg chg="mod">
          <ac:chgData name="Inga Baronienė" userId="4fcda648-6e60-4cc8-bfb2-66cedeafec43" providerId="ADAL" clId="{EF7A6534-B2EB-4FEA-A162-98EFE5BA803B}" dt="2025-11-22T14:26:32.222" v="3594"/>
          <ac:grpSpMkLst>
            <pc:docMk/>
            <pc:sldMk cId="4217821148" sldId="428"/>
            <ac:grpSpMk id="88" creationId="{D699F215-7E00-BB0C-7A62-AF030E39E7DF}"/>
          </ac:grpSpMkLst>
        </pc:grpChg>
        <pc:grpChg chg="mod">
          <ac:chgData name="Inga Baronienė" userId="4fcda648-6e60-4cc8-bfb2-66cedeafec43" providerId="ADAL" clId="{EF7A6534-B2EB-4FEA-A162-98EFE5BA803B}" dt="2025-11-22T14:27:00.196" v="3612"/>
          <ac:grpSpMkLst>
            <pc:docMk/>
            <pc:sldMk cId="4217821148" sldId="428"/>
            <ac:grpSpMk id="102" creationId="{412C30F7-16A1-3751-2E07-DD33AABCC84B}"/>
          </ac:grpSpMkLst>
        </pc:grpChg>
        <pc:grpChg chg="mod">
          <ac:chgData name="Inga Baronienė" userId="4fcda648-6e60-4cc8-bfb2-66cedeafec43" providerId="ADAL" clId="{EF7A6534-B2EB-4FEA-A162-98EFE5BA803B}" dt="2025-11-22T14:27:02.942" v="3615"/>
          <ac:grpSpMkLst>
            <pc:docMk/>
            <pc:sldMk cId="4217821148" sldId="428"/>
            <ac:grpSpMk id="105" creationId="{F2E72B45-51D2-5BE3-C25D-7A982A642435}"/>
          </ac:grpSpMkLst>
        </pc:grpChg>
        <pc:grpChg chg="mod">
          <ac:chgData name="Inga Baronienė" userId="4fcda648-6e60-4cc8-bfb2-66cedeafec43" providerId="ADAL" clId="{EF7A6534-B2EB-4FEA-A162-98EFE5BA803B}" dt="2025-11-22T14:27:30.032" v="3634"/>
          <ac:grpSpMkLst>
            <pc:docMk/>
            <pc:sldMk cId="4217821148" sldId="428"/>
            <ac:grpSpMk id="123" creationId="{825DBDE8-50BD-9357-EF10-F31318A02DB6}"/>
          </ac:grpSpMkLst>
        </pc:grpChg>
        <pc:grpChg chg="mod">
          <ac:chgData name="Inga Baronienė" userId="4fcda648-6e60-4cc8-bfb2-66cedeafec43" providerId="ADAL" clId="{EF7A6534-B2EB-4FEA-A162-98EFE5BA803B}" dt="2025-11-22T14:27:39.072" v="3639"/>
          <ac:grpSpMkLst>
            <pc:docMk/>
            <pc:sldMk cId="4217821148" sldId="428"/>
            <ac:grpSpMk id="128" creationId="{89EBB188-DBD9-2E44-A941-9491743245CF}"/>
          </ac:grpSpMkLst>
        </pc:grpChg>
        <pc:grpChg chg="mod">
          <ac:chgData name="Inga Baronienė" userId="4fcda648-6e60-4cc8-bfb2-66cedeafec43" providerId="ADAL" clId="{EF7A6534-B2EB-4FEA-A162-98EFE5BA803B}" dt="2025-11-22T14:27:44.305" v="3643"/>
          <ac:grpSpMkLst>
            <pc:docMk/>
            <pc:sldMk cId="4217821148" sldId="428"/>
            <ac:grpSpMk id="132" creationId="{F1A04DB6-5EF6-9092-32B8-D1FCD52C8F22}"/>
          </ac:grpSpMkLst>
        </pc:grpChg>
        <pc:grpChg chg="mod">
          <ac:chgData name="Inga Baronienė" userId="4fcda648-6e60-4cc8-bfb2-66cedeafec43" providerId="ADAL" clId="{EF7A6534-B2EB-4FEA-A162-98EFE5BA803B}" dt="2025-11-22T14:27:54.275" v="3651"/>
          <ac:grpSpMkLst>
            <pc:docMk/>
            <pc:sldMk cId="4217821148" sldId="428"/>
            <ac:grpSpMk id="140" creationId="{4C863542-8ECB-A6E1-A700-449B141DD369}"/>
          </ac:grpSpMkLst>
        </pc:grpChg>
        <pc:picChg chg="add mod">
          <ac:chgData name="Inga Baronienė" userId="4fcda648-6e60-4cc8-bfb2-66cedeafec43" providerId="ADAL" clId="{EF7A6534-B2EB-4FEA-A162-98EFE5BA803B}" dt="2025-11-22T14:15:29.441" v="3437" actId="1076"/>
          <ac:picMkLst>
            <pc:docMk/>
            <pc:sldMk cId="4217821148" sldId="428"/>
            <ac:picMk id="2" creationId="{A019BB86-3B5A-5FC7-826F-DF932EF6569E}"/>
          </ac:picMkLst>
        </pc:picChg>
        <pc:picChg chg="mod">
          <ac:chgData name="Inga Baronienė" userId="4fcda648-6e60-4cc8-bfb2-66cedeafec43" providerId="ADAL" clId="{EF7A6534-B2EB-4FEA-A162-98EFE5BA803B}" dt="2025-11-11T13:14:19.971" v="455" actId="1076"/>
          <ac:picMkLst>
            <pc:docMk/>
            <pc:sldMk cId="4217821148" sldId="428"/>
            <ac:picMk id="3" creationId="{BDDDE3B8-9D32-EA29-0188-25C76CC16D60}"/>
          </ac:picMkLst>
        </pc:picChg>
        <pc:picChg chg="mod">
          <ac:chgData name="Inga Baronienė" userId="4fcda648-6e60-4cc8-bfb2-66cedeafec43" providerId="ADAL" clId="{EF7A6534-B2EB-4FEA-A162-98EFE5BA803B}" dt="2025-11-11T13:14:25.598" v="457" actId="1076"/>
          <ac:picMkLst>
            <pc:docMk/>
            <pc:sldMk cId="4217821148" sldId="428"/>
            <ac:picMk id="6" creationId="{64EF8510-8892-8EB1-320D-C6AC6B8EE981}"/>
          </ac:picMkLst>
        </pc:picChg>
        <pc:picChg chg="mod">
          <ac:chgData name="Inga Baronienė" userId="4fcda648-6e60-4cc8-bfb2-66cedeafec43" providerId="ADAL" clId="{EF7A6534-B2EB-4FEA-A162-98EFE5BA803B}" dt="2025-11-11T13:14:29.766" v="458" actId="1076"/>
          <ac:picMkLst>
            <pc:docMk/>
            <pc:sldMk cId="4217821148" sldId="428"/>
            <ac:picMk id="7" creationId="{12412EAF-B04A-F7CB-232F-3B5F1577A065}"/>
          </ac:picMkLst>
        </pc:picChg>
        <pc:picChg chg="mod">
          <ac:chgData name="Inga Baronienė" userId="4fcda648-6e60-4cc8-bfb2-66cedeafec43" providerId="ADAL" clId="{EF7A6534-B2EB-4FEA-A162-98EFE5BA803B}" dt="2025-11-11T13:14:45.939" v="462" actId="1076"/>
          <ac:picMkLst>
            <pc:docMk/>
            <pc:sldMk cId="4217821148" sldId="428"/>
            <ac:picMk id="11" creationId="{379712D7-5851-1B2C-940E-194BD4EA5823}"/>
          </ac:picMkLst>
        </pc:picChg>
        <pc:picChg chg="add mod">
          <ac:chgData name="Inga Baronienė" userId="4fcda648-6e60-4cc8-bfb2-66cedeafec43" providerId="ADAL" clId="{EF7A6534-B2EB-4FEA-A162-98EFE5BA803B}" dt="2025-11-22T14:25:13.469" v="3558" actId="1076"/>
          <ac:picMkLst>
            <pc:docMk/>
            <pc:sldMk cId="4217821148" sldId="428"/>
            <ac:picMk id="13" creationId="{3756B774-6CBC-1DA4-2A72-F25A745D8F56}"/>
          </ac:picMkLst>
        </pc:picChg>
        <pc:inkChg chg="add mod">
          <ac:chgData name="Inga Baronienė" userId="4fcda648-6e60-4cc8-bfb2-66cedeafec43" providerId="ADAL" clId="{EF7A6534-B2EB-4FEA-A162-98EFE5BA803B}" dt="2025-11-22T14:24:34.731" v="3540"/>
          <ac:inkMkLst>
            <pc:docMk/>
            <pc:sldMk cId="4217821148" sldId="428"/>
            <ac:inkMk id="41" creationId="{3812B5C9-8098-77BC-6DC2-BF4D46A0D459}"/>
          </ac:inkMkLst>
        </pc:inkChg>
        <pc:inkChg chg="add">
          <ac:chgData name="Inga Baronienė" userId="4fcda648-6e60-4cc8-bfb2-66cedeafec43" providerId="ADAL" clId="{EF7A6534-B2EB-4FEA-A162-98EFE5BA803B}" dt="2025-11-22T14:24:36.966" v="3541" actId="9405"/>
          <ac:inkMkLst>
            <pc:docMk/>
            <pc:sldMk cId="4217821148" sldId="428"/>
            <ac:inkMk id="42" creationId="{C6FE917F-BDF6-361F-C31D-2B5F085B41BD}"/>
          </ac:inkMkLst>
        </pc:inkChg>
        <pc:inkChg chg="add">
          <ac:chgData name="Inga Baronienė" userId="4fcda648-6e60-4cc8-bfb2-66cedeafec43" providerId="ADAL" clId="{EF7A6534-B2EB-4FEA-A162-98EFE5BA803B}" dt="2025-11-22T14:24:39.506" v="3542" actId="9405"/>
          <ac:inkMkLst>
            <pc:docMk/>
            <pc:sldMk cId="4217821148" sldId="428"/>
            <ac:inkMk id="43" creationId="{F3F24721-1F4F-DB07-6C20-285BA03A54C0}"/>
          </ac:inkMkLst>
        </pc:inkChg>
        <pc:inkChg chg="add">
          <ac:chgData name="Inga Baronienė" userId="4fcda648-6e60-4cc8-bfb2-66cedeafec43" providerId="ADAL" clId="{EF7A6534-B2EB-4FEA-A162-98EFE5BA803B}" dt="2025-11-22T14:24:41.171" v="3544"/>
          <ac:inkMkLst>
            <pc:docMk/>
            <pc:sldMk cId="4217821148" sldId="428"/>
            <ac:inkMk id="45" creationId="{C94AF185-9630-9022-A698-349A73FB09EB}"/>
          </ac:inkMkLst>
        </pc:inkChg>
        <pc:inkChg chg="add">
          <ac:chgData name="Inga Baronienė" userId="4fcda648-6e60-4cc8-bfb2-66cedeafec43" providerId="ADAL" clId="{EF7A6534-B2EB-4FEA-A162-98EFE5BA803B}" dt="2025-11-22T14:24:52.331" v="3550"/>
          <ac:inkMkLst>
            <pc:docMk/>
            <pc:sldMk cId="4217821148" sldId="428"/>
            <ac:inkMk id="49" creationId="{A12ACAC3-0163-65BD-B905-902D7BA0A2C6}"/>
          </ac:inkMkLst>
        </pc:inkChg>
        <pc:inkChg chg="add">
          <ac:chgData name="Inga Baronienė" userId="4fcda648-6e60-4cc8-bfb2-66cedeafec43" providerId="ADAL" clId="{EF7A6534-B2EB-4FEA-A162-98EFE5BA803B}" dt="2025-11-22T14:24:54.548" v="3551" actId="9405"/>
          <ac:inkMkLst>
            <pc:docMk/>
            <pc:sldMk cId="4217821148" sldId="428"/>
            <ac:inkMk id="50" creationId="{858293BB-E7DD-B5B5-8777-005037A62B4B}"/>
          </ac:inkMkLst>
        </pc:inkChg>
        <pc:inkChg chg="add mod">
          <ac:chgData name="Inga Baronienė" userId="4fcda648-6e60-4cc8-bfb2-66cedeafec43" providerId="ADAL" clId="{EF7A6534-B2EB-4FEA-A162-98EFE5BA803B}" dt="2025-11-22T14:25:01.492" v="3556"/>
          <ac:inkMkLst>
            <pc:docMk/>
            <pc:sldMk cId="4217821148" sldId="428"/>
            <ac:inkMk id="51" creationId="{0A83A258-5C69-52C3-5C0F-1FFD98DD1975}"/>
          </ac:inkMkLst>
        </pc:inkChg>
        <pc:inkChg chg="add">
          <ac:chgData name="Inga Baronienė" userId="4fcda648-6e60-4cc8-bfb2-66cedeafec43" providerId="ADAL" clId="{EF7A6534-B2EB-4FEA-A162-98EFE5BA803B}" dt="2025-11-22T14:25:17.906" v="3559" actId="9405"/>
          <ac:inkMkLst>
            <pc:docMk/>
            <pc:sldMk cId="4217821148" sldId="428"/>
            <ac:inkMk id="54" creationId="{BFCAA7BD-98B8-A316-A6C6-12A493F97839}"/>
          </ac:inkMkLst>
        </pc:inkChg>
        <pc:inkChg chg="add">
          <ac:chgData name="Inga Baronienė" userId="4fcda648-6e60-4cc8-bfb2-66cedeafec43" providerId="ADAL" clId="{EF7A6534-B2EB-4FEA-A162-98EFE5BA803B}" dt="2025-11-22T14:25:21.028" v="3560" actId="9405"/>
          <ac:inkMkLst>
            <pc:docMk/>
            <pc:sldMk cId="4217821148" sldId="428"/>
            <ac:inkMk id="55" creationId="{277187B7-DF55-BFE8-7F7C-33297D120D9C}"/>
          </ac:inkMkLst>
        </pc:inkChg>
        <pc:inkChg chg="add">
          <ac:chgData name="Inga Baronienė" userId="4fcda648-6e60-4cc8-bfb2-66cedeafec43" providerId="ADAL" clId="{EF7A6534-B2EB-4FEA-A162-98EFE5BA803B}" dt="2025-11-22T14:25:23.585" v="3561" actId="9405"/>
          <ac:inkMkLst>
            <pc:docMk/>
            <pc:sldMk cId="4217821148" sldId="428"/>
            <ac:inkMk id="56" creationId="{D017FAEC-C6C3-DBE9-97C7-ACC174E2B4D8}"/>
          </ac:inkMkLst>
        </pc:inkChg>
        <pc:inkChg chg="add mod">
          <ac:chgData name="Inga Baronienė" userId="4fcda648-6e60-4cc8-bfb2-66cedeafec43" providerId="ADAL" clId="{EF7A6534-B2EB-4FEA-A162-98EFE5BA803B}" dt="2025-11-22T14:25:25.787" v="3564"/>
          <ac:inkMkLst>
            <pc:docMk/>
            <pc:sldMk cId="4217821148" sldId="428"/>
            <ac:inkMk id="58" creationId="{AC63F97C-A536-44FC-7E97-CE8C8DAE93DB}"/>
          </ac:inkMkLst>
        </pc:inkChg>
        <pc:inkChg chg="add mod">
          <ac:chgData name="Inga Baronienė" userId="4fcda648-6e60-4cc8-bfb2-66cedeafec43" providerId="ADAL" clId="{EF7A6534-B2EB-4FEA-A162-98EFE5BA803B}" dt="2025-11-22T14:25:30.025" v="3567"/>
          <ac:inkMkLst>
            <pc:docMk/>
            <pc:sldMk cId="4217821148" sldId="428"/>
            <ac:inkMk id="59" creationId="{755AF1F2-AC10-8D14-4C45-B631BD2D3E13}"/>
          </ac:inkMkLst>
        </pc:inkChg>
        <pc:inkChg chg="add mod">
          <ac:chgData name="Inga Baronienė" userId="4fcda648-6e60-4cc8-bfb2-66cedeafec43" providerId="ADAL" clId="{EF7A6534-B2EB-4FEA-A162-98EFE5BA803B}" dt="2025-11-22T14:25:30.025" v="3567"/>
          <ac:inkMkLst>
            <pc:docMk/>
            <pc:sldMk cId="4217821148" sldId="428"/>
            <ac:inkMk id="60" creationId="{57A8AE29-8525-6763-F5E2-B07AE0758988}"/>
          </ac:inkMkLst>
        </pc:inkChg>
        <pc:inkChg chg="add mod">
          <ac:chgData name="Inga Baronienė" userId="4fcda648-6e60-4cc8-bfb2-66cedeafec43" providerId="ADAL" clId="{EF7A6534-B2EB-4FEA-A162-98EFE5BA803B}" dt="2025-11-22T14:25:34.526" v="3570"/>
          <ac:inkMkLst>
            <pc:docMk/>
            <pc:sldMk cId="4217821148" sldId="428"/>
            <ac:inkMk id="62" creationId="{217559A4-8E41-B08C-0646-279C619C7DB7}"/>
          </ac:inkMkLst>
        </pc:inkChg>
        <pc:inkChg chg="add mod">
          <ac:chgData name="Inga Baronienė" userId="4fcda648-6e60-4cc8-bfb2-66cedeafec43" providerId="ADAL" clId="{EF7A6534-B2EB-4FEA-A162-98EFE5BA803B}" dt="2025-11-22T14:25:34.526" v="3570"/>
          <ac:inkMkLst>
            <pc:docMk/>
            <pc:sldMk cId="4217821148" sldId="428"/>
            <ac:inkMk id="63" creationId="{6FFAF536-2EAF-1E53-60AC-045CFDE6DF42}"/>
          </ac:inkMkLst>
        </pc:inkChg>
        <pc:inkChg chg="add mod">
          <ac:chgData name="Inga Baronienė" userId="4fcda648-6e60-4cc8-bfb2-66cedeafec43" providerId="ADAL" clId="{EF7A6534-B2EB-4FEA-A162-98EFE5BA803B}" dt="2025-11-22T14:25:44.375" v="3576"/>
          <ac:inkMkLst>
            <pc:docMk/>
            <pc:sldMk cId="4217821148" sldId="428"/>
            <ac:inkMk id="65" creationId="{AC9D3EC2-B906-352C-D6B5-296287DB13D7}"/>
          </ac:inkMkLst>
        </pc:inkChg>
        <pc:inkChg chg="add mod">
          <ac:chgData name="Inga Baronienė" userId="4fcda648-6e60-4cc8-bfb2-66cedeafec43" providerId="ADAL" clId="{EF7A6534-B2EB-4FEA-A162-98EFE5BA803B}" dt="2025-11-22T14:25:44.375" v="3576"/>
          <ac:inkMkLst>
            <pc:docMk/>
            <pc:sldMk cId="4217821148" sldId="428"/>
            <ac:inkMk id="66" creationId="{781D2378-F052-D9CE-9F49-5A0BE89E4435}"/>
          </ac:inkMkLst>
        </pc:inkChg>
        <pc:inkChg chg="add">
          <ac:chgData name="Inga Baronienė" userId="4fcda648-6e60-4cc8-bfb2-66cedeafec43" providerId="ADAL" clId="{EF7A6534-B2EB-4FEA-A162-98EFE5BA803B}" dt="2025-11-22T14:25:41.118" v="3574"/>
          <ac:inkMkLst>
            <pc:docMk/>
            <pc:sldMk cId="4217821148" sldId="428"/>
            <ac:inkMk id="68" creationId="{CF069E0B-721C-6A01-4AA8-8F6889636EA6}"/>
          </ac:inkMkLst>
        </pc:inkChg>
        <pc:inkChg chg="add">
          <ac:chgData name="Inga Baronienė" userId="4fcda648-6e60-4cc8-bfb2-66cedeafec43" providerId="ADAL" clId="{EF7A6534-B2EB-4FEA-A162-98EFE5BA803B}" dt="2025-11-22T14:25:43.429" v="3575" actId="9405"/>
          <ac:inkMkLst>
            <pc:docMk/>
            <pc:sldMk cId="4217821148" sldId="428"/>
            <ac:inkMk id="69" creationId="{CC015D22-BA13-1ED4-7617-74E0D26DBEEE}"/>
          </ac:inkMkLst>
        </pc:inkChg>
        <pc:inkChg chg="add mod">
          <ac:chgData name="Inga Baronienė" userId="4fcda648-6e60-4cc8-bfb2-66cedeafec43" providerId="ADAL" clId="{EF7A6534-B2EB-4FEA-A162-98EFE5BA803B}" dt="2025-11-22T14:25:50.798" v="3580"/>
          <ac:inkMkLst>
            <pc:docMk/>
            <pc:sldMk cId="4217821148" sldId="428"/>
            <ac:inkMk id="71" creationId="{4866CDBC-06DD-A17D-C4E8-D086A59ED23C}"/>
          </ac:inkMkLst>
        </pc:inkChg>
        <pc:inkChg chg="add mod">
          <ac:chgData name="Inga Baronienė" userId="4fcda648-6e60-4cc8-bfb2-66cedeafec43" providerId="ADAL" clId="{EF7A6534-B2EB-4FEA-A162-98EFE5BA803B}" dt="2025-11-22T14:25:50.798" v="3580"/>
          <ac:inkMkLst>
            <pc:docMk/>
            <pc:sldMk cId="4217821148" sldId="428"/>
            <ac:inkMk id="72" creationId="{8CE0CE35-0EEB-7E5E-7490-E97CC54D3BD6}"/>
          </ac:inkMkLst>
        </pc:inkChg>
        <pc:inkChg chg="add mod">
          <ac:chgData name="Inga Baronienė" userId="4fcda648-6e60-4cc8-bfb2-66cedeafec43" providerId="ADAL" clId="{EF7A6534-B2EB-4FEA-A162-98EFE5BA803B}" dt="2025-11-22T14:25:53.859" v="3583"/>
          <ac:inkMkLst>
            <pc:docMk/>
            <pc:sldMk cId="4217821148" sldId="428"/>
            <ac:inkMk id="73" creationId="{BA5CC902-AC08-3DDC-ADAF-3FA628EA3D5A}"/>
          </ac:inkMkLst>
        </pc:inkChg>
        <pc:inkChg chg="add mod">
          <ac:chgData name="Inga Baronienė" userId="4fcda648-6e60-4cc8-bfb2-66cedeafec43" providerId="ADAL" clId="{EF7A6534-B2EB-4FEA-A162-98EFE5BA803B}" dt="2025-11-22T14:25:53.859" v="3583"/>
          <ac:inkMkLst>
            <pc:docMk/>
            <pc:sldMk cId="4217821148" sldId="428"/>
            <ac:inkMk id="75" creationId="{8DEB4FF9-F429-7CCE-A5E5-7AB830405289}"/>
          </ac:inkMkLst>
        </pc:inkChg>
        <pc:inkChg chg="add">
          <ac:chgData name="Inga Baronienė" userId="4fcda648-6e60-4cc8-bfb2-66cedeafec43" providerId="ADAL" clId="{EF7A6534-B2EB-4FEA-A162-98EFE5BA803B}" dt="2025-11-22T14:25:53.271" v="3582" actId="9405"/>
          <ac:inkMkLst>
            <pc:docMk/>
            <pc:sldMk cId="4217821148" sldId="428"/>
            <ac:inkMk id="76" creationId="{A68F5838-E189-9E16-3378-88A0C40C7944}"/>
          </ac:inkMkLst>
        </pc:inkChg>
        <pc:inkChg chg="add">
          <ac:chgData name="Inga Baronienė" userId="4fcda648-6e60-4cc8-bfb2-66cedeafec43" providerId="ADAL" clId="{EF7A6534-B2EB-4FEA-A162-98EFE5BA803B}" dt="2025-11-22T14:25:55.180" v="3584" actId="9405"/>
          <ac:inkMkLst>
            <pc:docMk/>
            <pc:sldMk cId="4217821148" sldId="428"/>
            <ac:inkMk id="78" creationId="{369FF3A8-2056-622F-85DB-F88509D620D3}"/>
          </ac:inkMkLst>
        </pc:inkChg>
        <pc:inkChg chg="add">
          <ac:chgData name="Inga Baronienė" userId="4fcda648-6e60-4cc8-bfb2-66cedeafec43" providerId="ADAL" clId="{EF7A6534-B2EB-4FEA-A162-98EFE5BA803B}" dt="2025-11-22T14:25:56.615" v="3585" actId="9405"/>
          <ac:inkMkLst>
            <pc:docMk/>
            <pc:sldMk cId="4217821148" sldId="428"/>
            <ac:inkMk id="79" creationId="{F56C8437-1D97-9F44-166B-BEBB31A2CA0D}"/>
          </ac:inkMkLst>
        </pc:inkChg>
        <pc:inkChg chg="add">
          <ac:chgData name="Inga Baronienė" userId="4fcda648-6e60-4cc8-bfb2-66cedeafec43" providerId="ADAL" clId="{EF7A6534-B2EB-4FEA-A162-98EFE5BA803B}" dt="2025-11-22T14:26:04.877" v="3586" actId="9405"/>
          <ac:inkMkLst>
            <pc:docMk/>
            <pc:sldMk cId="4217821148" sldId="428"/>
            <ac:inkMk id="80" creationId="{E0B3CE62-1AE8-1731-A4AA-71C5CDB614C1}"/>
          </ac:inkMkLst>
        </pc:inkChg>
        <pc:inkChg chg="add">
          <ac:chgData name="Inga Baronienė" userId="4fcda648-6e60-4cc8-bfb2-66cedeafec43" providerId="ADAL" clId="{EF7A6534-B2EB-4FEA-A162-98EFE5BA803B}" dt="2025-11-22T14:26:06.257" v="3587" actId="9405"/>
          <ac:inkMkLst>
            <pc:docMk/>
            <pc:sldMk cId="4217821148" sldId="428"/>
            <ac:inkMk id="81" creationId="{FD747CEA-CDE5-FC7D-7A72-A9F8B886A3BC}"/>
          </ac:inkMkLst>
        </pc:inkChg>
        <pc:inkChg chg="add">
          <ac:chgData name="Inga Baronienė" userId="4fcda648-6e60-4cc8-bfb2-66cedeafec43" providerId="ADAL" clId="{EF7A6534-B2EB-4FEA-A162-98EFE5BA803B}" dt="2025-11-22T14:26:07.674" v="3588" actId="9405"/>
          <ac:inkMkLst>
            <pc:docMk/>
            <pc:sldMk cId="4217821148" sldId="428"/>
            <ac:inkMk id="82" creationId="{1F5576FE-DCCF-2305-9A9A-979E658A1460}"/>
          </ac:inkMkLst>
        </pc:inkChg>
        <pc:inkChg chg="add mod">
          <ac:chgData name="Inga Baronienė" userId="4fcda648-6e60-4cc8-bfb2-66cedeafec43" providerId="ADAL" clId="{EF7A6534-B2EB-4FEA-A162-98EFE5BA803B}" dt="2025-11-22T14:26:11.955" v="3591"/>
          <ac:inkMkLst>
            <pc:docMk/>
            <pc:sldMk cId="4217821148" sldId="428"/>
            <ac:inkMk id="83" creationId="{4F120B94-5320-A949-F4AD-EC250A8F975B}"/>
          </ac:inkMkLst>
        </pc:inkChg>
        <pc:inkChg chg="add mod">
          <ac:chgData name="Inga Baronienė" userId="4fcda648-6e60-4cc8-bfb2-66cedeafec43" providerId="ADAL" clId="{EF7A6534-B2EB-4FEA-A162-98EFE5BA803B}" dt="2025-11-22T14:26:11.955" v="3591"/>
          <ac:inkMkLst>
            <pc:docMk/>
            <pc:sldMk cId="4217821148" sldId="428"/>
            <ac:inkMk id="84" creationId="{8C4E6591-2F2B-AA61-0E2B-06B0892BD9B0}"/>
          </ac:inkMkLst>
        </pc:inkChg>
        <pc:inkChg chg="add mod">
          <ac:chgData name="Inga Baronienė" userId="4fcda648-6e60-4cc8-bfb2-66cedeafec43" providerId="ADAL" clId="{EF7A6534-B2EB-4FEA-A162-98EFE5BA803B}" dt="2025-11-22T14:26:32.222" v="3594"/>
          <ac:inkMkLst>
            <pc:docMk/>
            <pc:sldMk cId="4217821148" sldId="428"/>
            <ac:inkMk id="86" creationId="{62C33E23-C0A4-055C-B52B-1CC3A0E7D936}"/>
          </ac:inkMkLst>
        </pc:inkChg>
        <pc:inkChg chg="add mod">
          <ac:chgData name="Inga Baronienė" userId="4fcda648-6e60-4cc8-bfb2-66cedeafec43" providerId="ADAL" clId="{EF7A6534-B2EB-4FEA-A162-98EFE5BA803B}" dt="2025-11-22T14:26:32.222" v="3594"/>
          <ac:inkMkLst>
            <pc:docMk/>
            <pc:sldMk cId="4217821148" sldId="428"/>
            <ac:inkMk id="87" creationId="{E09C6ECF-5A06-FDC7-06DA-46754B8345A8}"/>
          </ac:inkMkLst>
        </pc:inkChg>
        <pc:inkChg chg="add mod">
          <ac:chgData name="Inga Baronienė" userId="4fcda648-6e60-4cc8-bfb2-66cedeafec43" providerId="ADAL" clId="{EF7A6534-B2EB-4FEA-A162-98EFE5BA803B}" dt="2025-11-22T14:26:37.607" v="3600"/>
          <ac:inkMkLst>
            <pc:docMk/>
            <pc:sldMk cId="4217821148" sldId="428"/>
            <ac:inkMk id="89" creationId="{45BE3513-3F06-FBE2-C43F-0E59328955A2}"/>
          </ac:inkMkLst>
        </pc:inkChg>
        <pc:inkChg chg="add mod">
          <ac:chgData name="Inga Baronienė" userId="4fcda648-6e60-4cc8-bfb2-66cedeafec43" providerId="ADAL" clId="{EF7A6534-B2EB-4FEA-A162-98EFE5BA803B}" dt="2025-11-22T14:26:37.607" v="3600"/>
          <ac:inkMkLst>
            <pc:docMk/>
            <pc:sldMk cId="4217821148" sldId="428"/>
            <ac:inkMk id="90" creationId="{DE6E67CD-9F17-F820-0C15-AB83E6825804}"/>
          </ac:inkMkLst>
        </pc:inkChg>
        <pc:inkChg chg="add">
          <ac:chgData name="Inga Baronienė" userId="4fcda648-6e60-4cc8-bfb2-66cedeafec43" providerId="ADAL" clId="{EF7A6534-B2EB-4FEA-A162-98EFE5BA803B}" dt="2025-11-22T14:26:40.482" v="3601" actId="9405"/>
          <ac:inkMkLst>
            <pc:docMk/>
            <pc:sldMk cId="4217821148" sldId="428"/>
            <ac:inkMk id="93" creationId="{BD6DFE43-DE5E-E97F-37AF-FC61EF85F3D1}"/>
          </ac:inkMkLst>
        </pc:inkChg>
        <pc:inkChg chg="add mod">
          <ac:chgData name="Inga Baronienė" userId="4fcda648-6e60-4cc8-bfb2-66cedeafec43" providerId="ADAL" clId="{EF7A6534-B2EB-4FEA-A162-98EFE5BA803B}" dt="2025-11-22T14:26:49.460" v="3605"/>
          <ac:inkMkLst>
            <pc:docMk/>
            <pc:sldMk cId="4217821148" sldId="428"/>
            <ac:inkMk id="95" creationId="{589782F6-FC73-6AAE-5469-1DFAF84664D7}"/>
          </ac:inkMkLst>
        </pc:inkChg>
        <pc:inkChg chg="add">
          <ac:chgData name="Inga Baronienė" userId="4fcda648-6e60-4cc8-bfb2-66cedeafec43" providerId="ADAL" clId="{EF7A6534-B2EB-4FEA-A162-98EFE5BA803B}" dt="2025-11-22T14:26:52.025" v="3606" actId="9405"/>
          <ac:inkMkLst>
            <pc:docMk/>
            <pc:sldMk cId="4217821148" sldId="428"/>
            <ac:inkMk id="96" creationId="{076BAC3C-F096-CE2D-40D9-998047A6AFD2}"/>
          </ac:inkMkLst>
        </pc:inkChg>
        <pc:inkChg chg="add mod">
          <ac:chgData name="Inga Baronienė" userId="4fcda648-6e60-4cc8-bfb2-66cedeafec43" providerId="ADAL" clId="{EF7A6534-B2EB-4FEA-A162-98EFE5BA803B}" dt="2025-11-22T14:27:00.196" v="3612"/>
          <ac:inkMkLst>
            <pc:docMk/>
            <pc:sldMk cId="4217821148" sldId="428"/>
            <ac:inkMk id="97" creationId="{DADB0CBE-4737-E9A3-C11D-D4B409E961B6}"/>
          </ac:inkMkLst>
        </pc:inkChg>
        <pc:inkChg chg="add mod">
          <ac:chgData name="Inga Baronienė" userId="4fcda648-6e60-4cc8-bfb2-66cedeafec43" providerId="ADAL" clId="{EF7A6534-B2EB-4FEA-A162-98EFE5BA803B}" dt="2025-11-22T14:27:00.196" v="3612"/>
          <ac:inkMkLst>
            <pc:docMk/>
            <pc:sldMk cId="4217821148" sldId="428"/>
            <ac:inkMk id="98" creationId="{27E0CE16-B06B-6475-A420-2588DFC3D068}"/>
          </ac:inkMkLst>
        </pc:inkChg>
        <pc:inkChg chg="add">
          <ac:chgData name="Inga Baronienė" userId="4fcda648-6e60-4cc8-bfb2-66cedeafec43" providerId="ADAL" clId="{EF7A6534-B2EB-4FEA-A162-98EFE5BA803B}" dt="2025-11-22T14:26:56.512" v="3609" actId="9405"/>
          <ac:inkMkLst>
            <pc:docMk/>
            <pc:sldMk cId="4217821148" sldId="428"/>
            <ac:inkMk id="99" creationId="{63D1ADD5-ECF3-A348-0D0D-44E1D862146D}"/>
          </ac:inkMkLst>
        </pc:inkChg>
        <pc:inkChg chg="add">
          <ac:chgData name="Inga Baronienė" userId="4fcda648-6e60-4cc8-bfb2-66cedeafec43" providerId="ADAL" clId="{EF7A6534-B2EB-4FEA-A162-98EFE5BA803B}" dt="2025-11-22T14:26:57.751" v="3610" actId="9405"/>
          <ac:inkMkLst>
            <pc:docMk/>
            <pc:sldMk cId="4217821148" sldId="428"/>
            <ac:inkMk id="100" creationId="{BAA05651-F7BA-2E33-4CAC-DA6E88DDDA24}"/>
          </ac:inkMkLst>
        </pc:inkChg>
        <pc:inkChg chg="add">
          <ac:chgData name="Inga Baronienė" userId="4fcda648-6e60-4cc8-bfb2-66cedeafec43" providerId="ADAL" clId="{EF7A6534-B2EB-4FEA-A162-98EFE5BA803B}" dt="2025-11-22T14:26:59.429" v="3611" actId="9405"/>
          <ac:inkMkLst>
            <pc:docMk/>
            <pc:sldMk cId="4217821148" sldId="428"/>
            <ac:inkMk id="101" creationId="{9DE703F5-F57F-2A62-DDFA-8C4C4AE6A3AC}"/>
          </ac:inkMkLst>
        </pc:inkChg>
        <pc:inkChg chg="add mod">
          <ac:chgData name="Inga Baronienė" userId="4fcda648-6e60-4cc8-bfb2-66cedeafec43" providerId="ADAL" clId="{EF7A6534-B2EB-4FEA-A162-98EFE5BA803B}" dt="2025-11-22T14:27:02.942" v="3615"/>
          <ac:inkMkLst>
            <pc:docMk/>
            <pc:sldMk cId="4217821148" sldId="428"/>
            <ac:inkMk id="103" creationId="{79AD1E53-CD7C-DB2F-C5C0-4FB36974AD1B}"/>
          </ac:inkMkLst>
        </pc:inkChg>
        <pc:inkChg chg="add mod">
          <ac:chgData name="Inga Baronienė" userId="4fcda648-6e60-4cc8-bfb2-66cedeafec43" providerId="ADAL" clId="{EF7A6534-B2EB-4FEA-A162-98EFE5BA803B}" dt="2025-11-22T14:27:02.942" v="3615"/>
          <ac:inkMkLst>
            <pc:docMk/>
            <pc:sldMk cId="4217821148" sldId="428"/>
            <ac:inkMk id="104" creationId="{DBF5354E-3F98-43FA-44AD-BB3C95EA1DC8}"/>
          </ac:inkMkLst>
        </pc:inkChg>
        <pc:inkChg chg="add">
          <ac:chgData name="Inga Baronienė" userId="4fcda648-6e60-4cc8-bfb2-66cedeafec43" providerId="ADAL" clId="{EF7A6534-B2EB-4FEA-A162-98EFE5BA803B}" dt="2025-11-22T14:27:04.338" v="3616" actId="9405"/>
          <ac:inkMkLst>
            <pc:docMk/>
            <pc:sldMk cId="4217821148" sldId="428"/>
            <ac:inkMk id="106" creationId="{3D116525-B56A-233F-3E97-50DECE629425}"/>
          </ac:inkMkLst>
        </pc:inkChg>
        <pc:inkChg chg="add">
          <ac:chgData name="Inga Baronienė" userId="4fcda648-6e60-4cc8-bfb2-66cedeafec43" providerId="ADAL" clId="{EF7A6534-B2EB-4FEA-A162-98EFE5BA803B}" dt="2025-11-22T14:27:06.234" v="3617" actId="9405"/>
          <ac:inkMkLst>
            <pc:docMk/>
            <pc:sldMk cId="4217821148" sldId="428"/>
            <ac:inkMk id="107" creationId="{0207BDC1-FCEF-B511-D178-3C74AC1AB9E6}"/>
          </ac:inkMkLst>
        </pc:inkChg>
        <pc:inkChg chg="add">
          <ac:chgData name="Inga Baronienė" userId="4fcda648-6e60-4cc8-bfb2-66cedeafec43" providerId="ADAL" clId="{EF7A6534-B2EB-4FEA-A162-98EFE5BA803B}" dt="2025-11-22T14:27:08.015" v="3618" actId="9405"/>
          <ac:inkMkLst>
            <pc:docMk/>
            <pc:sldMk cId="4217821148" sldId="428"/>
            <ac:inkMk id="108" creationId="{56E8F108-D051-7BD9-07F8-AE3DE772B3F0}"/>
          </ac:inkMkLst>
        </pc:inkChg>
        <pc:inkChg chg="add">
          <ac:chgData name="Inga Baronienė" userId="4fcda648-6e60-4cc8-bfb2-66cedeafec43" providerId="ADAL" clId="{EF7A6534-B2EB-4FEA-A162-98EFE5BA803B}" dt="2025-11-22T14:27:09.626" v="3619" actId="9405"/>
          <ac:inkMkLst>
            <pc:docMk/>
            <pc:sldMk cId="4217821148" sldId="428"/>
            <ac:inkMk id="109" creationId="{1496BA5C-0434-3CAC-1A63-4EC1E3F2CCF5}"/>
          </ac:inkMkLst>
        </pc:inkChg>
        <pc:inkChg chg="add mod">
          <ac:chgData name="Inga Baronienė" userId="4fcda648-6e60-4cc8-bfb2-66cedeafec43" providerId="ADAL" clId="{EF7A6534-B2EB-4FEA-A162-98EFE5BA803B}" dt="2025-11-22T14:27:11.481" v="3622"/>
          <ac:inkMkLst>
            <pc:docMk/>
            <pc:sldMk cId="4217821148" sldId="428"/>
            <ac:inkMk id="111" creationId="{F7025719-8CAA-D384-59FF-9C4A3F39AE5F}"/>
          </ac:inkMkLst>
        </pc:inkChg>
        <pc:inkChg chg="add">
          <ac:chgData name="Inga Baronienė" userId="4fcda648-6e60-4cc8-bfb2-66cedeafec43" providerId="ADAL" clId="{EF7A6534-B2EB-4FEA-A162-98EFE5BA803B}" dt="2025-11-22T14:27:12.956" v="3623" actId="9405"/>
          <ac:inkMkLst>
            <pc:docMk/>
            <pc:sldMk cId="4217821148" sldId="428"/>
            <ac:inkMk id="112" creationId="{BC68EC71-D4EC-F804-14B7-04DEE7CAC1E9}"/>
          </ac:inkMkLst>
        </pc:inkChg>
        <pc:inkChg chg="add">
          <ac:chgData name="Inga Baronienė" userId="4fcda648-6e60-4cc8-bfb2-66cedeafec43" providerId="ADAL" clId="{EF7A6534-B2EB-4FEA-A162-98EFE5BA803B}" dt="2025-11-22T14:27:14.666" v="3624" actId="9405"/>
          <ac:inkMkLst>
            <pc:docMk/>
            <pc:sldMk cId="4217821148" sldId="428"/>
            <ac:inkMk id="113" creationId="{894BCFC5-2447-4312-53A8-C1AEEDBCA9DE}"/>
          </ac:inkMkLst>
        </pc:inkChg>
        <pc:inkChg chg="add">
          <ac:chgData name="Inga Baronienė" userId="4fcda648-6e60-4cc8-bfb2-66cedeafec43" providerId="ADAL" clId="{EF7A6534-B2EB-4FEA-A162-98EFE5BA803B}" dt="2025-11-22T14:27:16.196" v="3625" actId="9405"/>
          <ac:inkMkLst>
            <pc:docMk/>
            <pc:sldMk cId="4217821148" sldId="428"/>
            <ac:inkMk id="114" creationId="{14FC62A7-4B71-F72F-5456-EFA3359D14B5}"/>
          </ac:inkMkLst>
        </pc:inkChg>
        <pc:inkChg chg="add">
          <ac:chgData name="Inga Baronienė" userId="4fcda648-6e60-4cc8-bfb2-66cedeafec43" providerId="ADAL" clId="{EF7A6534-B2EB-4FEA-A162-98EFE5BA803B}" dt="2025-11-22T14:27:18.204" v="3627"/>
          <ac:inkMkLst>
            <pc:docMk/>
            <pc:sldMk cId="4217821148" sldId="428"/>
            <ac:inkMk id="116" creationId="{20CD6BC9-2B92-A2C5-3F31-6E0534813D02}"/>
          </ac:inkMkLst>
        </pc:inkChg>
        <pc:inkChg chg="add">
          <ac:chgData name="Inga Baronienė" userId="4fcda648-6e60-4cc8-bfb2-66cedeafec43" providerId="ADAL" clId="{EF7A6534-B2EB-4FEA-A162-98EFE5BA803B}" dt="2025-11-22T14:27:19.476" v="3628" actId="9405"/>
          <ac:inkMkLst>
            <pc:docMk/>
            <pc:sldMk cId="4217821148" sldId="428"/>
            <ac:inkMk id="117" creationId="{0585DC64-AABF-5D6C-1D90-2A17BFC3E29B}"/>
          </ac:inkMkLst>
        </pc:inkChg>
        <pc:inkChg chg="add">
          <ac:chgData name="Inga Baronienė" userId="4fcda648-6e60-4cc8-bfb2-66cedeafec43" providerId="ADAL" clId="{EF7A6534-B2EB-4FEA-A162-98EFE5BA803B}" dt="2025-11-22T14:27:20.901" v="3629" actId="9405"/>
          <ac:inkMkLst>
            <pc:docMk/>
            <pc:sldMk cId="4217821148" sldId="428"/>
            <ac:inkMk id="118" creationId="{B5222E45-7739-F17F-9360-7DD12A92ED1F}"/>
          </ac:inkMkLst>
        </pc:inkChg>
        <pc:inkChg chg="add">
          <ac:chgData name="Inga Baronienė" userId="4fcda648-6e60-4cc8-bfb2-66cedeafec43" providerId="ADAL" clId="{EF7A6534-B2EB-4FEA-A162-98EFE5BA803B}" dt="2025-11-22T14:27:22.140" v="3630" actId="9405"/>
          <ac:inkMkLst>
            <pc:docMk/>
            <pc:sldMk cId="4217821148" sldId="428"/>
            <ac:inkMk id="119" creationId="{B764BA74-1468-32D1-00D2-CB76AFC20785}"/>
          </ac:inkMkLst>
        </pc:inkChg>
        <pc:inkChg chg="add">
          <ac:chgData name="Inga Baronienė" userId="4fcda648-6e60-4cc8-bfb2-66cedeafec43" providerId="ADAL" clId="{EF7A6534-B2EB-4FEA-A162-98EFE5BA803B}" dt="2025-11-22T14:27:23.598" v="3631" actId="9405"/>
          <ac:inkMkLst>
            <pc:docMk/>
            <pc:sldMk cId="4217821148" sldId="428"/>
            <ac:inkMk id="120" creationId="{64F7438B-6B1B-EB4D-7366-8E014AF6CAEC}"/>
          </ac:inkMkLst>
        </pc:inkChg>
        <pc:inkChg chg="add mod">
          <ac:chgData name="Inga Baronienė" userId="4fcda648-6e60-4cc8-bfb2-66cedeafec43" providerId="ADAL" clId="{EF7A6534-B2EB-4FEA-A162-98EFE5BA803B}" dt="2025-11-22T14:27:30.032" v="3634"/>
          <ac:inkMkLst>
            <pc:docMk/>
            <pc:sldMk cId="4217821148" sldId="428"/>
            <ac:inkMk id="121" creationId="{A82BBB56-9656-58A9-8E61-6407B82E6CE5}"/>
          </ac:inkMkLst>
        </pc:inkChg>
        <pc:inkChg chg="add mod">
          <ac:chgData name="Inga Baronienė" userId="4fcda648-6e60-4cc8-bfb2-66cedeafec43" providerId="ADAL" clId="{EF7A6534-B2EB-4FEA-A162-98EFE5BA803B}" dt="2025-11-22T14:27:30.032" v="3634"/>
          <ac:inkMkLst>
            <pc:docMk/>
            <pc:sldMk cId="4217821148" sldId="428"/>
            <ac:inkMk id="122" creationId="{874FFB41-677A-7F8F-9523-04C1E766EA4E}"/>
          </ac:inkMkLst>
        </pc:inkChg>
        <pc:inkChg chg="add">
          <ac:chgData name="Inga Baronienė" userId="4fcda648-6e60-4cc8-bfb2-66cedeafec43" providerId="ADAL" clId="{EF7A6534-B2EB-4FEA-A162-98EFE5BA803B}" dt="2025-11-22T14:27:31.147" v="3635" actId="9405"/>
          <ac:inkMkLst>
            <pc:docMk/>
            <pc:sldMk cId="4217821148" sldId="428"/>
            <ac:inkMk id="124" creationId="{542BDA56-BB09-9224-910B-B594F428ACDB}"/>
          </ac:inkMkLst>
        </pc:inkChg>
        <pc:inkChg chg="add mod">
          <ac:chgData name="Inga Baronienė" userId="4fcda648-6e60-4cc8-bfb2-66cedeafec43" providerId="ADAL" clId="{EF7A6534-B2EB-4FEA-A162-98EFE5BA803B}" dt="2025-11-22T14:27:39.072" v="3639"/>
          <ac:inkMkLst>
            <pc:docMk/>
            <pc:sldMk cId="4217821148" sldId="428"/>
            <ac:inkMk id="125" creationId="{A5327ED4-A3ED-38F5-1D8F-66F8529C3CDF}"/>
          </ac:inkMkLst>
        </pc:inkChg>
        <pc:inkChg chg="add mod">
          <ac:chgData name="Inga Baronienė" userId="4fcda648-6e60-4cc8-bfb2-66cedeafec43" providerId="ADAL" clId="{EF7A6534-B2EB-4FEA-A162-98EFE5BA803B}" dt="2025-11-22T14:27:39.072" v="3639"/>
          <ac:inkMkLst>
            <pc:docMk/>
            <pc:sldMk cId="4217821148" sldId="428"/>
            <ac:inkMk id="126" creationId="{37D7D301-53DB-32EC-8FD3-B713C1A23CA4}"/>
          </ac:inkMkLst>
        </pc:inkChg>
        <pc:inkChg chg="add mod">
          <ac:chgData name="Inga Baronienė" userId="4fcda648-6e60-4cc8-bfb2-66cedeafec43" providerId="ADAL" clId="{EF7A6534-B2EB-4FEA-A162-98EFE5BA803B}" dt="2025-11-22T14:27:44.305" v="3643"/>
          <ac:inkMkLst>
            <pc:docMk/>
            <pc:sldMk cId="4217821148" sldId="428"/>
            <ac:inkMk id="127" creationId="{EC1D7D7A-54DE-01CF-8F3B-9095250E8378}"/>
          </ac:inkMkLst>
        </pc:inkChg>
        <pc:inkChg chg="add mod">
          <ac:chgData name="Inga Baronienė" userId="4fcda648-6e60-4cc8-bfb2-66cedeafec43" providerId="ADAL" clId="{EF7A6534-B2EB-4FEA-A162-98EFE5BA803B}" dt="2025-11-22T14:27:44.305" v="3643"/>
          <ac:inkMkLst>
            <pc:docMk/>
            <pc:sldMk cId="4217821148" sldId="428"/>
            <ac:inkMk id="129" creationId="{2A5EAD2B-0A68-BF30-C9CC-D94088FEF106}"/>
          </ac:inkMkLst>
        </pc:inkChg>
        <pc:inkChg chg="add">
          <ac:chgData name="Inga Baronienė" userId="4fcda648-6e60-4cc8-bfb2-66cedeafec43" providerId="ADAL" clId="{EF7A6534-B2EB-4FEA-A162-98EFE5BA803B}" dt="2025-11-22T14:27:41.506" v="3641" actId="9405"/>
          <ac:inkMkLst>
            <pc:docMk/>
            <pc:sldMk cId="4217821148" sldId="428"/>
            <ac:inkMk id="130" creationId="{35B86F75-8453-6B2B-A36B-51A1A5A9D85D}"/>
          </ac:inkMkLst>
        </pc:inkChg>
        <pc:inkChg chg="add">
          <ac:chgData name="Inga Baronienė" userId="4fcda648-6e60-4cc8-bfb2-66cedeafec43" providerId="ADAL" clId="{EF7A6534-B2EB-4FEA-A162-98EFE5BA803B}" dt="2025-11-22T14:27:43.020" v="3642" actId="9405"/>
          <ac:inkMkLst>
            <pc:docMk/>
            <pc:sldMk cId="4217821148" sldId="428"/>
            <ac:inkMk id="131" creationId="{A826C274-8EBE-F38D-BF6B-C361BD326C84}"/>
          </ac:inkMkLst>
        </pc:inkChg>
        <pc:inkChg chg="add">
          <ac:chgData name="Inga Baronienė" userId="4fcda648-6e60-4cc8-bfb2-66cedeafec43" providerId="ADAL" clId="{EF7A6534-B2EB-4FEA-A162-98EFE5BA803B}" dt="2025-11-22T14:27:44.333" v="3644" actId="9405"/>
          <ac:inkMkLst>
            <pc:docMk/>
            <pc:sldMk cId="4217821148" sldId="428"/>
            <ac:inkMk id="133" creationId="{717DCC46-E8A7-76C3-7A45-8E1EEE8BCF0A}"/>
          </ac:inkMkLst>
        </pc:inkChg>
        <pc:inkChg chg="add">
          <ac:chgData name="Inga Baronienė" userId="4fcda648-6e60-4cc8-bfb2-66cedeafec43" providerId="ADAL" clId="{EF7A6534-B2EB-4FEA-A162-98EFE5BA803B}" dt="2025-11-22T14:27:45.814" v="3645" actId="9405"/>
          <ac:inkMkLst>
            <pc:docMk/>
            <pc:sldMk cId="4217821148" sldId="428"/>
            <ac:inkMk id="134" creationId="{6F24351D-EBD7-41A1-4FC6-4EF3D5A1D33B}"/>
          </ac:inkMkLst>
        </pc:inkChg>
        <pc:inkChg chg="add">
          <ac:chgData name="Inga Baronienė" userId="4fcda648-6e60-4cc8-bfb2-66cedeafec43" providerId="ADAL" clId="{EF7A6534-B2EB-4FEA-A162-98EFE5BA803B}" dt="2025-11-22T14:27:47.375" v="3646" actId="9405"/>
          <ac:inkMkLst>
            <pc:docMk/>
            <pc:sldMk cId="4217821148" sldId="428"/>
            <ac:inkMk id="135" creationId="{AA0B5FD4-49A2-0C19-C18A-A07A42123396}"/>
          </ac:inkMkLst>
        </pc:inkChg>
        <pc:inkChg chg="add">
          <ac:chgData name="Inga Baronienė" userId="4fcda648-6e60-4cc8-bfb2-66cedeafec43" providerId="ADAL" clId="{EF7A6534-B2EB-4FEA-A162-98EFE5BA803B}" dt="2025-11-22T14:27:49.254" v="3647" actId="9405"/>
          <ac:inkMkLst>
            <pc:docMk/>
            <pc:sldMk cId="4217821148" sldId="428"/>
            <ac:inkMk id="136" creationId="{2EC2DF4A-8054-C12D-BAAA-A3AE68A0B326}"/>
          </ac:inkMkLst>
        </pc:inkChg>
        <pc:inkChg chg="add">
          <ac:chgData name="Inga Baronienė" userId="4fcda648-6e60-4cc8-bfb2-66cedeafec43" providerId="ADAL" clId="{EF7A6534-B2EB-4FEA-A162-98EFE5BA803B}" dt="2025-11-22T14:27:51.158" v="3648" actId="9405"/>
          <ac:inkMkLst>
            <pc:docMk/>
            <pc:sldMk cId="4217821148" sldId="428"/>
            <ac:inkMk id="137" creationId="{C1A776B7-1F5B-6CEF-B89F-5FA14C2AB116}"/>
          </ac:inkMkLst>
        </pc:inkChg>
        <pc:inkChg chg="add mod">
          <ac:chgData name="Inga Baronienė" userId="4fcda648-6e60-4cc8-bfb2-66cedeafec43" providerId="ADAL" clId="{EF7A6534-B2EB-4FEA-A162-98EFE5BA803B}" dt="2025-11-22T14:27:54.275" v="3651"/>
          <ac:inkMkLst>
            <pc:docMk/>
            <pc:sldMk cId="4217821148" sldId="428"/>
            <ac:inkMk id="138" creationId="{47BBEBD5-FE58-4604-4D1D-2D9C01F40086}"/>
          </ac:inkMkLst>
        </pc:inkChg>
        <pc:inkChg chg="add mod">
          <ac:chgData name="Inga Baronienė" userId="4fcda648-6e60-4cc8-bfb2-66cedeafec43" providerId="ADAL" clId="{EF7A6534-B2EB-4FEA-A162-98EFE5BA803B}" dt="2025-11-22T14:27:54.275" v="3651"/>
          <ac:inkMkLst>
            <pc:docMk/>
            <pc:sldMk cId="4217821148" sldId="428"/>
            <ac:inkMk id="139" creationId="{C0053E0A-CD7C-8B4E-DE9D-69B158E90C47}"/>
          </ac:inkMkLst>
        </pc:inkChg>
        <pc:inkChg chg="add">
          <ac:chgData name="Inga Baronienė" userId="4fcda648-6e60-4cc8-bfb2-66cedeafec43" providerId="ADAL" clId="{EF7A6534-B2EB-4FEA-A162-98EFE5BA803B}" dt="2025-11-22T14:27:59.098" v="3652" actId="9405"/>
          <ac:inkMkLst>
            <pc:docMk/>
            <pc:sldMk cId="4217821148" sldId="428"/>
            <ac:inkMk id="141" creationId="{F649115F-AEE5-5EDB-EBCA-F2C67A3CFE0A}"/>
          </ac:inkMkLst>
        </pc:inkChg>
        <pc:inkChg chg="add">
          <ac:chgData name="Inga Baronienė" userId="4fcda648-6e60-4cc8-bfb2-66cedeafec43" providerId="ADAL" clId="{EF7A6534-B2EB-4FEA-A162-98EFE5BA803B}" dt="2025-11-22T14:28:04.544" v="3653" actId="9405"/>
          <ac:inkMkLst>
            <pc:docMk/>
            <pc:sldMk cId="4217821148" sldId="428"/>
            <ac:inkMk id="142" creationId="{BBAD88EA-26DC-A7AE-031C-CEC26753574F}"/>
          </ac:inkMkLst>
        </pc:inkChg>
        <pc:inkChg chg="add">
          <ac:chgData name="Inga Baronienė" userId="4fcda648-6e60-4cc8-bfb2-66cedeafec43" providerId="ADAL" clId="{EF7A6534-B2EB-4FEA-A162-98EFE5BA803B}" dt="2025-11-22T14:28:06.782" v="3654" actId="9405"/>
          <ac:inkMkLst>
            <pc:docMk/>
            <pc:sldMk cId="4217821148" sldId="428"/>
            <ac:inkMk id="143" creationId="{F03BF8DB-4E4A-10D8-4021-7639A868D573}"/>
          </ac:inkMkLst>
        </pc:inkChg>
      </pc:sldChg>
      <pc:sldChg chg="addSp delSp modSp add mod ord">
        <pc:chgData name="Inga Baronienė" userId="4fcda648-6e60-4cc8-bfb2-66cedeafec43" providerId="ADAL" clId="{EF7A6534-B2EB-4FEA-A162-98EFE5BA803B}" dt="2025-11-24T13:13:07.567" v="5768" actId="403"/>
        <pc:sldMkLst>
          <pc:docMk/>
          <pc:sldMk cId="2396262992" sldId="429"/>
        </pc:sldMkLst>
        <pc:spChg chg="mod">
          <ac:chgData name="Inga Baronienė" userId="4fcda648-6e60-4cc8-bfb2-66cedeafec43" providerId="ADAL" clId="{EF7A6534-B2EB-4FEA-A162-98EFE5BA803B}" dt="2025-11-22T14:38:33.619" v="3784" actId="1076"/>
          <ac:spMkLst>
            <pc:docMk/>
            <pc:sldMk cId="2396262992" sldId="429"/>
            <ac:spMk id="8" creationId="{775C25D1-D2D7-D8D8-BF59-DC1DDB56514C}"/>
          </ac:spMkLst>
        </pc:spChg>
        <pc:spChg chg="mod">
          <ac:chgData name="Inga Baronienė" userId="4fcda648-6e60-4cc8-bfb2-66cedeafec43" providerId="ADAL" clId="{EF7A6534-B2EB-4FEA-A162-98EFE5BA803B}" dt="2025-11-11T13:33:08.637" v="639" actId="20577"/>
          <ac:spMkLst>
            <pc:docMk/>
            <pc:sldMk cId="2396262992" sldId="429"/>
            <ac:spMk id="12" creationId="{1631BBDF-B91A-C987-352B-5D5D5F6BF300}"/>
          </ac:spMkLst>
        </pc:spChg>
        <pc:spChg chg="mod">
          <ac:chgData name="Inga Baronienė" userId="4fcda648-6e60-4cc8-bfb2-66cedeafec43" providerId="ADAL" clId="{EF7A6534-B2EB-4FEA-A162-98EFE5BA803B}" dt="2025-11-22T14:32:15.769" v="3724" actId="2711"/>
          <ac:spMkLst>
            <pc:docMk/>
            <pc:sldMk cId="2396262992" sldId="429"/>
            <ac:spMk id="15" creationId="{9666BB6A-D8EA-D755-F164-331277DCA87A}"/>
          </ac:spMkLst>
        </pc:spChg>
        <pc:spChg chg="add mod">
          <ac:chgData name="Inga Baronienė" userId="4fcda648-6e60-4cc8-bfb2-66cedeafec43" providerId="ADAL" clId="{EF7A6534-B2EB-4FEA-A162-98EFE5BA803B}" dt="2025-11-24T13:13:07.567" v="5768" actId="403"/>
          <ac:spMkLst>
            <pc:docMk/>
            <pc:sldMk cId="2396262992" sldId="429"/>
            <ac:spMk id="16" creationId="{685F1BA3-14A3-255D-DB60-D21DE2AAFDC1}"/>
          </ac:spMkLst>
        </pc:spChg>
        <pc:spChg chg="mod">
          <ac:chgData name="Inga Baronienė" userId="4fcda648-6e60-4cc8-bfb2-66cedeafec43" providerId="ADAL" clId="{EF7A6534-B2EB-4FEA-A162-98EFE5BA803B}" dt="2025-11-22T14:32:20.367" v="3725" actId="2711"/>
          <ac:spMkLst>
            <pc:docMk/>
            <pc:sldMk cId="2396262992" sldId="429"/>
            <ac:spMk id="25" creationId="{7BD718B3-AC30-A514-F0E7-77667EB1DB86}"/>
          </ac:spMkLst>
        </pc:spChg>
        <pc:grpChg chg="add del mod">
          <ac:chgData name="Inga Baronienė" userId="4fcda648-6e60-4cc8-bfb2-66cedeafec43" providerId="ADAL" clId="{EF7A6534-B2EB-4FEA-A162-98EFE5BA803B}" dt="2025-11-22T14:38:32.538" v="3781" actId="1076"/>
          <ac:grpSpMkLst>
            <pc:docMk/>
            <pc:sldMk cId="2396262992" sldId="429"/>
            <ac:grpSpMk id="4" creationId="{6FB84024-4C54-F12A-569A-4FFE8AA8F625}"/>
          </ac:grpSpMkLst>
        </pc:grpChg>
        <pc:grpChg chg="mod">
          <ac:chgData name="Inga Baronienė" userId="4fcda648-6e60-4cc8-bfb2-66cedeafec43" providerId="ADAL" clId="{EF7A6534-B2EB-4FEA-A162-98EFE5BA803B}" dt="2025-11-22T14:38:38.365" v="3791"/>
          <ac:grpSpMkLst>
            <pc:docMk/>
            <pc:sldMk cId="2396262992" sldId="429"/>
            <ac:grpSpMk id="73" creationId="{BCDCDE9C-CBA4-58F2-5EF2-403264DA0BAD}"/>
          </ac:grpSpMkLst>
        </pc:grpChg>
        <pc:picChg chg="add mod">
          <ac:chgData name="Inga Baronienė" userId="4fcda648-6e60-4cc8-bfb2-66cedeafec43" providerId="ADAL" clId="{EF7A6534-B2EB-4FEA-A162-98EFE5BA803B}" dt="2025-11-22T14:35:38.873" v="3748" actId="1076"/>
          <ac:picMkLst>
            <pc:docMk/>
            <pc:sldMk cId="2396262992" sldId="429"/>
            <ac:picMk id="2" creationId="{2D2D6661-84F6-16ED-CB4C-1015A082F1A0}"/>
          </ac:picMkLst>
        </pc:picChg>
        <pc:picChg chg="mod">
          <ac:chgData name="Inga Baronienė" userId="4fcda648-6e60-4cc8-bfb2-66cedeafec43" providerId="ADAL" clId="{EF7A6534-B2EB-4FEA-A162-98EFE5BA803B}" dt="2025-11-22T14:38:32.919" v="3782" actId="1076"/>
          <ac:picMkLst>
            <pc:docMk/>
            <pc:sldMk cId="2396262992" sldId="429"/>
            <ac:picMk id="3" creationId="{BA44F6EF-A14F-265E-3C8F-D3B1FC221160}"/>
          </ac:picMkLst>
        </pc:picChg>
        <pc:picChg chg="mod">
          <ac:chgData name="Inga Baronienė" userId="4fcda648-6e60-4cc8-bfb2-66cedeafec43" providerId="ADAL" clId="{EF7A6534-B2EB-4FEA-A162-98EFE5BA803B}" dt="2025-11-11T13:35:16.703" v="651" actId="1076"/>
          <ac:picMkLst>
            <pc:docMk/>
            <pc:sldMk cId="2396262992" sldId="429"/>
            <ac:picMk id="6" creationId="{7DB5F004-07A9-265A-7139-F09613870232}"/>
          </ac:picMkLst>
        </pc:picChg>
        <pc:picChg chg="mod">
          <ac:chgData name="Inga Baronienė" userId="4fcda648-6e60-4cc8-bfb2-66cedeafec43" providerId="ADAL" clId="{EF7A6534-B2EB-4FEA-A162-98EFE5BA803B}" dt="2025-11-22T14:38:31.985" v="3779" actId="1076"/>
          <ac:picMkLst>
            <pc:docMk/>
            <pc:sldMk cId="2396262992" sldId="429"/>
            <ac:picMk id="7" creationId="{01F8DA72-240A-27F3-853F-A0BFAD923E44}"/>
          </ac:picMkLst>
        </pc:picChg>
        <pc:picChg chg="mod">
          <ac:chgData name="Inga Baronienė" userId="4fcda648-6e60-4cc8-bfb2-66cedeafec43" providerId="ADAL" clId="{EF7A6534-B2EB-4FEA-A162-98EFE5BA803B}" dt="2025-11-22T14:31:57.041" v="3720" actId="1076"/>
          <ac:picMkLst>
            <pc:docMk/>
            <pc:sldMk cId="2396262992" sldId="429"/>
            <ac:picMk id="11" creationId="{72BD4B35-C0EB-8F42-B4E7-73A3025A8DC1}"/>
          </ac:picMkLst>
        </pc:picChg>
        <pc:picChg chg="add mod">
          <ac:chgData name="Inga Baronienė" userId="4fcda648-6e60-4cc8-bfb2-66cedeafec43" providerId="ADAL" clId="{EF7A6534-B2EB-4FEA-A162-98EFE5BA803B}" dt="2025-11-22T14:35:36.977" v="3747" actId="14100"/>
          <ac:picMkLst>
            <pc:docMk/>
            <pc:sldMk cId="2396262992" sldId="429"/>
            <ac:picMk id="14" creationId="{5554EB28-C240-9769-EBB0-2D933DFC5913}"/>
          </ac:picMkLst>
        </pc:picChg>
        <pc:inkChg chg="add">
          <ac:chgData name="Inga Baronienė" userId="4fcda648-6e60-4cc8-bfb2-66cedeafec43" providerId="ADAL" clId="{EF7A6534-B2EB-4FEA-A162-98EFE5BA803B}" dt="2025-11-22T14:30:02.981" v="3669" actId="9405"/>
          <ac:inkMkLst>
            <pc:docMk/>
            <pc:sldMk cId="2396262992" sldId="429"/>
            <ac:inkMk id="22" creationId="{335894EE-E5B6-37F4-F4A3-C85197A2537F}"/>
          </ac:inkMkLst>
        </pc:inkChg>
        <pc:inkChg chg="add mod">
          <ac:chgData name="Inga Baronienė" userId="4fcda648-6e60-4cc8-bfb2-66cedeafec43" providerId="ADAL" clId="{EF7A6534-B2EB-4FEA-A162-98EFE5BA803B}" dt="2025-11-22T14:38:38.365" v="3791"/>
          <ac:inkMkLst>
            <pc:docMk/>
            <pc:sldMk cId="2396262992" sldId="429"/>
            <ac:inkMk id="58" creationId="{88E6BB66-7E21-051E-1073-642896D9123B}"/>
          </ac:inkMkLst>
        </pc:inkChg>
        <pc:inkChg chg="add mod">
          <ac:chgData name="Inga Baronienė" userId="4fcda648-6e60-4cc8-bfb2-66cedeafec43" providerId="ADAL" clId="{EF7A6534-B2EB-4FEA-A162-98EFE5BA803B}" dt="2025-11-22T14:38:38.365" v="3791"/>
          <ac:inkMkLst>
            <pc:docMk/>
            <pc:sldMk cId="2396262992" sldId="429"/>
            <ac:inkMk id="59" creationId="{6CABC922-6C90-E94E-2DEE-EBFE79F1B3DA}"/>
          </ac:inkMkLst>
        </pc:inkChg>
        <pc:inkChg chg="add">
          <ac:chgData name="Inga Baronienė" userId="4fcda648-6e60-4cc8-bfb2-66cedeafec43" providerId="ADAL" clId="{EF7A6534-B2EB-4FEA-A162-98EFE5BA803B}" dt="2025-11-22T14:36:14.137" v="3752" actId="9405"/>
          <ac:inkMkLst>
            <pc:docMk/>
            <pc:sldMk cId="2396262992" sldId="429"/>
            <ac:inkMk id="61" creationId="{2935F535-26AC-ED21-756E-8BF9D74B8445}"/>
          </ac:inkMkLst>
        </pc:inkChg>
        <pc:inkChg chg="add mod">
          <ac:chgData name="Inga Baronienė" userId="4fcda648-6e60-4cc8-bfb2-66cedeafec43" providerId="ADAL" clId="{EF7A6534-B2EB-4FEA-A162-98EFE5BA803B}" dt="2025-11-22T14:36:21.145" v="3755"/>
          <ac:inkMkLst>
            <pc:docMk/>
            <pc:sldMk cId="2396262992" sldId="429"/>
            <ac:inkMk id="63" creationId="{94824C8E-8954-AC25-18FF-57BCE4805D66}"/>
          </ac:inkMkLst>
        </pc:inkChg>
        <pc:inkChg chg="add mod">
          <ac:chgData name="Inga Baronienė" userId="4fcda648-6e60-4cc8-bfb2-66cedeafec43" providerId="ADAL" clId="{EF7A6534-B2EB-4FEA-A162-98EFE5BA803B}" dt="2025-11-22T14:36:27.996" v="3759"/>
          <ac:inkMkLst>
            <pc:docMk/>
            <pc:sldMk cId="2396262992" sldId="429"/>
            <ac:inkMk id="65" creationId="{BC86179B-D54C-1101-D451-49C321ED83F9}"/>
          </ac:inkMkLst>
        </pc:inkChg>
        <pc:inkChg chg="add">
          <ac:chgData name="Inga Baronienė" userId="4fcda648-6e60-4cc8-bfb2-66cedeafec43" providerId="ADAL" clId="{EF7A6534-B2EB-4FEA-A162-98EFE5BA803B}" dt="2025-11-22T14:36:36.227" v="3760" actId="9405"/>
          <ac:inkMkLst>
            <pc:docMk/>
            <pc:sldMk cId="2396262992" sldId="429"/>
            <ac:inkMk id="66" creationId="{912A847D-A60D-8D5C-E82A-8332023CC86C}"/>
          </ac:inkMkLst>
        </pc:inkChg>
        <pc:inkChg chg="add">
          <ac:chgData name="Inga Baronienė" userId="4fcda648-6e60-4cc8-bfb2-66cedeafec43" providerId="ADAL" clId="{EF7A6534-B2EB-4FEA-A162-98EFE5BA803B}" dt="2025-11-22T14:36:39.657" v="3761" actId="9405"/>
          <ac:inkMkLst>
            <pc:docMk/>
            <pc:sldMk cId="2396262992" sldId="429"/>
            <ac:inkMk id="67" creationId="{1FEFC343-C44B-9446-73BD-FE87891C04FB}"/>
          </ac:inkMkLst>
        </pc:inkChg>
        <pc:inkChg chg="add">
          <ac:chgData name="Inga Baronienė" userId="4fcda648-6e60-4cc8-bfb2-66cedeafec43" providerId="ADAL" clId="{EF7A6534-B2EB-4FEA-A162-98EFE5BA803B}" dt="2025-11-22T14:36:42.601" v="3763"/>
          <ac:inkMkLst>
            <pc:docMk/>
            <pc:sldMk cId="2396262992" sldId="429"/>
            <ac:inkMk id="69" creationId="{84BBA098-D147-02D5-012C-3A93F099B605}"/>
          </ac:inkMkLst>
        </pc:inkChg>
        <pc:inkChg chg="add del">
          <ac:chgData name="Inga Baronienė" userId="4fcda648-6e60-4cc8-bfb2-66cedeafec43" providerId="ADAL" clId="{EF7A6534-B2EB-4FEA-A162-98EFE5BA803B}" dt="2025-11-22T14:38:37.534" v="3789" actId="9405"/>
          <ac:inkMkLst>
            <pc:docMk/>
            <pc:sldMk cId="2396262992" sldId="429"/>
            <ac:inkMk id="70" creationId="{A583D30B-8629-7036-0BD3-38AF84AB382C}"/>
          </ac:inkMkLst>
        </pc:inkChg>
        <pc:inkChg chg="add del mod">
          <ac:chgData name="Inga Baronienė" userId="4fcda648-6e60-4cc8-bfb2-66cedeafec43" providerId="ADAL" clId="{EF7A6534-B2EB-4FEA-A162-98EFE5BA803B}" dt="2025-11-22T14:38:38.365" v="3791"/>
          <ac:inkMkLst>
            <pc:docMk/>
            <pc:sldMk cId="2396262992" sldId="429"/>
            <ac:inkMk id="72" creationId="{CFAE1B77-F343-C534-BA14-ED8A9CCC786F}"/>
          </ac:inkMkLst>
        </pc:inkChg>
      </pc:sldChg>
      <pc:sldChg chg="addSp delSp modSp add mod ord">
        <pc:chgData name="Inga Baronienė" userId="4fcda648-6e60-4cc8-bfb2-66cedeafec43" providerId="ADAL" clId="{EF7A6534-B2EB-4FEA-A162-98EFE5BA803B}" dt="2025-11-24T13:13:49.435" v="5775" actId="120"/>
        <pc:sldMkLst>
          <pc:docMk/>
          <pc:sldMk cId="1615520351" sldId="430"/>
        </pc:sldMkLst>
        <pc:spChg chg="mod">
          <ac:chgData name="Inga Baronienė" userId="4fcda648-6e60-4cc8-bfb2-66cedeafec43" providerId="ADAL" clId="{EF7A6534-B2EB-4FEA-A162-98EFE5BA803B}" dt="2025-11-22T14:52:20.972" v="3878" actId="2711"/>
          <ac:spMkLst>
            <pc:docMk/>
            <pc:sldMk cId="1615520351" sldId="430"/>
            <ac:spMk id="15" creationId="{FA377EA8-9950-7F7D-0FF5-56AF54E576F7}"/>
          </ac:spMkLst>
        </pc:spChg>
        <pc:spChg chg="add del mod">
          <ac:chgData name="Inga Baronienė" userId="4fcda648-6e60-4cc8-bfb2-66cedeafec43" providerId="ADAL" clId="{EF7A6534-B2EB-4FEA-A162-98EFE5BA803B}" dt="2025-11-24T13:13:49.435" v="5775" actId="120"/>
          <ac:spMkLst>
            <pc:docMk/>
            <pc:sldMk cId="1615520351" sldId="430"/>
            <ac:spMk id="16" creationId="{5DB8D9D7-F965-3470-9ED8-79FAB98DACCA}"/>
          </ac:spMkLst>
        </pc:spChg>
        <pc:spChg chg="mod">
          <ac:chgData name="Inga Baronienė" userId="4fcda648-6e60-4cc8-bfb2-66cedeafec43" providerId="ADAL" clId="{EF7A6534-B2EB-4FEA-A162-98EFE5BA803B}" dt="2025-11-22T15:19:38.356" v="4041" actId="2711"/>
          <ac:spMkLst>
            <pc:docMk/>
            <pc:sldMk cId="1615520351" sldId="430"/>
            <ac:spMk id="25" creationId="{82971E91-20FF-B65A-44B0-DCEC6DE14049}"/>
          </ac:spMkLst>
        </pc:spChg>
        <pc:grpChg chg="mod">
          <ac:chgData name="Inga Baronienė" userId="4fcda648-6e60-4cc8-bfb2-66cedeafec43" providerId="ADAL" clId="{EF7A6534-B2EB-4FEA-A162-98EFE5BA803B}" dt="2025-11-22T14:56:02.242" v="3904"/>
          <ac:grpSpMkLst>
            <pc:docMk/>
            <pc:sldMk cId="1615520351" sldId="430"/>
            <ac:grpSpMk id="29" creationId="{27A7CB43-BA9A-687E-F5C4-123E0B2BE761}"/>
          </ac:grpSpMkLst>
        </pc:grpChg>
        <pc:picChg chg="mod">
          <ac:chgData name="Inga Baronienė" userId="4fcda648-6e60-4cc8-bfb2-66cedeafec43" providerId="ADAL" clId="{EF7A6534-B2EB-4FEA-A162-98EFE5BA803B}" dt="2025-11-23T13:16:40.365" v="4496" actId="1076"/>
          <ac:picMkLst>
            <pc:docMk/>
            <pc:sldMk cId="1615520351" sldId="430"/>
            <ac:picMk id="2" creationId="{84EE387A-32F8-0B7A-268F-311B6EA2C80F}"/>
          </ac:picMkLst>
        </pc:picChg>
        <pc:picChg chg="add mod">
          <ac:chgData name="Inga Baronienė" userId="4fcda648-6e60-4cc8-bfb2-66cedeafec43" providerId="ADAL" clId="{EF7A6534-B2EB-4FEA-A162-98EFE5BA803B}" dt="2025-11-22T14:52:41.556" v="3881" actId="1076"/>
          <ac:picMkLst>
            <pc:docMk/>
            <pc:sldMk cId="1615520351" sldId="430"/>
            <ac:picMk id="10" creationId="{D2C2EBDA-0370-4908-9992-3693ED8B22F5}"/>
          </ac:picMkLst>
        </pc:picChg>
        <pc:picChg chg="add mod">
          <ac:chgData name="Inga Baronienė" userId="4fcda648-6e60-4cc8-bfb2-66cedeafec43" providerId="ADAL" clId="{EF7A6534-B2EB-4FEA-A162-98EFE5BA803B}" dt="2025-11-23T14:48:07.409" v="4987" actId="1076"/>
          <ac:picMkLst>
            <pc:docMk/>
            <pc:sldMk cId="1615520351" sldId="430"/>
            <ac:picMk id="20" creationId="{6A322B50-69CE-6CAC-B1B2-8D0E74CF50AD}"/>
          </ac:picMkLst>
        </pc:picChg>
        <pc:inkChg chg="add">
          <ac:chgData name="Inga Baronienė" userId="4fcda648-6e60-4cc8-bfb2-66cedeafec43" providerId="ADAL" clId="{EF7A6534-B2EB-4FEA-A162-98EFE5BA803B}" dt="2025-11-22T14:46:49.257" v="3843" actId="9405"/>
          <ac:inkMkLst>
            <pc:docMk/>
            <pc:sldMk cId="1615520351" sldId="430"/>
            <ac:inkMk id="13" creationId="{794F6D43-AE3A-8E4C-A034-77DDCBC5603B}"/>
          </ac:inkMkLst>
        </pc:inkChg>
        <pc:inkChg chg="add del mod">
          <ac:chgData name="Inga Baronienė" userId="4fcda648-6e60-4cc8-bfb2-66cedeafec43" providerId="ADAL" clId="{EF7A6534-B2EB-4FEA-A162-98EFE5BA803B}" dt="2025-11-24T06:29:12.690" v="5052" actId="478"/>
          <ac:inkMkLst>
            <pc:docMk/>
            <pc:sldMk cId="1615520351" sldId="430"/>
            <ac:inkMk id="21" creationId="{B0D888B7-57FB-1F92-D6A5-9506FA75153A}"/>
          </ac:inkMkLst>
        </pc:inkChg>
        <pc:inkChg chg="add del">
          <ac:chgData name="Inga Baronienė" userId="4fcda648-6e60-4cc8-bfb2-66cedeafec43" providerId="ADAL" clId="{EF7A6534-B2EB-4FEA-A162-98EFE5BA803B}" dt="2025-11-24T06:29:16.666" v="5053" actId="478"/>
          <ac:inkMkLst>
            <pc:docMk/>
            <pc:sldMk cId="1615520351" sldId="430"/>
            <ac:inkMk id="24" creationId="{2807205B-2721-175D-8610-9DE255530928}"/>
          </ac:inkMkLst>
        </pc:inkChg>
        <pc:inkChg chg="add mod">
          <ac:chgData name="Inga Baronienė" userId="4fcda648-6e60-4cc8-bfb2-66cedeafec43" providerId="ADAL" clId="{EF7A6534-B2EB-4FEA-A162-98EFE5BA803B}" dt="2025-11-22T14:56:02.242" v="3904"/>
          <ac:inkMkLst>
            <pc:docMk/>
            <pc:sldMk cId="1615520351" sldId="430"/>
            <ac:inkMk id="27" creationId="{89DD1E27-C4AE-C377-5E3C-B72967B3DB20}"/>
          </ac:inkMkLst>
        </pc:inkChg>
        <pc:inkChg chg="add mod">
          <ac:chgData name="Inga Baronienė" userId="4fcda648-6e60-4cc8-bfb2-66cedeafec43" providerId="ADAL" clId="{EF7A6534-B2EB-4FEA-A162-98EFE5BA803B}" dt="2025-11-22T14:56:02.242" v="3904"/>
          <ac:inkMkLst>
            <pc:docMk/>
            <pc:sldMk cId="1615520351" sldId="430"/>
            <ac:inkMk id="28" creationId="{52F5BB6E-E5A3-8488-1AC3-875433FA3299}"/>
          </ac:inkMkLst>
        </pc:inkChg>
        <pc:cxnChg chg="add mod">
          <ac:chgData name="Inga Baronienė" userId="4fcda648-6e60-4cc8-bfb2-66cedeafec43" providerId="ADAL" clId="{EF7A6534-B2EB-4FEA-A162-98EFE5BA803B}" dt="2025-11-23T14:55:43.017" v="5032" actId="14100"/>
          <ac:cxnSpMkLst>
            <pc:docMk/>
            <pc:sldMk cId="1615520351" sldId="430"/>
            <ac:cxnSpMk id="19" creationId="{41574571-EA22-558D-AB32-7EAA141CEA96}"/>
          </ac:cxnSpMkLst>
        </pc:cxnChg>
        <pc:cxnChg chg="add mod">
          <ac:chgData name="Inga Baronienė" userId="4fcda648-6e60-4cc8-bfb2-66cedeafec43" providerId="ADAL" clId="{EF7A6534-B2EB-4FEA-A162-98EFE5BA803B}" dt="2025-11-23T14:55:49.760" v="5033" actId="14100"/>
          <ac:cxnSpMkLst>
            <pc:docMk/>
            <pc:sldMk cId="1615520351" sldId="430"/>
            <ac:cxnSpMk id="26" creationId="{97E2A1AA-6438-7DD4-CEC8-C1CEED8E061C}"/>
          </ac:cxnSpMkLst>
        </pc:cxnChg>
      </pc:sldChg>
      <pc:sldChg chg="addSp delSp modSp add mod">
        <pc:chgData name="Inga Baronienė" userId="4fcda648-6e60-4cc8-bfb2-66cedeafec43" providerId="ADAL" clId="{EF7A6534-B2EB-4FEA-A162-98EFE5BA803B}" dt="2025-11-24T14:53:24.108" v="6700" actId="1076"/>
        <pc:sldMkLst>
          <pc:docMk/>
          <pc:sldMk cId="3084581043" sldId="431"/>
        </pc:sldMkLst>
        <pc:spChg chg="add mod">
          <ac:chgData name="Inga Baronienė" userId="4fcda648-6e60-4cc8-bfb2-66cedeafec43" providerId="ADAL" clId="{EF7A6534-B2EB-4FEA-A162-98EFE5BA803B}" dt="2025-11-23T15:00:48.087" v="5050" actId="1076"/>
          <ac:spMkLst>
            <pc:docMk/>
            <pc:sldMk cId="3084581043" sldId="431"/>
            <ac:spMk id="13" creationId="{926425C6-38DB-AE07-CB20-ACB4EB93DAE0}"/>
          </ac:spMkLst>
        </pc:spChg>
        <pc:spChg chg="mod">
          <ac:chgData name="Inga Baronienė" userId="4fcda648-6e60-4cc8-bfb2-66cedeafec43" providerId="ADAL" clId="{EF7A6534-B2EB-4FEA-A162-98EFE5BA803B}" dt="2025-11-22T15:15:18.971" v="4007" actId="2711"/>
          <ac:spMkLst>
            <pc:docMk/>
            <pc:sldMk cId="3084581043" sldId="431"/>
            <ac:spMk id="15" creationId="{D5AED03D-7249-0FD6-3B97-97A669E932CF}"/>
          </ac:spMkLst>
        </pc:spChg>
        <pc:spChg chg="mod">
          <ac:chgData name="Inga Baronienė" userId="4fcda648-6e60-4cc8-bfb2-66cedeafec43" providerId="ADAL" clId="{EF7A6534-B2EB-4FEA-A162-98EFE5BA803B}" dt="2025-11-24T13:14:18.804" v="5778" actId="14100"/>
          <ac:spMkLst>
            <pc:docMk/>
            <pc:sldMk cId="3084581043" sldId="431"/>
            <ac:spMk id="16" creationId="{FF2897F9-D957-A18F-AF57-1FE8783BA208}"/>
          </ac:spMkLst>
        </pc:spChg>
        <pc:spChg chg="mod">
          <ac:chgData name="Inga Baronienė" userId="4fcda648-6e60-4cc8-bfb2-66cedeafec43" providerId="ADAL" clId="{EF7A6534-B2EB-4FEA-A162-98EFE5BA803B}" dt="2025-11-22T15:15:23.559" v="4008" actId="2711"/>
          <ac:spMkLst>
            <pc:docMk/>
            <pc:sldMk cId="3084581043" sldId="431"/>
            <ac:spMk id="25" creationId="{E5405887-74EB-533B-D5D3-F56A49C36710}"/>
          </ac:spMkLst>
        </pc:spChg>
        <pc:picChg chg="mod">
          <ac:chgData name="Inga Baronienė" userId="4fcda648-6e60-4cc8-bfb2-66cedeafec43" providerId="ADAL" clId="{EF7A6534-B2EB-4FEA-A162-98EFE5BA803B}" dt="2025-11-24T14:53:24.108" v="6700" actId="1076"/>
          <ac:picMkLst>
            <pc:docMk/>
            <pc:sldMk cId="3084581043" sldId="431"/>
            <ac:picMk id="2" creationId="{3B80D0AD-65F0-63D2-A072-4DD5A8EE8912}"/>
          </ac:picMkLst>
        </pc:picChg>
        <pc:picChg chg="add mod">
          <ac:chgData name="Inga Baronienė" userId="4fcda648-6e60-4cc8-bfb2-66cedeafec43" providerId="ADAL" clId="{EF7A6534-B2EB-4FEA-A162-98EFE5BA803B}" dt="2025-11-22T15:17:22.483" v="4024" actId="1076"/>
          <ac:picMkLst>
            <pc:docMk/>
            <pc:sldMk cId="3084581043" sldId="431"/>
            <ac:picMk id="10" creationId="{A482E800-FE52-47AB-FAB9-0CA6F95010B9}"/>
          </ac:picMkLst>
        </pc:picChg>
        <pc:picChg chg="mod">
          <ac:chgData name="Inga Baronienė" userId="4fcda648-6e60-4cc8-bfb2-66cedeafec43" providerId="ADAL" clId="{EF7A6534-B2EB-4FEA-A162-98EFE5BA803B}" dt="2025-11-22T15:17:26.645" v="4026" actId="1076"/>
          <ac:picMkLst>
            <pc:docMk/>
            <pc:sldMk cId="3084581043" sldId="431"/>
            <ac:picMk id="11" creationId="{B959D6DB-DFD4-7EC9-B83B-B4D68D382DF9}"/>
          </ac:picMkLst>
        </pc:picChg>
        <pc:picChg chg="add mod modCrop">
          <ac:chgData name="Inga Baronienė" userId="4fcda648-6e60-4cc8-bfb2-66cedeafec43" providerId="ADAL" clId="{EF7A6534-B2EB-4FEA-A162-98EFE5BA803B}" dt="2025-11-23T14:06:20.960" v="4834" actId="1076"/>
          <ac:picMkLst>
            <pc:docMk/>
            <pc:sldMk cId="3084581043" sldId="431"/>
            <ac:picMk id="20" creationId="{F06B6D2E-DE3C-4A46-EF70-2E3ADE358DAE}"/>
          </ac:picMkLst>
        </pc:picChg>
        <pc:inkChg chg="add">
          <ac:chgData name="Inga Baronienė" userId="4fcda648-6e60-4cc8-bfb2-66cedeafec43" providerId="ADAL" clId="{EF7A6534-B2EB-4FEA-A162-98EFE5BA803B}" dt="2025-11-22T15:16:14.902" v="4018" actId="9405"/>
          <ac:inkMkLst>
            <pc:docMk/>
            <pc:sldMk cId="3084581043" sldId="431"/>
            <ac:inkMk id="21" creationId="{07D0157C-44B8-C9E0-0943-A3A1B202FD5C}"/>
          </ac:inkMkLst>
        </pc:inkChg>
      </pc:sldChg>
      <pc:sldChg chg="addSp delSp modSp add mod ord">
        <pc:chgData name="Inga Baronienė" userId="4fcda648-6e60-4cc8-bfb2-66cedeafec43" providerId="ADAL" clId="{EF7A6534-B2EB-4FEA-A162-98EFE5BA803B}" dt="2025-11-24T13:44:08.013" v="6109" actId="1036"/>
        <pc:sldMkLst>
          <pc:docMk/>
          <pc:sldMk cId="2412030168" sldId="432"/>
        </pc:sldMkLst>
        <pc:spChg chg="mod">
          <ac:chgData name="Inga Baronienė" userId="4fcda648-6e60-4cc8-bfb2-66cedeafec43" providerId="ADAL" clId="{EF7A6534-B2EB-4FEA-A162-98EFE5BA803B}" dt="2025-11-24T13:40:29.700" v="6070" actId="1076"/>
          <ac:spMkLst>
            <pc:docMk/>
            <pc:sldMk cId="2412030168" sldId="432"/>
            <ac:spMk id="8" creationId="{A02C13EE-D730-7F5E-3212-974766AD943F}"/>
          </ac:spMkLst>
        </pc:spChg>
        <pc:spChg chg="mod">
          <ac:chgData name="Inga Baronienė" userId="4fcda648-6e60-4cc8-bfb2-66cedeafec43" providerId="ADAL" clId="{EF7A6534-B2EB-4FEA-A162-98EFE5BA803B}" dt="2025-11-21T12:27:19.601" v="2734" actId="2711"/>
          <ac:spMkLst>
            <pc:docMk/>
            <pc:sldMk cId="2412030168" sldId="432"/>
            <ac:spMk id="15" creationId="{86586C55-F49F-221C-C5F6-13FB31252D44}"/>
          </ac:spMkLst>
        </pc:spChg>
        <pc:spChg chg="mod">
          <ac:chgData name="Inga Baronienė" userId="4fcda648-6e60-4cc8-bfb2-66cedeafec43" providerId="ADAL" clId="{EF7A6534-B2EB-4FEA-A162-98EFE5BA803B}" dt="2025-11-24T13:42:49.917" v="6103" actId="1076"/>
          <ac:spMkLst>
            <pc:docMk/>
            <pc:sldMk cId="2412030168" sldId="432"/>
            <ac:spMk id="25" creationId="{97CF7929-EFC9-AE6A-6A1A-FF00FE1C0831}"/>
          </ac:spMkLst>
        </pc:spChg>
        <pc:grpChg chg="mod">
          <ac:chgData name="Inga Baronienė" userId="4fcda648-6e60-4cc8-bfb2-66cedeafec43" providerId="ADAL" clId="{EF7A6534-B2EB-4FEA-A162-98EFE5BA803B}" dt="2025-11-24T13:42:15.666" v="6097" actId="1076"/>
          <ac:grpSpMkLst>
            <pc:docMk/>
            <pc:sldMk cId="2412030168" sldId="432"/>
            <ac:grpSpMk id="4" creationId="{C0C49075-B91E-6209-5CA8-8D5DC8A80B35}"/>
          </ac:grpSpMkLst>
        </pc:grpChg>
        <pc:picChg chg="add mod">
          <ac:chgData name="Inga Baronienė" userId="4fcda648-6e60-4cc8-bfb2-66cedeafec43" providerId="ADAL" clId="{EF7A6534-B2EB-4FEA-A162-98EFE5BA803B}" dt="2025-11-22T15:00:01.694" v="3908" actId="1076"/>
          <ac:picMkLst>
            <pc:docMk/>
            <pc:sldMk cId="2412030168" sldId="432"/>
            <ac:picMk id="2" creationId="{C5F32222-C494-6E12-8F12-F7EAD0BA1D7B}"/>
          </ac:picMkLst>
        </pc:picChg>
        <pc:picChg chg="mod">
          <ac:chgData name="Inga Baronienė" userId="4fcda648-6e60-4cc8-bfb2-66cedeafec43" providerId="ADAL" clId="{EF7A6534-B2EB-4FEA-A162-98EFE5BA803B}" dt="2025-11-24T13:40:17.958" v="6068" actId="1076"/>
          <ac:picMkLst>
            <pc:docMk/>
            <pc:sldMk cId="2412030168" sldId="432"/>
            <ac:picMk id="6" creationId="{B403CAB4-B852-7EA9-35BB-B2C9B3D05146}"/>
          </ac:picMkLst>
        </pc:picChg>
        <pc:picChg chg="mod">
          <ac:chgData name="Inga Baronienė" userId="4fcda648-6e60-4cc8-bfb2-66cedeafec43" providerId="ADAL" clId="{EF7A6534-B2EB-4FEA-A162-98EFE5BA803B}" dt="2025-11-24T13:40:15.728" v="6067" actId="1076"/>
          <ac:picMkLst>
            <pc:docMk/>
            <pc:sldMk cId="2412030168" sldId="432"/>
            <ac:picMk id="7" creationId="{D10903C3-1CEC-CC45-312C-082C4659C5DB}"/>
          </ac:picMkLst>
        </pc:picChg>
        <pc:picChg chg="mod">
          <ac:chgData name="Inga Baronienė" userId="4fcda648-6e60-4cc8-bfb2-66cedeafec43" providerId="ADAL" clId="{EF7A6534-B2EB-4FEA-A162-98EFE5BA803B}" dt="2025-11-11T14:13:24.754" v="980" actId="1076"/>
          <ac:picMkLst>
            <pc:docMk/>
            <pc:sldMk cId="2412030168" sldId="432"/>
            <ac:picMk id="11" creationId="{C26EF801-7BA5-2B13-7EC0-A3839694588F}"/>
          </ac:picMkLst>
        </pc:picChg>
        <pc:picChg chg="add mod">
          <ac:chgData name="Inga Baronienė" userId="4fcda648-6e60-4cc8-bfb2-66cedeafec43" providerId="ADAL" clId="{EF7A6534-B2EB-4FEA-A162-98EFE5BA803B}" dt="2025-11-24T13:42:26.341" v="6100" actId="1076"/>
          <ac:picMkLst>
            <pc:docMk/>
            <pc:sldMk cId="2412030168" sldId="432"/>
            <ac:picMk id="13" creationId="{823F8BB8-2F54-3686-5728-8BA90BDB1F74}"/>
          </ac:picMkLst>
        </pc:picChg>
        <pc:picChg chg="add mod">
          <ac:chgData name="Inga Baronienė" userId="4fcda648-6e60-4cc8-bfb2-66cedeafec43" providerId="ADAL" clId="{EF7A6534-B2EB-4FEA-A162-98EFE5BA803B}" dt="2025-11-24T13:44:08.013" v="6109" actId="1036"/>
          <ac:picMkLst>
            <pc:docMk/>
            <pc:sldMk cId="2412030168" sldId="432"/>
            <ac:picMk id="17" creationId="{C15E80D3-82A3-FF96-F4DE-84906446A32E}"/>
          </ac:picMkLst>
        </pc:picChg>
        <pc:picChg chg="add mod">
          <ac:chgData name="Inga Baronienė" userId="4fcda648-6e60-4cc8-bfb2-66cedeafec43" providerId="ADAL" clId="{EF7A6534-B2EB-4FEA-A162-98EFE5BA803B}" dt="2025-11-24T13:43:42.675" v="6107" actId="1076"/>
          <ac:picMkLst>
            <pc:docMk/>
            <pc:sldMk cId="2412030168" sldId="432"/>
            <ac:picMk id="20" creationId="{FC2DC7D7-1BB5-563B-7950-1B7264F5BD50}"/>
          </ac:picMkLst>
        </pc:picChg>
      </pc:sldChg>
      <pc:sldChg chg="addSp delSp modSp add mod">
        <pc:chgData name="Inga Baronienė" userId="4fcda648-6e60-4cc8-bfb2-66cedeafec43" providerId="ADAL" clId="{EF7A6534-B2EB-4FEA-A162-98EFE5BA803B}" dt="2025-11-24T13:14:02.494" v="5776" actId="255"/>
        <pc:sldMkLst>
          <pc:docMk/>
          <pc:sldMk cId="1094286548" sldId="434"/>
        </pc:sldMkLst>
        <pc:spChg chg="add mod">
          <ac:chgData name="Inga Baronienė" userId="4fcda648-6e60-4cc8-bfb2-66cedeafec43" providerId="ADAL" clId="{EF7A6534-B2EB-4FEA-A162-98EFE5BA803B}" dt="2025-11-24T13:14:02.494" v="5776" actId="255"/>
          <ac:spMkLst>
            <pc:docMk/>
            <pc:sldMk cId="1094286548" sldId="434"/>
            <ac:spMk id="10" creationId="{BEC285CA-95C2-25AC-1B30-9A885646472D}"/>
          </ac:spMkLst>
        </pc:spChg>
        <pc:spChg chg="mod">
          <ac:chgData name="Inga Baronienė" userId="4fcda648-6e60-4cc8-bfb2-66cedeafec43" providerId="ADAL" clId="{EF7A6534-B2EB-4FEA-A162-98EFE5BA803B}" dt="2025-11-22T15:03:38.191" v="3940" actId="21"/>
          <ac:spMkLst>
            <pc:docMk/>
            <pc:sldMk cId="1094286548" sldId="434"/>
            <ac:spMk id="12" creationId="{DDE193EE-E93E-59B5-CBC5-D98B0EC8B6C2}"/>
          </ac:spMkLst>
        </pc:spChg>
        <pc:spChg chg="mod">
          <ac:chgData name="Inga Baronienė" userId="4fcda648-6e60-4cc8-bfb2-66cedeafec43" providerId="ADAL" clId="{EF7A6534-B2EB-4FEA-A162-98EFE5BA803B}" dt="2025-11-22T15:02:43.084" v="3935" actId="2711"/>
          <ac:spMkLst>
            <pc:docMk/>
            <pc:sldMk cId="1094286548" sldId="434"/>
            <ac:spMk id="15" creationId="{95B5509B-45EC-C29F-155F-97EDBD434AE2}"/>
          </ac:spMkLst>
        </pc:spChg>
        <pc:spChg chg="add mod">
          <ac:chgData name="Inga Baronienė" userId="4fcda648-6e60-4cc8-bfb2-66cedeafec43" providerId="ADAL" clId="{EF7A6534-B2EB-4FEA-A162-98EFE5BA803B}" dt="2025-11-23T14:10:22.103" v="4837" actId="1076"/>
          <ac:spMkLst>
            <pc:docMk/>
            <pc:sldMk cId="1094286548" sldId="434"/>
            <ac:spMk id="23" creationId="{496F86B5-2B62-A38C-80AE-655658C7D0DE}"/>
          </ac:spMkLst>
        </pc:spChg>
        <pc:spChg chg="mod">
          <ac:chgData name="Inga Baronienė" userId="4fcda648-6e60-4cc8-bfb2-66cedeafec43" providerId="ADAL" clId="{EF7A6534-B2EB-4FEA-A162-98EFE5BA803B}" dt="2025-11-22T15:02:48.031" v="3936" actId="2711"/>
          <ac:spMkLst>
            <pc:docMk/>
            <pc:sldMk cId="1094286548" sldId="434"/>
            <ac:spMk id="25" creationId="{F5257186-8C83-B80F-3AD9-9AB4BC245F49}"/>
          </ac:spMkLst>
        </pc:spChg>
        <pc:grpChg chg="mod">
          <ac:chgData name="Inga Baronienė" userId="4fcda648-6e60-4cc8-bfb2-66cedeafec43" providerId="ADAL" clId="{EF7A6534-B2EB-4FEA-A162-98EFE5BA803B}" dt="2025-11-12T11:38:21.724" v="1186" actId="1076"/>
          <ac:grpSpMkLst>
            <pc:docMk/>
            <pc:sldMk cId="1094286548" sldId="434"/>
            <ac:grpSpMk id="4" creationId="{845E8510-D257-D876-21A5-BC8A0EA9D211}"/>
          </ac:grpSpMkLst>
        </pc:grpChg>
        <pc:grpChg chg="mod">
          <ac:chgData name="Inga Baronienė" userId="4fcda648-6e60-4cc8-bfb2-66cedeafec43" providerId="ADAL" clId="{EF7A6534-B2EB-4FEA-A162-98EFE5BA803B}" dt="2025-11-22T15:06:43.990" v="3973"/>
          <ac:grpSpMkLst>
            <pc:docMk/>
            <pc:sldMk cId="1094286548" sldId="434"/>
            <ac:grpSpMk id="28" creationId="{8B1E3273-9072-2F22-EFA5-62770872D5F9}"/>
          </ac:grpSpMkLst>
        </pc:grpChg>
        <pc:picChg chg="mod">
          <ac:chgData name="Inga Baronienė" userId="4fcda648-6e60-4cc8-bfb2-66cedeafec43" providerId="ADAL" clId="{EF7A6534-B2EB-4FEA-A162-98EFE5BA803B}" dt="2025-11-23T13:17:39.492" v="4511" actId="1076"/>
          <ac:picMkLst>
            <pc:docMk/>
            <pc:sldMk cId="1094286548" sldId="434"/>
            <ac:picMk id="2" creationId="{DCF4CDF9-0B67-00AB-F0DA-ECC84DE9AB16}"/>
          </ac:picMkLst>
        </pc:picChg>
        <pc:picChg chg="mod">
          <ac:chgData name="Inga Baronienė" userId="4fcda648-6e60-4cc8-bfb2-66cedeafec43" providerId="ADAL" clId="{EF7A6534-B2EB-4FEA-A162-98EFE5BA803B}" dt="2025-11-12T11:38:15.481" v="1182" actId="1076"/>
          <ac:picMkLst>
            <pc:docMk/>
            <pc:sldMk cId="1094286548" sldId="434"/>
            <ac:picMk id="3" creationId="{C42B291D-B345-E0A5-AD49-B1EBB278C4D4}"/>
          </ac:picMkLst>
        </pc:picChg>
        <pc:picChg chg="mod">
          <ac:chgData name="Inga Baronienė" userId="4fcda648-6e60-4cc8-bfb2-66cedeafec43" providerId="ADAL" clId="{EF7A6534-B2EB-4FEA-A162-98EFE5BA803B}" dt="2025-11-12T11:38:27.517" v="1189" actId="1076"/>
          <ac:picMkLst>
            <pc:docMk/>
            <pc:sldMk cId="1094286548" sldId="434"/>
            <ac:picMk id="6" creationId="{6D2404ED-EB8E-9D7B-BB80-39E7EC589B80}"/>
          </ac:picMkLst>
        </pc:picChg>
        <pc:picChg chg="mod">
          <ac:chgData name="Inga Baronienė" userId="4fcda648-6e60-4cc8-bfb2-66cedeafec43" providerId="ADAL" clId="{EF7A6534-B2EB-4FEA-A162-98EFE5BA803B}" dt="2025-11-12T11:38:23.569" v="1187" actId="1076"/>
          <ac:picMkLst>
            <pc:docMk/>
            <pc:sldMk cId="1094286548" sldId="434"/>
            <ac:picMk id="7" creationId="{8C16C255-37B8-E89A-044C-45AC6660BA02}"/>
          </ac:picMkLst>
        </pc:picChg>
        <pc:picChg chg="mod">
          <ac:chgData name="Inga Baronienė" userId="4fcda648-6e60-4cc8-bfb2-66cedeafec43" providerId="ADAL" clId="{EF7A6534-B2EB-4FEA-A162-98EFE5BA803B}" dt="2025-11-22T15:05:59.681" v="3967" actId="1076"/>
          <ac:picMkLst>
            <pc:docMk/>
            <pc:sldMk cId="1094286548" sldId="434"/>
            <ac:picMk id="11" creationId="{71BD0A34-D32A-91BD-F34B-204E4292447C}"/>
          </ac:picMkLst>
        </pc:picChg>
        <pc:picChg chg="add mod">
          <ac:chgData name="Inga Baronienė" userId="4fcda648-6e60-4cc8-bfb2-66cedeafec43" providerId="ADAL" clId="{EF7A6534-B2EB-4FEA-A162-98EFE5BA803B}" dt="2025-11-22T14:16:54.993" v="3441"/>
          <ac:picMkLst>
            <pc:docMk/>
            <pc:sldMk cId="1094286548" sldId="434"/>
            <ac:picMk id="13" creationId="{DB9036E7-D8C9-01F3-0C2C-11296AD318EC}"/>
          </ac:picMkLst>
        </pc:picChg>
        <pc:picChg chg="add del mod modCrop">
          <ac:chgData name="Inga Baronienė" userId="4fcda648-6e60-4cc8-bfb2-66cedeafec43" providerId="ADAL" clId="{EF7A6534-B2EB-4FEA-A162-98EFE5BA803B}" dt="2025-11-22T15:05:54.249" v="3966" actId="1076"/>
          <ac:picMkLst>
            <pc:docMk/>
            <pc:sldMk cId="1094286548" sldId="434"/>
            <ac:picMk id="14" creationId="{37B8F014-BAB1-CC21-1D3E-7FC5CFD77A9E}"/>
          </ac:picMkLst>
        </pc:picChg>
        <pc:inkChg chg="add">
          <ac:chgData name="Inga Baronienė" userId="4fcda648-6e60-4cc8-bfb2-66cedeafec43" providerId="ADAL" clId="{EF7A6534-B2EB-4FEA-A162-98EFE5BA803B}" dt="2025-11-22T15:01:57.149" v="3926" actId="9405"/>
          <ac:inkMkLst>
            <pc:docMk/>
            <pc:sldMk cId="1094286548" sldId="434"/>
            <ac:inkMk id="16" creationId="{9BD721AD-2A22-7251-4DD5-662C82CD73CD}"/>
          </ac:inkMkLst>
        </pc:inkChg>
        <pc:inkChg chg="add mod">
          <ac:chgData name="Inga Baronienė" userId="4fcda648-6e60-4cc8-bfb2-66cedeafec43" providerId="ADAL" clId="{EF7A6534-B2EB-4FEA-A162-98EFE5BA803B}" dt="2025-11-22T15:06:43.990" v="3973"/>
          <ac:inkMkLst>
            <pc:docMk/>
            <pc:sldMk cId="1094286548" sldId="434"/>
            <ac:inkMk id="24" creationId="{DD4C3A61-B619-4070-8984-E44D55EEFFE9}"/>
          </ac:inkMkLst>
        </pc:inkChg>
        <pc:inkChg chg="add mod">
          <ac:chgData name="Inga Baronienė" userId="4fcda648-6e60-4cc8-bfb2-66cedeafec43" providerId="ADAL" clId="{EF7A6534-B2EB-4FEA-A162-98EFE5BA803B}" dt="2025-11-22T15:06:43.990" v="3973"/>
          <ac:inkMkLst>
            <pc:docMk/>
            <pc:sldMk cId="1094286548" sldId="434"/>
            <ac:inkMk id="26" creationId="{1F853B89-0BCD-12FA-DC00-50E03F3B884B}"/>
          </ac:inkMkLst>
        </pc:inkChg>
        <pc:inkChg chg="add mod">
          <ac:chgData name="Inga Baronienė" userId="4fcda648-6e60-4cc8-bfb2-66cedeafec43" providerId="ADAL" clId="{EF7A6534-B2EB-4FEA-A162-98EFE5BA803B}" dt="2025-11-22T15:06:43.990" v="3973"/>
          <ac:inkMkLst>
            <pc:docMk/>
            <pc:sldMk cId="1094286548" sldId="434"/>
            <ac:inkMk id="27" creationId="{03C667EF-EAB2-33F7-69E3-9282D68938E7}"/>
          </ac:inkMkLst>
        </pc:inkChg>
      </pc:sldChg>
      <pc:sldChg chg="addSp delSp modSp add mod">
        <pc:chgData name="Inga Baronienė" userId="4fcda648-6e60-4cc8-bfb2-66cedeafec43" providerId="ADAL" clId="{EF7A6534-B2EB-4FEA-A162-98EFE5BA803B}" dt="2025-11-24T13:09:06.180" v="5754" actId="403"/>
        <pc:sldMkLst>
          <pc:docMk/>
          <pc:sldMk cId="1295857255" sldId="435"/>
        </pc:sldMkLst>
        <pc:spChg chg="mod">
          <ac:chgData name="Inga Baronienė" userId="4fcda648-6e60-4cc8-bfb2-66cedeafec43" providerId="ADAL" clId="{EF7A6534-B2EB-4FEA-A162-98EFE5BA803B}" dt="2025-11-22T14:18:26.796" v="3443" actId="2711"/>
          <ac:spMkLst>
            <pc:docMk/>
            <pc:sldMk cId="1295857255" sldId="435"/>
            <ac:spMk id="15" creationId="{53639CD1-EFE6-2472-578D-6D994E9B3F4C}"/>
          </ac:spMkLst>
        </pc:spChg>
        <pc:spChg chg="mod">
          <ac:chgData name="Inga Baronienė" userId="4fcda648-6e60-4cc8-bfb2-66cedeafec43" providerId="ADAL" clId="{EF7A6534-B2EB-4FEA-A162-98EFE5BA803B}" dt="2025-11-22T14:18:32.792" v="3444" actId="2711"/>
          <ac:spMkLst>
            <pc:docMk/>
            <pc:sldMk cId="1295857255" sldId="435"/>
            <ac:spMk id="25" creationId="{E9F2408C-231A-8BB9-0CE8-BF01A3A9F04B}"/>
          </ac:spMkLst>
        </pc:spChg>
        <pc:spChg chg="mod">
          <ac:chgData name="Inga Baronienė" userId="4fcda648-6e60-4cc8-bfb2-66cedeafec43" providerId="ADAL" clId="{EF7A6534-B2EB-4FEA-A162-98EFE5BA803B}" dt="2025-11-24T13:09:06.180" v="5754" actId="403"/>
          <ac:spMkLst>
            <pc:docMk/>
            <pc:sldMk cId="1295857255" sldId="435"/>
            <ac:spMk id="26" creationId="{255788E4-5E69-00A1-50D9-7E9694D10E28}"/>
          </ac:spMkLst>
        </pc:spChg>
        <pc:grpChg chg="mod">
          <ac:chgData name="Inga Baronienė" userId="4fcda648-6e60-4cc8-bfb2-66cedeafec43" providerId="ADAL" clId="{EF7A6534-B2EB-4FEA-A162-98EFE5BA803B}" dt="2025-11-17T06:29:59.952" v="1307" actId="1076"/>
          <ac:grpSpMkLst>
            <pc:docMk/>
            <pc:sldMk cId="1295857255" sldId="435"/>
            <ac:grpSpMk id="4" creationId="{111B1926-9D15-1C69-BE8E-843AAFD027E2}"/>
          </ac:grpSpMkLst>
        </pc:grpChg>
        <pc:grpChg chg="mod">
          <ac:chgData name="Inga Baronienė" userId="4fcda648-6e60-4cc8-bfb2-66cedeafec43" providerId="ADAL" clId="{EF7A6534-B2EB-4FEA-A162-98EFE5BA803B}" dt="2025-11-22T14:45:47.150" v="3839"/>
          <ac:grpSpMkLst>
            <pc:docMk/>
            <pc:sldMk cId="1295857255" sldId="435"/>
            <ac:grpSpMk id="63" creationId="{81CCAC78-9447-852D-C0D8-252CC58C0E06}"/>
          </ac:grpSpMkLst>
        </pc:grpChg>
        <pc:picChg chg="mod">
          <ac:chgData name="Inga Baronienė" userId="4fcda648-6e60-4cc8-bfb2-66cedeafec43" providerId="ADAL" clId="{EF7A6534-B2EB-4FEA-A162-98EFE5BA803B}" dt="2025-11-17T06:30:10.215" v="1311" actId="1076"/>
          <ac:picMkLst>
            <pc:docMk/>
            <pc:sldMk cId="1295857255" sldId="435"/>
            <ac:picMk id="2" creationId="{28051F9C-5040-4360-D009-64AE34CC5D10}"/>
          </ac:picMkLst>
        </pc:picChg>
        <pc:picChg chg="mod">
          <ac:chgData name="Inga Baronienė" userId="4fcda648-6e60-4cc8-bfb2-66cedeafec43" providerId="ADAL" clId="{EF7A6534-B2EB-4FEA-A162-98EFE5BA803B}" dt="2025-11-17T06:29:55.342" v="1305" actId="1076"/>
          <ac:picMkLst>
            <pc:docMk/>
            <pc:sldMk cId="1295857255" sldId="435"/>
            <ac:picMk id="3" creationId="{CC5B120C-35D6-5C7C-CFD0-124245CB303C}"/>
          </ac:picMkLst>
        </pc:picChg>
        <pc:picChg chg="mod">
          <ac:chgData name="Inga Baronienė" userId="4fcda648-6e60-4cc8-bfb2-66cedeafec43" providerId="ADAL" clId="{EF7A6534-B2EB-4FEA-A162-98EFE5BA803B}" dt="2025-11-17T06:30:07.782" v="1310" actId="1076"/>
          <ac:picMkLst>
            <pc:docMk/>
            <pc:sldMk cId="1295857255" sldId="435"/>
            <ac:picMk id="6" creationId="{3779A0E0-E806-99EF-194F-5E4308627DAC}"/>
          </ac:picMkLst>
        </pc:picChg>
        <pc:picChg chg="mod">
          <ac:chgData name="Inga Baronienė" userId="4fcda648-6e60-4cc8-bfb2-66cedeafec43" providerId="ADAL" clId="{EF7A6534-B2EB-4FEA-A162-98EFE5BA803B}" dt="2025-11-17T06:29:57.519" v="1306" actId="1076"/>
          <ac:picMkLst>
            <pc:docMk/>
            <pc:sldMk cId="1295857255" sldId="435"/>
            <ac:picMk id="7" creationId="{E8639C30-3D3B-2BE0-AECB-8F294CCDEAC2}"/>
          </ac:picMkLst>
        </pc:picChg>
        <pc:picChg chg="add mod modCrop">
          <ac:chgData name="Inga Baronienė" userId="4fcda648-6e60-4cc8-bfb2-66cedeafec43" providerId="ADAL" clId="{EF7A6534-B2EB-4FEA-A162-98EFE5BA803B}" dt="2025-11-22T14:45:17.974" v="3830" actId="1076"/>
          <ac:picMkLst>
            <pc:docMk/>
            <pc:sldMk cId="1295857255" sldId="435"/>
            <ac:picMk id="10" creationId="{F1DFEA3F-A1DF-0567-7E7A-A3D537906055}"/>
          </ac:picMkLst>
        </pc:picChg>
        <pc:picChg chg="mod">
          <ac:chgData name="Inga Baronienė" userId="4fcda648-6e60-4cc8-bfb2-66cedeafec43" providerId="ADAL" clId="{EF7A6534-B2EB-4FEA-A162-98EFE5BA803B}" dt="2025-11-22T14:07:13.659" v="3401" actId="1076"/>
          <ac:picMkLst>
            <pc:docMk/>
            <pc:sldMk cId="1295857255" sldId="435"/>
            <ac:picMk id="11" creationId="{1CB98E1A-B8DE-38DA-FB20-9103DCD3D54A}"/>
          </ac:picMkLst>
        </pc:picChg>
        <pc:picChg chg="add mod">
          <ac:chgData name="Inga Baronienė" userId="4fcda648-6e60-4cc8-bfb2-66cedeafec43" providerId="ADAL" clId="{EF7A6534-B2EB-4FEA-A162-98EFE5BA803B}" dt="2025-11-22T14:15:34.833" v="3438"/>
          <ac:picMkLst>
            <pc:docMk/>
            <pc:sldMk cId="1295857255" sldId="435"/>
            <ac:picMk id="33" creationId="{62BB2060-A57B-DB27-9A01-7A3EAFA84C27}"/>
          </ac:picMkLst>
        </pc:picChg>
        <pc:inkChg chg="add">
          <ac:chgData name="Inga Baronienė" userId="4fcda648-6e60-4cc8-bfb2-66cedeafec43" providerId="ADAL" clId="{EF7A6534-B2EB-4FEA-A162-98EFE5BA803B}" dt="2025-11-22T14:00:09.054" v="3344" actId="9405"/>
          <ac:inkMkLst>
            <pc:docMk/>
            <pc:sldMk cId="1295857255" sldId="435"/>
            <ac:inkMk id="12" creationId="{DFB338FB-6219-F6DF-6096-8A72AD330A29}"/>
          </ac:inkMkLst>
        </pc:inkChg>
        <pc:inkChg chg="add mod">
          <ac:chgData name="Inga Baronienė" userId="4fcda648-6e60-4cc8-bfb2-66cedeafec43" providerId="ADAL" clId="{EF7A6534-B2EB-4FEA-A162-98EFE5BA803B}" dt="2025-11-22T14:00:19.653" v="3347"/>
          <ac:inkMkLst>
            <pc:docMk/>
            <pc:sldMk cId="1295857255" sldId="435"/>
            <ac:inkMk id="14" creationId="{5D18B7C6-70DB-0E3F-79A5-FF117C77495B}"/>
          </ac:inkMkLst>
        </pc:inkChg>
        <pc:inkChg chg="add mod">
          <ac:chgData name="Inga Baronienė" userId="4fcda648-6e60-4cc8-bfb2-66cedeafec43" providerId="ADAL" clId="{EF7A6534-B2EB-4FEA-A162-98EFE5BA803B}" dt="2025-11-22T14:00:24.776" v="3350"/>
          <ac:inkMkLst>
            <pc:docMk/>
            <pc:sldMk cId="1295857255" sldId="435"/>
            <ac:inkMk id="17" creationId="{6326CF2B-47E2-112B-9EE6-57D1B1997D46}"/>
          </ac:inkMkLst>
        </pc:inkChg>
        <pc:inkChg chg="add">
          <ac:chgData name="Inga Baronienė" userId="4fcda648-6e60-4cc8-bfb2-66cedeafec43" providerId="ADAL" clId="{EF7A6534-B2EB-4FEA-A162-98EFE5BA803B}" dt="2025-11-22T14:00:26.536" v="3351" actId="9405"/>
          <ac:inkMkLst>
            <pc:docMk/>
            <pc:sldMk cId="1295857255" sldId="435"/>
            <ac:inkMk id="18" creationId="{5760D81C-D031-A145-F8C9-44A4D2B101D7}"/>
          </ac:inkMkLst>
        </pc:inkChg>
        <pc:inkChg chg="add">
          <ac:chgData name="Inga Baronienė" userId="4fcda648-6e60-4cc8-bfb2-66cedeafec43" providerId="ADAL" clId="{EF7A6534-B2EB-4FEA-A162-98EFE5BA803B}" dt="2025-11-22T14:00:37.529" v="3352" actId="9405"/>
          <ac:inkMkLst>
            <pc:docMk/>
            <pc:sldMk cId="1295857255" sldId="435"/>
            <ac:inkMk id="19" creationId="{35510BF8-8619-52DB-DFDA-BC240A763342}"/>
          </ac:inkMkLst>
        </pc:inkChg>
        <pc:inkChg chg="add">
          <ac:chgData name="Inga Baronienė" userId="4fcda648-6e60-4cc8-bfb2-66cedeafec43" providerId="ADAL" clId="{EF7A6534-B2EB-4FEA-A162-98EFE5BA803B}" dt="2025-11-22T14:00:45.239" v="3353" actId="9405"/>
          <ac:inkMkLst>
            <pc:docMk/>
            <pc:sldMk cId="1295857255" sldId="435"/>
            <ac:inkMk id="20" creationId="{3628A8B8-46F3-F0EC-B45C-887BFDD4CB69}"/>
          </ac:inkMkLst>
        </pc:inkChg>
        <pc:inkChg chg="add">
          <ac:chgData name="Inga Baronienė" userId="4fcda648-6e60-4cc8-bfb2-66cedeafec43" providerId="ADAL" clId="{EF7A6534-B2EB-4FEA-A162-98EFE5BA803B}" dt="2025-11-22T14:00:48.271" v="3355"/>
          <ac:inkMkLst>
            <pc:docMk/>
            <pc:sldMk cId="1295857255" sldId="435"/>
            <ac:inkMk id="22" creationId="{2890C4B9-8AA0-986B-6F38-F8539803685D}"/>
          </ac:inkMkLst>
        </pc:inkChg>
        <pc:inkChg chg="add">
          <ac:chgData name="Inga Baronienė" userId="4fcda648-6e60-4cc8-bfb2-66cedeafec43" providerId="ADAL" clId="{EF7A6534-B2EB-4FEA-A162-98EFE5BA803B}" dt="2025-11-22T14:01:00.912" v="3361"/>
          <ac:inkMkLst>
            <pc:docMk/>
            <pc:sldMk cId="1295857255" sldId="435"/>
            <ac:inkMk id="28" creationId="{29EA7455-16C6-8FAF-8E80-6A5CD7AC5BE3}"/>
          </ac:inkMkLst>
        </pc:inkChg>
        <pc:inkChg chg="add">
          <ac:chgData name="Inga Baronienė" userId="4fcda648-6e60-4cc8-bfb2-66cedeafec43" providerId="ADAL" clId="{EF7A6534-B2EB-4FEA-A162-98EFE5BA803B}" dt="2025-11-22T14:01:06.085" v="3362" actId="9405"/>
          <ac:inkMkLst>
            <pc:docMk/>
            <pc:sldMk cId="1295857255" sldId="435"/>
            <ac:inkMk id="29" creationId="{188594CB-7029-9343-CEA2-48918341461C}"/>
          </ac:inkMkLst>
        </pc:inkChg>
        <pc:inkChg chg="add">
          <ac:chgData name="Inga Baronienė" userId="4fcda648-6e60-4cc8-bfb2-66cedeafec43" providerId="ADAL" clId="{EF7A6534-B2EB-4FEA-A162-98EFE5BA803B}" dt="2025-11-22T14:44:00.116" v="3803" actId="9405"/>
          <ac:inkMkLst>
            <pc:docMk/>
            <pc:sldMk cId="1295857255" sldId="435"/>
            <ac:inkMk id="35" creationId="{4114AE8D-0574-ED99-FCF9-88960BD2F2D7}"/>
          </ac:inkMkLst>
        </pc:inkChg>
        <pc:inkChg chg="add mod">
          <ac:chgData name="Inga Baronienė" userId="4fcda648-6e60-4cc8-bfb2-66cedeafec43" providerId="ADAL" clId="{EF7A6534-B2EB-4FEA-A162-98EFE5BA803B}" dt="2025-11-22T14:44:11.742" v="3806"/>
          <ac:inkMkLst>
            <pc:docMk/>
            <pc:sldMk cId="1295857255" sldId="435"/>
            <ac:inkMk id="37" creationId="{FD395165-CBF8-15DD-CB94-8AEA6EC439ED}"/>
          </ac:inkMkLst>
        </pc:inkChg>
        <pc:inkChg chg="add mod">
          <ac:chgData name="Inga Baronienė" userId="4fcda648-6e60-4cc8-bfb2-66cedeafec43" providerId="ADAL" clId="{EF7A6534-B2EB-4FEA-A162-98EFE5BA803B}" dt="2025-11-22T14:44:15.940" v="3809"/>
          <ac:inkMkLst>
            <pc:docMk/>
            <pc:sldMk cId="1295857255" sldId="435"/>
            <ac:inkMk id="39" creationId="{6474BE04-4313-F988-371B-7CCF875355F3}"/>
          </ac:inkMkLst>
        </pc:inkChg>
        <pc:inkChg chg="add">
          <ac:chgData name="Inga Baronienė" userId="4fcda648-6e60-4cc8-bfb2-66cedeafec43" providerId="ADAL" clId="{EF7A6534-B2EB-4FEA-A162-98EFE5BA803B}" dt="2025-11-22T14:44:21.396" v="3810" actId="9405"/>
          <ac:inkMkLst>
            <pc:docMk/>
            <pc:sldMk cId="1295857255" sldId="435"/>
            <ac:inkMk id="40" creationId="{532388E4-F84E-FA41-89EA-7192B3A24AA1}"/>
          </ac:inkMkLst>
        </pc:inkChg>
        <pc:inkChg chg="add mod">
          <ac:chgData name="Inga Baronienė" userId="4fcda648-6e60-4cc8-bfb2-66cedeafec43" providerId="ADAL" clId="{EF7A6534-B2EB-4FEA-A162-98EFE5BA803B}" dt="2025-11-22T14:44:30.479" v="3813"/>
          <ac:inkMkLst>
            <pc:docMk/>
            <pc:sldMk cId="1295857255" sldId="435"/>
            <ac:inkMk id="42" creationId="{677F0715-9C68-26F9-A030-8628CDD9EADF}"/>
          </ac:inkMkLst>
        </pc:inkChg>
        <pc:inkChg chg="add mod">
          <ac:chgData name="Inga Baronienė" userId="4fcda648-6e60-4cc8-bfb2-66cedeafec43" providerId="ADAL" clId="{EF7A6534-B2EB-4FEA-A162-98EFE5BA803B}" dt="2025-11-22T14:45:47.150" v="3839"/>
          <ac:inkMkLst>
            <pc:docMk/>
            <pc:sldMk cId="1295857255" sldId="435"/>
            <ac:inkMk id="43" creationId="{E882A47D-C8F6-3E6F-DBED-08EC0F9C2915}"/>
          </ac:inkMkLst>
        </pc:inkChg>
        <pc:inkChg chg="add mod">
          <ac:chgData name="Inga Baronienė" userId="4fcda648-6e60-4cc8-bfb2-66cedeafec43" providerId="ADAL" clId="{EF7A6534-B2EB-4FEA-A162-98EFE5BA803B}" dt="2025-11-22T14:45:47.150" v="3839"/>
          <ac:inkMkLst>
            <pc:docMk/>
            <pc:sldMk cId="1295857255" sldId="435"/>
            <ac:inkMk id="44" creationId="{633B0666-22FA-79B8-B066-C227D67A7651}"/>
          </ac:inkMkLst>
        </pc:inkChg>
        <pc:inkChg chg="add">
          <ac:chgData name="Inga Baronienė" userId="4fcda648-6e60-4cc8-bfb2-66cedeafec43" providerId="ADAL" clId="{EF7A6534-B2EB-4FEA-A162-98EFE5BA803B}" dt="2025-11-22T14:44:39.311" v="3818"/>
          <ac:inkMkLst>
            <pc:docMk/>
            <pc:sldMk cId="1295857255" sldId="435"/>
            <ac:inkMk id="47" creationId="{9C1A094C-A7D5-C4D9-1793-7FAB2BB59480}"/>
          </ac:inkMkLst>
        </pc:inkChg>
        <pc:inkChg chg="add">
          <ac:chgData name="Inga Baronienė" userId="4fcda648-6e60-4cc8-bfb2-66cedeafec43" providerId="ADAL" clId="{EF7A6534-B2EB-4FEA-A162-98EFE5BA803B}" dt="2025-11-22T14:44:42.965" v="3820"/>
          <ac:inkMkLst>
            <pc:docMk/>
            <pc:sldMk cId="1295857255" sldId="435"/>
            <ac:inkMk id="49" creationId="{C5FC1B71-EC5F-04D0-FB77-1D599084091E}"/>
          </ac:inkMkLst>
        </pc:inkChg>
        <pc:inkChg chg="add mod">
          <ac:chgData name="Inga Baronienė" userId="4fcda648-6e60-4cc8-bfb2-66cedeafec43" providerId="ADAL" clId="{EF7A6534-B2EB-4FEA-A162-98EFE5BA803B}" dt="2025-11-22T14:44:53.619" v="3824"/>
          <ac:inkMkLst>
            <pc:docMk/>
            <pc:sldMk cId="1295857255" sldId="435"/>
            <ac:inkMk id="51" creationId="{09C376D8-C043-7B72-6593-7CA5FFB306CE}"/>
          </ac:inkMkLst>
        </pc:inkChg>
        <pc:inkChg chg="add">
          <ac:chgData name="Inga Baronienė" userId="4fcda648-6e60-4cc8-bfb2-66cedeafec43" providerId="ADAL" clId="{EF7A6534-B2EB-4FEA-A162-98EFE5BA803B}" dt="2025-11-22T14:44:58.402" v="3826"/>
          <ac:inkMkLst>
            <pc:docMk/>
            <pc:sldMk cId="1295857255" sldId="435"/>
            <ac:inkMk id="53" creationId="{771AC9F7-AA0B-0443-041D-3D7D936B8E78}"/>
          </ac:inkMkLst>
        </pc:inkChg>
        <pc:inkChg chg="add">
          <ac:chgData name="Inga Baronienė" userId="4fcda648-6e60-4cc8-bfb2-66cedeafec43" providerId="ADAL" clId="{EF7A6534-B2EB-4FEA-A162-98EFE5BA803B}" dt="2025-11-22T14:45:01.515" v="3827" actId="9405"/>
          <ac:inkMkLst>
            <pc:docMk/>
            <pc:sldMk cId="1295857255" sldId="435"/>
            <ac:inkMk id="54" creationId="{840E6670-DE9B-BB9D-39BD-770AE4D57017}"/>
          </ac:inkMkLst>
        </pc:inkChg>
        <pc:inkChg chg="add mod">
          <ac:chgData name="Inga Baronienė" userId="4fcda648-6e60-4cc8-bfb2-66cedeafec43" providerId="ADAL" clId="{EF7A6534-B2EB-4FEA-A162-98EFE5BA803B}" dt="2025-11-22T14:45:47.150" v="3839"/>
          <ac:inkMkLst>
            <pc:docMk/>
            <pc:sldMk cId="1295857255" sldId="435"/>
            <ac:inkMk id="56" creationId="{52DD9252-66B5-0028-E7E8-3A5F93341706}"/>
          </ac:inkMkLst>
        </pc:inkChg>
        <pc:inkChg chg="add mod">
          <ac:chgData name="Inga Baronienė" userId="4fcda648-6e60-4cc8-bfb2-66cedeafec43" providerId="ADAL" clId="{EF7A6534-B2EB-4FEA-A162-98EFE5BA803B}" dt="2025-11-22T14:45:47.150" v="3839"/>
          <ac:inkMkLst>
            <pc:docMk/>
            <pc:sldMk cId="1295857255" sldId="435"/>
            <ac:inkMk id="57" creationId="{C21D4450-6737-8BC0-44BF-4CA1D0CC66B2}"/>
          </ac:inkMkLst>
        </pc:inkChg>
        <pc:inkChg chg="add mod">
          <ac:chgData name="Inga Baronienė" userId="4fcda648-6e60-4cc8-bfb2-66cedeafec43" providerId="ADAL" clId="{EF7A6534-B2EB-4FEA-A162-98EFE5BA803B}" dt="2025-11-22T14:45:47.150" v="3839"/>
          <ac:inkMkLst>
            <pc:docMk/>
            <pc:sldMk cId="1295857255" sldId="435"/>
            <ac:inkMk id="58" creationId="{7E0A2713-D6D3-6EC2-BBF2-81A848413404}"/>
          </ac:inkMkLst>
        </pc:inkChg>
        <pc:inkChg chg="add">
          <ac:chgData name="Inga Baronienė" userId="4fcda648-6e60-4cc8-bfb2-66cedeafec43" providerId="ADAL" clId="{EF7A6534-B2EB-4FEA-A162-98EFE5BA803B}" dt="2025-11-22T14:45:42.742" v="3837"/>
          <ac:inkMkLst>
            <pc:docMk/>
            <pc:sldMk cId="1295857255" sldId="435"/>
            <ac:inkMk id="61" creationId="{2CB8FAA7-9518-CB2F-4A60-2453D8BB3145}"/>
          </ac:inkMkLst>
        </pc:inkChg>
        <pc:inkChg chg="add mod">
          <ac:chgData name="Inga Baronienė" userId="4fcda648-6e60-4cc8-bfb2-66cedeafec43" providerId="ADAL" clId="{EF7A6534-B2EB-4FEA-A162-98EFE5BA803B}" dt="2025-11-22T14:45:47.150" v="3839"/>
          <ac:inkMkLst>
            <pc:docMk/>
            <pc:sldMk cId="1295857255" sldId="435"/>
            <ac:inkMk id="62" creationId="{CF00C37C-C24F-B382-4CEF-A427B31CF9C2}"/>
          </ac:inkMkLst>
        </pc:inkChg>
        <pc:inkChg chg="add">
          <ac:chgData name="Inga Baronienė" userId="4fcda648-6e60-4cc8-bfb2-66cedeafec43" providerId="ADAL" clId="{EF7A6534-B2EB-4FEA-A162-98EFE5BA803B}" dt="2025-11-22T14:45:49.854" v="3841"/>
          <ac:inkMkLst>
            <pc:docMk/>
            <pc:sldMk cId="1295857255" sldId="435"/>
            <ac:inkMk id="65" creationId="{6D03C3D6-AC7B-959A-55E5-873DB6869964}"/>
          </ac:inkMkLst>
        </pc:inkChg>
      </pc:sldChg>
      <pc:sldChg chg="addSp delSp modSp add mod modClrScheme chgLayout">
        <pc:chgData name="Inga Baronienė" userId="4fcda648-6e60-4cc8-bfb2-66cedeafec43" providerId="ADAL" clId="{EF7A6534-B2EB-4FEA-A162-98EFE5BA803B}" dt="2025-11-24T15:18:16.083" v="6881"/>
        <pc:sldMkLst>
          <pc:docMk/>
          <pc:sldMk cId="835593773" sldId="436"/>
        </pc:sldMkLst>
        <pc:spChg chg="add mod ord">
          <ac:chgData name="Inga Baronienė" userId="4fcda648-6e60-4cc8-bfb2-66cedeafec43" providerId="ADAL" clId="{EF7A6534-B2EB-4FEA-A162-98EFE5BA803B}" dt="2025-11-23T14:44:00.418" v="4979" actId="255"/>
          <ac:spMkLst>
            <pc:docMk/>
            <pc:sldMk cId="835593773" sldId="436"/>
            <ac:spMk id="12" creationId="{330C9A7C-AD1D-0C1D-8E34-38D25258FA16}"/>
          </ac:spMkLst>
        </pc:spChg>
        <pc:spChg chg="add">
          <ac:chgData name="Inga Baronienė" userId="4fcda648-6e60-4cc8-bfb2-66cedeafec43" providerId="ADAL" clId="{EF7A6534-B2EB-4FEA-A162-98EFE5BA803B}" dt="2025-11-24T13:11:35.493" v="5755"/>
          <ac:spMkLst>
            <pc:docMk/>
            <pc:sldMk cId="835593773" sldId="436"/>
            <ac:spMk id="13" creationId="{A680EA42-A258-4EB3-BE75-126A7D28C721}"/>
          </ac:spMkLst>
        </pc:spChg>
        <pc:spChg chg="add del mod">
          <ac:chgData name="Inga Baronienė" userId="4fcda648-6e60-4cc8-bfb2-66cedeafec43" providerId="ADAL" clId="{EF7A6534-B2EB-4FEA-A162-98EFE5BA803B}" dt="2025-11-24T13:11:49.152" v="5758" actId="478"/>
          <ac:spMkLst>
            <pc:docMk/>
            <pc:sldMk cId="835593773" sldId="436"/>
            <ac:spMk id="14" creationId="{A4B9309C-154F-1CCD-CB7D-DEC81D7ED293}"/>
          </ac:spMkLst>
        </pc:spChg>
        <pc:spChg chg="mod">
          <ac:chgData name="Inga Baronienė" userId="4fcda648-6e60-4cc8-bfb2-66cedeafec43" providerId="ADAL" clId="{EF7A6534-B2EB-4FEA-A162-98EFE5BA803B}" dt="2025-11-23T12:56:39.032" v="4130" actId="2711"/>
          <ac:spMkLst>
            <pc:docMk/>
            <pc:sldMk cId="835593773" sldId="436"/>
            <ac:spMk id="15" creationId="{8F7E177E-4C15-505A-B756-EB31BD0BCE27}"/>
          </ac:spMkLst>
        </pc:spChg>
        <pc:spChg chg="mod">
          <ac:chgData name="Inga Baronienė" userId="4fcda648-6e60-4cc8-bfb2-66cedeafec43" providerId="ADAL" clId="{EF7A6534-B2EB-4FEA-A162-98EFE5BA803B}" dt="2025-11-23T13:22:26.562" v="4562" actId="2711"/>
          <ac:spMkLst>
            <pc:docMk/>
            <pc:sldMk cId="835593773" sldId="436"/>
            <ac:spMk id="25" creationId="{8E122730-039A-F5A9-530B-80D7DBE1C5FE}"/>
          </ac:spMkLst>
        </pc:spChg>
        <pc:grpChg chg="mod">
          <ac:chgData name="Inga Baronienė" userId="4fcda648-6e60-4cc8-bfb2-66cedeafec43" providerId="ADAL" clId="{EF7A6534-B2EB-4FEA-A162-98EFE5BA803B}" dt="2025-11-23T13:17:35.998" v="4510" actId="1076"/>
          <ac:grpSpMkLst>
            <pc:docMk/>
            <pc:sldMk cId="835593773" sldId="436"/>
            <ac:grpSpMk id="4" creationId="{B4B23552-37FB-134F-EE05-5F1654BDF533}"/>
          </ac:grpSpMkLst>
        </pc:grpChg>
        <pc:graphicFrameChg chg="add mod modGraphic">
          <ac:chgData name="Inga Baronienė" userId="4fcda648-6e60-4cc8-bfb2-66cedeafec43" providerId="ADAL" clId="{EF7A6534-B2EB-4FEA-A162-98EFE5BA803B}" dt="2025-11-24T15:18:16.083" v="6881"/>
          <ac:graphicFrameMkLst>
            <pc:docMk/>
            <pc:sldMk cId="835593773" sldId="436"/>
            <ac:graphicFrameMk id="77" creationId="{E977FDE7-A78B-176D-0D00-BA4D810EDD29}"/>
          </ac:graphicFrameMkLst>
        </pc:graphicFrameChg>
        <pc:picChg chg="add mod modCrop">
          <ac:chgData name="Inga Baronienė" userId="4fcda648-6e60-4cc8-bfb2-66cedeafec43" providerId="ADAL" clId="{EF7A6534-B2EB-4FEA-A162-98EFE5BA803B}" dt="2025-11-24T13:39:07.989" v="6063" actId="1076"/>
          <ac:picMkLst>
            <pc:docMk/>
            <pc:sldMk cId="835593773" sldId="436"/>
            <ac:picMk id="2" creationId="{4F8C029E-4B1F-BE24-205C-6AC7B569FE2B}"/>
          </ac:picMkLst>
        </pc:picChg>
        <pc:picChg chg="add del mod">
          <ac:chgData name="Inga Baronienė" userId="4fcda648-6e60-4cc8-bfb2-66cedeafec43" providerId="ADAL" clId="{EF7A6534-B2EB-4FEA-A162-98EFE5BA803B}" dt="2025-11-24T11:11:04.195" v="5104" actId="478"/>
          <ac:picMkLst>
            <pc:docMk/>
            <pc:sldMk cId="835593773" sldId="436"/>
            <ac:picMk id="2" creationId="{FCA1D2D0-6229-C521-D84B-D28A578DE853}"/>
          </ac:picMkLst>
        </pc:picChg>
        <pc:picChg chg="mod">
          <ac:chgData name="Inga Baronienė" userId="4fcda648-6e60-4cc8-bfb2-66cedeafec43" providerId="ADAL" clId="{EF7A6534-B2EB-4FEA-A162-98EFE5BA803B}" dt="2025-11-23T13:18:32.820" v="4520" actId="14100"/>
          <ac:picMkLst>
            <pc:docMk/>
            <pc:sldMk cId="835593773" sldId="436"/>
            <ac:picMk id="7" creationId="{C928CF09-65B3-B70E-8381-651AE38F85E8}"/>
          </ac:picMkLst>
        </pc:picChg>
        <pc:picChg chg="add del mod">
          <ac:chgData name="Inga Baronienė" userId="4fcda648-6e60-4cc8-bfb2-66cedeafec43" providerId="ADAL" clId="{EF7A6534-B2EB-4FEA-A162-98EFE5BA803B}" dt="2025-11-24T11:12:06.879" v="5116" actId="478"/>
          <ac:picMkLst>
            <pc:docMk/>
            <pc:sldMk cId="835593773" sldId="436"/>
            <ac:picMk id="10" creationId="{0A1C20DF-A68F-643E-9EB7-8DB97E588A3E}"/>
          </ac:picMkLst>
        </pc:picChg>
        <pc:picChg chg="mod">
          <ac:chgData name="Inga Baronienė" userId="4fcda648-6e60-4cc8-bfb2-66cedeafec43" providerId="ADAL" clId="{EF7A6534-B2EB-4FEA-A162-98EFE5BA803B}" dt="2025-11-24T13:39:01.294" v="6061" actId="1076"/>
          <ac:picMkLst>
            <pc:docMk/>
            <pc:sldMk cId="835593773" sldId="436"/>
            <ac:picMk id="11" creationId="{F0150DEE-3317-D044-86D8-97543F08C5C8}"/>
          </ac:picMkLst>
        </pc:picChg>
        <pc:picChg chg="add mod">
          <ac:chgData name="Inga Baronienė" userId="4fcda648-6e60-4cc8-bfb2-66cedeafec43" providerId="ADAL" clId="{EF7A6534-B2EB-4FEA-A162-98EFE5BA803B}" dt="2025-11-24T11:11:54.224" v="5112" actId="1076"/>
          <ac:picMkLst>
            <pc:docMk/>
            <pc:sldMk cId="835593773" sldId="436"/>
            <ac:picMk id="66" creationId="{6AEE1DE2-AD77-297C-EE08-6FD50CE12C9A}"/>
          </ac:picMkLst>
        </pc:picChg>
      </pc:sldChg>
      <pc:sldChg chg="addSp delSp modSp new del mod">
        <pc:chgData name="Inga Baronienė" userId="4fcda648-6e60-4cc8-bfb2-66cedeafec43" providerId="ADAL" clId="{EF7A6534-B2EB-4FEA-A162-98EFE5BA803B}" dt="2025-11-24T13:00:18.598" v="5716" actId="47"/>
        <pc:sldMkLst>
          <pc:docMk/>
          <pc:sldMk cId="2637457685" sldId="437"/>
        </pc:sldMkLst>
      </pc:sldChg>
      <pc:sldChg chg="addSp delSp modSp add mod">
        <pc:chgData name="Inga Baronienė" userId="4fcda648-6e60-4cc8-bfb2-66cedeafec43" providerId="ADAL" clId="{EF7A6534-B2EB-4FEA-A162-98EFE5BA803B}" dt="2025-11-24T06:30:41.804" v="5076" actId="1076"/>
        <pc:sldMkLst>
          <pc:docMk/>
          <pc:sldMk cId="156249109" sldId="438"/>
        </pc:sldMkLst>
        <pc:spChg chg="mod">
          <ac:chgData name="Inga Baronienė" userId="4fcda648-6e60-4cc8-bfb2-66cedeafec43" providerId="ADAL" clId="{EF7A6534-B2EB-4FEA-A162-98EFE5BA803B}" dt="2025-11-24T06:30:41.804" v="5076" actId="1076"/>
          <ac:spMkLst>
            <pc:docMk/>
            <pc:sldMk cId="156249109" sldId="438"/>
            <ac:spMk id="13" creationId="{AEA00AAD-56CA-5C70-31E1-44C37618507B}"/>
          </ac:spMkLst>
        </pc:spChg>
        <pc:picChg chg="add mod">
          <ac:chgData name="Inga Baronienė" userId="4fcda648-6e60-4cc8-bfb2-66cedeafec43" providerId="ADAL" clId="{EF7A6534-B2EB-4FEA-A162-98EFE5BA803B}" dt="2025-11-23T14:21:04.817" v="4922" actId="1076"/>
          <ac:picMkLst>
            <pc:docMk/>
            <pc:sldMk cId="156249109" sldId="438"/>
            <ac:picMk id="17" creationId="{58EED54D-6443-DECA-F885-56EEBFC02994}"/>
          </ac:picMkLst>
        </pc:picChg>
        <pc:picChg chg="add mod">
          <ac:chgData name="Inga Baronienė" userId="4fcda648-6e60-4cc8-bfb2-66cedeafec43" providerId="ADAL" clId="{EF7A6534-B2EB-4FEA-A162-98EFE5BA803B}" dt="2025-11-23T14:14:39.956" v="4854" actId="1076"/>
          <ac:picMkLst>
            <pc:docMk/>
            <pc:sldMk cId="156249109" sldId="438"/>
            <ac:picMk id="18" creationId="{45EA89CE-F162-A791-887E-741A5C8AD3AB}"/>
          </ac:picMkLst>
        </pc:picChg>
      </pc:sldChg>
      <pc:sldChg chg="new del">
        <pc:chgData name="Inga Baronienė" userId="4fcda648-6e60-4cc8-bfb2-66cedeafec43" providerId="ADAL" clId="{EF7A6534-B2EB-4FEA-A162-98EFE5BA803B}" dt="2025-11-24T11:44:34.615" v="5339" actId="47"/>
        <pc:sldMkLst>
          <pc:docMk/>
          <pc:sldMk cId="3546061533" sldId="439"/>
        </pc:sldMkLst>
      </pc:sldChg>
      <pc:sldChg chg="delSp modSp new del mod">
        <pc:chgData name="Inga Baronienė" userId="4fcda648-6e60-4cc8-bfb2-66cedeafec43" providerId="ADAL" clId="{EF7A6534-B2EB-4FEA-A162-98EFE5BA803B}" dt="2025-11-24T12:59:36.021" v="5703" actId="47"/>
        <pc:sldMkLst>
          <pc:docMk/>
          <pc:sldMk cId="38645149" sldId="440"/>
        </pc:sldMkLst>
        <pc:spChg chg="del mod">
          <ac:chgData name="Inga Baronienė" userId="4fcda648-6e60-4cc8-bfb2-66cedeafec43" providerId="ADAL" clId="{EF7A6534-B2EB-4FEA-A162-98EFE5BA803B}" dt="2025-11-24T11:44:46.504" v="5345" actId="478"/>
          <ac:spMkLst>
            <pc:docMk/>
            <pc:sldMk cId="38645149" sldId="440"/>
            <ac:spMk id="2" creationId="{E6491464-E29D-64EE-B21D-C1AEF62AD167}"/>
          </ac:spMkLst>
        </pc:spChg>
        <pc:spChg chg="del">
          <ac:chgData name="Inga Baronienė" userId="4fcda648-6e60-4cc8-bfb2-66cedeafec43" providerId="ADAL" clId="{EF7A6534-B2EB-4FEA-A162-98EFE5BA803B}" dt="2025-11-24T11:44:40.040" v="5340" actId="478"/>
          <ac:spMkLst>
            <pc:docMk/>
            <pc:sldMk cId="38645149" sldId="440"/>
            <ac:spMk id="3" creationId="{D4AB5065-B93C-25B4-A1C7-6912FCD925F1}"/>
          </ac:spMkLst>
        </pc:spChg>
        <pc:spChg chg="del">
          <ac:chgData name="Inga Baronienė" userId="4fcda648-6e60-4cc8-bfb2-66cedeafec43" providerId="ADAL" clId="{EF7A6534-B2EB-4FEA-A162-98EFE5BA803B}" dt="2025-11-24T11:44:44.119" v="5343" actId="478"/>
          <ac:spMkLst>
            <pc:docMk/>
            <pc:sldMk cId="38645149" sldId="440"/>
            <ac:spMk id="4" creationId="{A8A1F1FB-2BF8-22C5-6BDE-5102AA795BFA}"/>
          </ac:spMkLst>
        </pc:spChg>
        <pc:spChg chg="del mod">
          <ac:chgData name="Inga Baronienė" userId="4fcda648-6e60-4cc8-bfb2-66cedeafec43" providerId="ADAL" clId="{EF7A6534-B2EB-4FEA-A162-98EFE5BA803B}" dt="2025-11-24T11:44:42.358" v="5342" actId="478"/>
          <ac:spMkLst>
            <pc:docMk/>
            <pc:sldMk cId="38645149" sldId="440"/>
            <ac:spMk id="5" creationId="{859C35A4-D1F4-E840-F616-814BA81E506D}"/>
          </ac:spMkLst>
        </pc:spChg>
      </pc:sldChg>
      <pc:sldChg chg="addSp delSp modSp add del mod ord">
        <pc:chgData name="Inga Baronienė" userId="4fcda648-6e60-4cc8-bfb2-66cedeafec43" providerId="ADAL" clId="{EF7A6534-B2EB-4FEA-A162-98EFE5BA803B}" dt="2025-11-24T13:00:13.979" v="5715" actId="47"/>
        <pc:sldMkLst>
          <pc:docMk/>
          <pc:sldMk cId="1205756078" sldId="441"/>
        </pc:sldMkLst>
        <pc:spChg chg="del mod">
          <ac:chgData name="Inga Baronienė" userId="4fcda648-6e60-4cc8-bfb2-66cedeafec43" providerId="ADAL" clId="{EF7A6534-B2EB-4FEA-A162-98EFE5BA803B}" dt="2025-11-24T11:45:45.671" v="5350" actId="478"/>
          <ac:spMkLst>
            <pc:docMk/>
            <pc:sldMk cId="1205756078" sldId="441"/>
            <ac:spMk id="12" creationId="{EB88DD36-71BB-642A-3A68-F3B661153544}"/>
          </ac:spMkLst>
        </pc:spChg>
        <pc:spChg chg="del mod">
          <ac:chgData name="Inga Baronienė" userId="4fcda648-6e60-4cc8-bfb2-66cedeafec43" providerId="ADAL" clId="{EF7A6534-B2EB-4FEA-A162-98EFE5BA803B}" dt="2025-11-24T11:45:49.237" v="5353" actId="478"/>
          <ac:spMkLst>
            <pc:docMk/>
            <pc:sldMk cId="1205756078" sldId="441"/>
            <ac:spMk id="13" creationId="{9E39823D-2FC5-16DB-5ED5-34FA99D5E564}"/>
          </ac:spMkLst>
        </pc:spChg>
        <pc:spChg chg="add mod">
          <ac:chgData name="Inga Baronienė" userId="4fcda648-6e60-4cc8-bfb2-66cedeafec43" providerId="ADAL" clId="{EF7A6534-B2EB-4FEA-A162-98EFE5BA803B}" dt="2025-11-24T11:45:49.237" v="5353" actId="478"/>
          <ac:spMkLst>
            <pc:docMk/>
            <pc:sldMk cId="1205756078" sldId="441"/>
            <ac:spMk id="14" creationId="{B876412B-2B8F-79F2-05D4-E2C40A28E1F6}"/>
          </ac:spMkLst>
        </pc:spChg>
        <pc:picChg chg="del">
          <ac:chgData name="Inga Baronienė" userId="4fcda648-6e60-4cc8-bfb2-66cedeafec43" providerId="ADAL" clId="{EF7A6534-B2EB-4FEA-A162-98EFE5BA803B}" dt="2025-11-24T11:45:43.465" v="5347" actId="478"/>
          <ac:picMkLst>
            <pc:docMk/>
            <pc:sldMk cId="1205756078" sldId="441"/>
            <ac:picMk id="10" creationId="{40BBF0E2-251D-2772-FA9F-92DDA367A4FD}"/>
          </ac:picMkLst>
        </pc:picChg>
        <pc:picChg chg="del">
          <ac:chgData name="Inga Baronienė" userId="4fcda648-6e60-4cc8-bfb2-66cedeafec43" providerId="ADAL" clId="{EF7A6534-B2EB-4FEA-A162-98EFE5BA803B}" dt="2025-11-24T11:45:42.968" v="5346" actId="478"/>
          <ac:picMkLst>
            <pc:docMk/>
            <pc:sldMk cId="1205756078" sldId="441"/>
            <ac:picMk id="18" creationId="{63A16F61-AC17-A65D-FDD8-F9A32D2C4EB4}"/>
          </ac:picMkLst>
        </pc:picChg>
        <pc:picChg chg="del">
          <ac:chgData name="Inga Baronienė" userId="4fcda648-6e60-4cc8-bfb2-66cedeafec43" providerId="ADAL" clId="{EF7A6534-B2EB-4FEA-A162-98EFE5BA803B}" dt="2025-11-24T11:45:43.977" v="5348" actId="478"/>
          <ac:picMkLst>
            <pc:docMk/>
            <pc:sldMk cId="1205756078" sldId="441"/>
            <ac:picMk id="20" creationId="{2F5D6808-B9CC-8022-FB80-D0EAF0DDC5E1}"/>
          </ac:picMkLst>
        </pc:picChg>
        <pc:picChg chg="del">
          <ac:chgData name="Inga Baronienė" userId="4fcda648-6e60-4cc8-bfb2-66cedeafec43" providerId="ADAL" clId="{EF7A6534-B2EB-4FEA-A162-98EFE5BA803B}" dt="2025-11-24T11:45:46.517" v="5351" actId="478"/>
          <ac:picMkLst>
            <pc:docMk/>
            <pc:sldMk cId="1205756078" sldId="441"/>
            <ac:picMk id="21" creationId="{9339F176-DF07-A7ED-8BCB-9824C6459317}"/>
          </ac:picMkLst>
        </pc:picChg>
      </pc:sldChg>
      <pc:sldChg chg="add del">
        <pc:chgData name="Inga Baronienė" userId="4fcda648-6e60-4cc8-bfb2-66cedeafec43" providerId="ADAL" clId="{EF7A6534-B2EB-4FEA-A162-98EFE5BA803B}" dt="2025-11-24T13:00:10.066" v="5714" actId="47"/>
        <pc:sldMkLst>
          <pc:docMk/>
          <pc:sldMk cId="3870136800" sldId="442"/>
        </pc:sldMkLst>
      </pc:sldChg>
      <pc:sldChg chg="new del">
        <pc:chgData name="Inga Baronienė" userId="4fcda648-6e60-4cc8-bfb2-66cedeafec43" providerId="ADAL" clId="{EF7A6534-B2EB-4FEA-A162-98EFE5BA803B}" dt="2025-11-24T12:21:06.225" v="5359" actId="47"/>
        <pc:sldMkLst>
          <pc:docMk/>
          <pc:sldMk cId="366863440" sldId="443"/>
        </pc:sldMkLst>
      </pc:sldChg>
      <pc:sldChg chg="addSp delSp modSp add del mod">
        <pc:chgData name="Inga Baronienė" userId="4fcda648-6e60-4cc8-bfb2-66cedeafec43" providerId="ADAL" clId="{EF7A6534-B2EB-4FEA-A162-98EFE5BA803B}" dt="2025-11-24T13:04:20.949" v="5727" actId="47"/>
        <pc:sldMkLst>
          <pc:docMk/>
          <pc:sldMk cId="1659688727" sldId="444"/>
        </pc:sldMkLst>
        <pc:spChg chg="del">
          <ac:chgData name="Inga Baronienė" userId="4fcda648-6e60-4cc8-bfb2-66cedeafec43" providerId="ADAL" clId="{EF7A6534-B2EB-4FEA-A162-98EFE5BA803B}" dt="2025-11-24T12:21:44.478" v="5361" actId="478"/>
          <ac:spMkLst>
            <pc:docMk/>
            <pc:sldMk cId="1659688727" sldId="444"/>
            <ac:spMk id="28" creationId="{00000000-0000-0000-0000-000000000000}"/>
          </ac:spMkLst>
        </pc:spChg>
        <pc:spChg chg="del">
          <ac:chgData name="Inga Baronienė" userId="4fcda648-6e60-4cc8-bfb2-66cedeafec43" providerId="ADAL" clId="{EF7A6534-B2EB-4FEA-A162-98EFE5BA803B}" dt="2025-11-24T12:21:27.023" v="5360" actId="478"/>
          <ac:spMkLst>
            <pc:docMk/>
            <pc:sldMk cId="1659688727" sldId="444"/>
            <ac:spMk id="29" creationId="{58690640-2EC9-7577-A658-A1A9F4864F25}"/>
          </ac:spMkLst>
        </pc:spChg>
        <pc:spChg chg="add mod">
          <ac:chgData name="Inga Baronienė" userId="4fcda648-6e60-4cc8-bfb2-66cedeafec43" providerId="ADAL" clId="{EF7A6534-B2EB-4FEA-A162-98EFE5BA803B}" dt="2025-11-24T12:22:39.585" v="5373" actId="1076"/>
          <ac:spMkLst>
            <pc:docMk/>
            <pc:sldMk cId="1659688727" sldId="444"/>
            <ac:spMk id="32" creationId="{1C6B81E0-E0D2-D572-3441-2650E3C2B9A7}"/>
          </ac:spMkLst>
        </pc:spChg>
        <pc:picChg chg="add del mod">
          <ac:chgData name="Inga Baronienė" userId="4fcda648-6e60-4cc8-bfb2-66cedeafec43" providerId="ADAL" clId="{EF7A6534-B2EB-4FEA-A162-98EFE5BA803B}" dt="2025-11-24T12:22:16.863" v="5366" actId="478"/>
          <ac:picMkLst>
            <pc:docMk/>
            <pc:sldMk cId="1659688727" sldId="444"/>
            <ac:picMk id="30" creationId="{C198382F-A680-2CB9-8B3B-F4CFCD0A4B3D}"/>
          </ac:picMkLst>
        </pc:picChg>
      </pc:sldChg>
      <pc:sldChg chg="addSp delSp modSp new mod setBg">
        <pc:chgData name="Inga Baronienė" userId="4fcda648-6e60-4cc8-bfb2-66cedeafec43" providerId="ADAL" clId="{EF7A6534-B2EB-4FEA-A162-98EFE5BA803B}" dt="2025-11-24T13:08:12.433" v="5748" actId="404"/>
        <pc:sldMkLst>
          <pc:docMk/>
          <pc:sldMk cId="655024337" sldId="445"/>
        </pc:sldMkLst>
        <pc:spChg chg="del mod">
          <ac:chgData name="Inga Baronienė" userId="4fcda648-6e60-4cc8-bfb2-66cedeafec43" providerId="ADAL" clId="{EF7A6534-B2EB-4FEA-A162-98EFE5BA803B}" dt="2025-11-24T12:49:42.308" v="5664" actId="478"/>
          <ac:spMkLst>
            <pc:docMk/>
            <pc:sldMk cId="655024337" sldId="445"/>
            <ac:spMk id="2" creationId="{378D3CDA-A557-C9A4-D7C7-DA23B68A32DD}"/>
          </ac:spMkLst>
        </pc:spChg>
        <pc:spChg chg="del mod">
          <ac:chgData name="Inga Baronienė" userId="4fcda648-6e60-4cc8-bfb2-66cedeafec43" providerId="ADAL" clId="{EF7A6534-B2EB-4FEA-A162-98EFE5BA803B}" dt="2025-11-24T12:49:40.341" v="5662" actId="478"/>
          <ac:spMkLst>
            <pc:docMk/>
            <pc:sldMk cId="655024337" sldId="445"/>
            <ac:spMk id="3" creationId="{94D4CC26-5163-782C-694C-61149D69EB32}"/>
          </ac:spMkLst>
        </pc:spChg>
        <pc:spChg chg="add mod">
          <ac:chgData name="Inga Baronienė" userId="4fcda648-6e60-4cc8-bfb2-66cedeafec43" providerId="ADAL" clId="{EF7A6534-B2EB-4FEA-A162-98EFE5BA803B}" dt="2025-11-24T13:08:12.433" v="5748" actId="404"/>
          <ac:spMkLst>
            <pc:docMk/>
            <pc:sldMk cId="655024337" sldId="445"/>
            <ac:spMk id="5" creationId="{F064D056-7A7D-76F5-3197-C686616D6763}"/>
          </ac:spMkLst>
        </pc:spChg>
        <pc:spChg chg="add del">
          <ac:chgData name="Inga Baronienė" userId="4fcda648-6e60-4cc8-bfb2-66cedeafec43" providerId="ADAL" clId="{EF7A6534-B2EB-4FEA-A162-98EFE5BA803B}" dt="2025-11-24T12:57:07.368" v="5684" actId="26606"/>
          <ac:spMkLst>
            <pc:docMk/>
            <pc:sldMk cId="655024337" sldId="445"/>
            <ac:spMk id="11" creationId="{C0763A76-9F1C-4FC5-82B7-DD475DA461B2}"/>
          </ac:spMkLst>
        </pc:spChg>
        <pc:spChg chg="add del">
          <ac:chgData name="Inga Baronienė" userId="4fcda648-6e60-4cc8-bfb2-66cedeafec43" providerId="ADAL" clId="{EF7A6534-B2EB-4FEA-A162-98EFE5BA803B}" dt="2025-11-24T12:57:07.368" v="5684" actId="26606"/>
          <ac:spMkLst>
            <pc:docMk/>
            <pc:sldMk cId="655024337" sldId="445"/>
            <ac:spMk id="13" creationId="{E81BF4F6-F2CF-4984-9D14-D6966D92F99F}"/>
          </ac:spMkLst>
        </pc:spChg>
        <pc:picChg chg="add mod">
          <ac:chgData name="Inga Baronienė" userId="4fcda648-6e60-4cc8-bfb2-66cedeafec43" providerId="ADAL" clId="{EF7A6534-B2EB-4FEA-A162-98EFE5BA803B}" dt="2025-11-24T13:05:23.383" v="5731" actId="1076"/>
          <ac:picMkLst>
            <pc:docMk/>
            <pc:sldMk cId="655024337" sldId="445"/>
            <ac:picMk id="6" creationId="{B5A20C63-D4A0-B75B-2F71-3B262EDE9C19}"/>
          </ac:picMkLst>
        </pc:picChg>
      </pc:sldChg>
      <pc:sldChg chg="addSp delSp modSp new del mod modClrScheme chgLayout">
        <pc:chgData name="Inga Baronienė" userId="4fcda648-6e60-4cc8-bfb2-66cedeafec43" providerId="ADAL" clId="{EF7A6534-B2EB-4FEA-A162-98EFE5BA803B}" dt="2025-11-24T12:44:37.943" v="5565" actId="47"/>
        <pc:sldMkLst>
          <pc:docMk/>
          <pc:sldMk cId="972920063" sldId="445"/>
        </pc:sldMkLst>
        <pc:spChg chg="del mod ord">
          <ac:chgData name="Inga Baronienė" userId="4fcda648-6e60-4cc8-bfb2-66cedeafec43" providerId="ADAL" clId="{EF7A6534-B2EB-4FEA-A162-98EFE5BA803B}" dt="2025-11-24T12:44:05.685" v="5561" actId="478"/>
          <ac:spMkLst>
            <pc:docMk/>
            <pc:sldMk cId="972920063" sldId="445"/>
            <ac:spMk id="2" creationId="{E4CD9E3D-F0A7-1965-D688-3039612F9B06}"/>
          </ac:spMkLst>
        </pc:spChg>
        <pc:spChg chg="del mod ord">
          <ac:chgData name="Inga Baronienė" userId="4fcda648-6e60-4cc8-bfb2-66cedeafec43" providerId="ADAL" clId="{EF7A6534-B2EB-4FEA-A162-98EFE5BA803B}" dt="2025-11-24T12:44:03.878" v="5559" actId="478"/>
          <ac:spMkLst>
            <pc:docMk/>
            <pc:sldMk cId="972920063" sldId="445"/>
            <ac:spMk id="3" creationId="{03FD3015-CE83-6535-D056-487E71542FDB}"/>
          </ac:spMkLst>
        </pc:spChg>
        <pc:spChg chg="add del mod ord">
          <ac:chgData name="Inga Baronienė" userId="4fcda648-6e60-4cc8-bfb2-66cedeafec43" providerId="ADAL" clId="{EF7A6534-B2EB-4FEA-A162-98EFE5BA803B}" dt="2025-11-24T12:44:36.906" v="5564" actId="478"/>
          <ac:spMkLst>
            <pc:docMk/>
            <pc:sldMk cId="972920063" sldId="445"/>
            <ac:spMk id="4" creationId="{5F8BF36E-B6E7-11C8-671A-5491B0B631B8}"/>
          </ac:spMkLst>
        </pc:spChg>
        <pc:spChg chg="add del mod ord">
          <ac:chgData name="Inga Baronienė" userId="4fcda648-6e60-4cc8-bfb2-66cedeafec43" providerId="ADAL" clId="{EF7A6534-B2EB-4FEA-A162-98EFE5BA803B}" dt="2025-11-24T12:43:59.125" v="5557" actId="478"/>
          <ac:spMkLst>
            <pc:docMk/>
            <pc:sldMk cId="972920063" sldId="445"/>
            <ac:spMk id="5" creationId="{96972AF0-B676-4F5E-14B4-DB773D1E26D4}"/>
          </ac:spMkLst>
        </pc:spChg>
        <pc:spChg chg="add mod">
          <ac:chgData name="Inga Baronienė" userId="4fcda648-6e60-4cc8-bfb2-66cedeafec43" providerId="ADAL" clId="{EF7A6534-B2EB-4FEA-A162-98EFE5BA803B}" dt="2025-11-24T12:44:36.906" v="5564" actId="478"/>
          <ac:spMkLst>
            <pc:docMk/>
            <pc:sldMk cId="972920063" sldId="445"/>
            <ac:spMk id="7" creationId="{BA4F2638-BB8D-6975-5BE6-67B850F0C2C3}"/>
          </ac:spMkLst>
        </pc:spChg>
      </pc:sldChg>
      <pc:sldChg chg="addSp delSp modSp new del mod setBg">
        <pc:chgData name="Inga Baronienė" userId="4fcda648-6e60-4cc8-bfb2-66cedeafec43" providerId="ADAL" clId="{EF7A6534-B2EB-4FEA-A162-98EFE5BA803B}" dt="2025-11-24T12:43:29.026" v="5530" actId="47"/>
        <pc:sldMkLst>
          <pc:docMk/>
          <pc:sldMk cId="4182060245" sldId="445"/>
        </pc:sldMkLst>
        <pc:spChg chg="del">
          <ac:chgData name="Inga Baronienė" userId="4fcda648-6e60-4cc8-bfb2-66cedeafec43" providerId="ADAL" clId="{EF7A6534-B2EB-4FEA-A162-98EFE5BA803B}" dt="2025-11-24T12:23:15.262" v="5377" actId="478"/>
          <ac:spMkLst>
            <pc:docMk/>
            <pc:sldMk cId="4182060245" sldId="445"/>
            <ac:spMk id="2" creationId="{91E08B91-5698-1640-F678-BA4547756D2A}"/>
          </ac:spMkLst>
        </pc:spChg>
        <pc:spChg chg="del">
          <ac:chgData name="Inga Baronienė" userId="4fcda648-6e60-4cc8-bfb2-66cedeafec43" providerId="ADAL" clId="{EF7A6534-B2EB-4FEA-A162-98EFE5BA803B}" dt="2025-11-24T12:23:14.157" v="5376" actId="478"/>
          <ac:spMkLst>
            <pc:docMk/>
            <pc:sldMk cId="4182060245" sldId="445"/>
            <ac:spMk id="3" creationId="{E03ACBBB-146C-5E69-227E-9B6CE7015ABD}"/>
          </ac:spMkLst>
        </pc:spChg>
        <pc:spChg chg="add del">
          <ac:chgData name="Inga Baronienė" userId="4fcda648-6e60-4cc8-bfb2-66cedeafec43" providerId="ADAL" clId="{EF7A6534-B2EB-4FEA-A162-98EFE5BA803B}" dt="2025-11-24T12:24:42.748" v="5380" actId="26606"/>
          <ac:spMkLst>
            <pc:docMk/>
            <pc:sldMk cId="4182060245" sldId="445"/>
            <ac:spMk id="1031" creationId="{F3060C83-F051-4F0E-ABAD-AA0DFC48B218}"/>
          </ac:spMkLst>
        </pc:spChg>
        <pc:spChg chg="add del">
          <ac:chgData name="Inga Baronienė" userId="4fcda648-6e60-4cc8-bfb2-66cedeafec43" providerId="ADAL" clId="{EF7A6534-B2EB-4FEA-A162-98EFE5BA803B}" dt="2025-11-24T12:24:42.748" v="5380" actId="26606"/>
          <ac:spMkLst>
            <pc:docMk/>
            <pc:sldMk cId="4182060245" sldId="445"/>
            <ac:spMk id="1033" creationId="{83C98ABE-055B-441F-B07E-44F97F083C39}"/>
          </ac:spMkLst>
        </pc:spChg>
        <pc:spChg chg="add del">
          <ac:chgData name="Inga Baronienė" userId="4fcda648-6e60-4cc8-bfb2-66cedeafec43" providerId="ADAL" clId="{EF7A6534-B2EB-4FEA-A162-98EFE5BA803B}" dt="2025-11-24T12:24:42.748" v="5380" actId="26606"/>
          <ac:spMkLst>
            <pc:docMk/>
            <pc:sldMk cId="4182060245" sldId="445"/>
            <ac:spMk id="1035" creationId="{29FDB030-9B49-4CED-8CCD-4D99382388AC}"/>
          </ac:spMkLst>
        </pc:spChg>
        <pc:spChg chg="add del">
          <ac:chgData name="Inga Baronienė" userId="4fcda648-6e60-4cc8-bfb2-66cedeafec43" providerId="ADAL" clId="{EF7A6534-B2EB-4FEA-A162-98EFE5BA803B}" dt="2025-11-24T12:24:42.748" v="5380" actId="26606"/>
          <ac:spMkLst>
            <pc:docMk/>
            <pc:sldMk cId="4182060245" sldId="445"/>
            <ac:spMk id="1037" creationId="{3783CA14-24A1-485C-8B30-D6A5D87987AD}"/>
          </ac:spMkLst>
        </pc:spChg>
        <pc:spChg chg="add del">
          <ac:chgData name="Inga Baronienė" userId="4fcda648-6e60-4cc8-bfb2-66cedeafec43" providerId="ADAL" clId="{EF7A6534-B2EB-4FEA-A162-98EFE5BA803B}" dt="2025-11-24T12:24:42.748" v="5380" actId="26606"/>
          <ac:spMkLst>
            <pc:docMk/>
            <pc:sldMk cId="4182060245" sldId="445"/>
            <ac:spMk id="1039" creationId="{9A97C86A-04D6-40F7-AE84-31AB43E6A846}"/>
          </ac:spMkLst>
        </pc:spChg>
        <pc:spChg chg="add del">
          <ac:chgData name="Inga Baronienė" userId="4fcda648-6e60-4cc8-bfb2-66cedeafec43" providerId="ADAL" clId="{EF7A6534-B2EB-4FEA-A162-98EFE5BA803B}" dt="2025-11-24T12:24:42.748" v="5380" actId="26606"/>
          <ac:spMkLst>
            <pc:docMk/>
            <pc:sldMk cId="4182060245" sldId="445"/>
            <ac:spMk id="1041" creationId="{FF9F2414-84E8-453E-B1F3-389FDE8192D9}"/>
          </ac:spMkLst>
        </pc:spChg>
        <pc:spChg chg="add del">
          <ac:chgData name="Inga Baronienė" userId="4fcda648-6e60-4cc8-bfb2-66cedeafec43" providerId="ADAL" clId="{EF7A6534-B2EB-4FEA-A162-98EFE5BA803B}" dt="2025-11-24T12:24:42.748" v="5380" actId="26606"/>
          <ac:spMkLst>
            <pc:docMk/>
            <pc:sldMk cId="4182060245" sldId="445"/>
            <ac:spMk id="1043" creationId="{3ECA69A1-7536-43AC-85EF-C7106179F5ED}"/>
          </ac:spMkLst>
        </pc:spChg>
        <pc:spChg chg="add del">
          <ac:chgData name="Inga Baronienė" userId="4fcda648-6e60-4cc8-bfb2-66cedeafec43" providerId="ADAL" clId="{EF7A6534-B2EB-4FEA-A162-98EFE5BA803B}" dt="2025-11-24T12:29:16.943" v="5388" actId="26606"/>
          <ac:spMkLst>
            <pc:docMk/>
            <pc:sldMk cId="4182060245" sldId="445"/>
            <ac:spMk id="1045" creationId="{AB8C311F-7253-4AED-9701-7FC0708C41C7}"/>
          </ac:spMkLst>
        </pc:spChg>
        <pc:spChg chg="add del">
          <ac:chgData name="Inga Baronienė" userId="4fcda648-6e60-4cc8-bfb2-66cedeafec43" providerId="ADAL" clId="{EF7A6534-B2EB-4FEA-A162-98EFE5BA803B}" dt="2025-11-24T12:29:16.943" v="5388" actId="26606"/>
          <ac:spMkLst>
            <pc:docMk/>
            <pc:sldMk cId="4182060245" sldId="445"/>
            <ac:spMk id="1046" creationId="{E2384209-CB15-4CDF-9D31-C44FD9A3F20D}"/>
          </ac:spMkLst>
        </pc:spChg>
        <pc:spChg chg="add del">
          <ac:chgData name="Inga Baronienė" userId="4fcda648-6e60-4cc8-bfb2-66cedeafec43" providerId="ADAL" clId="{EF7A6534-B2EB-4FEA-A162-98EFE5BA803B}" dt="2025-11-24T12:29:16.943" v="5388" actId="26606"/>
          <ac:spMkLst>
            <pc:docMk/>
            <pc:sldMk cId="4182060245" sldId="445"/>
            <ac:spMk id="1047" creationId="{2633B3B5-CC90-43F0-8714-D31D1F3F0209}"/>
          </ac:spMkLst>
        </pc:spChg>
        <pc:spChg chg="add del">
          <ac:chgData name="Inga Baronienė" userId="4fcda648-6e60-4cc8-bfb2-66cedeafec43" providerId="ADAL" clId="{EF7A6534-B2EB-4FEA-A162-98EFE5BA803B}" dt="2025-11-24T12:29:16.943" v="5388" actId="26606"/>
          <ac:spMkLst>
            <pc:docMk/>
            <pc:sldMk cId="4182060245" sldId="445"/>
            <ac:spMk id="1048" creationId="{A8D57A06-A426-446D-B02C-A2DC6B62E45E}"/>
          </ac:spMkLst>
        </pc:spChg>
        <pc:spChg chg="add del">
          <ac:chgData name="Inga Baronienė" userId="4fcda648-6e60-4cc8-bfb2-66cedeafec43" providerId="ADAL" clId="{EF7A6534-B2EB-4FEA-A162-98EFE5BA803B}" dt="2025-11-24T12:30:05.765" v="5393" actId="26606"/>
          <ac:spMkLst>
            <pc:docMk/>
            <pc:sldMk cId="4182060245" sldId="445"/>
            <ac:spMk id="1053" creationId="{42A4FC2C-047E-45A5-965D-8E1E3BF09BC6}"/>
          </ac:spMkLst>
        </pc:spChg>
        <pc:spChg chg="add del">
          <ac:chgData name="Inga Baronienė" userId="4fcda648-6e60-4cc8-bfb2-66cedeafec43" providerId="ADAL" clId="{EF7A6534-B2EB-4FEA-A162-98EFE5BA803B}" dt="2025-11-24T12:30:05.760" v="5392" actId="26606"/>
          <ac:spMkLst>
            <pc:docMk/>
            <pc:sldMk cId="4182060245" sldId="445"/>
            <ac:spMk id="1058" creationId="{AB8C311F-7253-4AED-9701-7FC0708C41C7}"/>
          </ac:spMkLst>
        </pc:spChg>
        <pc:spChg chg="add del">
          <ac:chgData name="Inga Baronienė" userId="4fcda648-6e60-4cc8-bfb2-66cedeafec43" providerId="ADAL" clId="{EF7A6534-B2EB-4FEA-A162-98EFE5BA803B}" dt="2025-11-24T12:30:05.760" v="5392" actId="26606"/>
          <ac:spMkLst>
            <pc:docMk/>
            <pc:sldMk cId="4182060245" sldId="445"/>
            <ac:spMk id="1060" creationId="{E2384209-CB15-4CDF-9D31-C44FD9A3F20D}"/>
          </ac:spMkLst>
        </pc:spChg>
        <pc:spChg chg="add del">
          <ac:chgData name="Inga Baronienė" userId="4fcda648-6e60-4cc8-bfb2-66cedeafec43" providerId="ADAL" clId="{EF7A6534-B2EB-4FEA-A162-98EFE5BA803B}" dt="2025-11-24T12:30:05.760" v="5392" actId="26606"/>
          <ac:spMkLst>
            <pc:docMk/>
            <pc:sldMk cId="4182060245" sldId="445"/>
            <ac:spMk id="1062" creationId="{2633B3B5-CC90-43F0-8714-D31D1F3F0209}"/>
          </ac:spMkLst>
        </pc:spChg>
        <pc:spChg chg="add del">
          <ac:chgData name="Inga Baronienė" userId="4fcda648-6e60-4cc8-bfb2-66cedeafec43" providerId="ADAL" clId="{EF7A6534-B2EB-4FEA-A162-98EFE5BA803B}" dt="2025-11-24T12:30:05.760" v="5392" actId="26606"/>
          <ac:spMkLst>
            <pc:docMk/>
            <pc:sldMk cId="4182060245" sldId="445"/>
            <ac:spMk id="1064" creationId="{A8D57A06-A426-446D-B02C-A2DC6B62E45E}"/>
          </ac:spMkLst>
        </pc:spChg>
        <pc:spChg chg="add del">
          <ac:chgData name="Inga Baronienė" userId="4fcda648-6e60-4cc8-bfb2-66cedeafec43" providerId="ADAL" clId="{EF7A6534-B2EB-4FEA-A162-98EFE5BA803B}" dt="2025-11-24T12:38:11.418" v="5460" actId="26606"/>
          <ac:spMkLst>
            <pc:docMk/>
            <pc:sldMk cId="4182060245" sldId="445"/>
            <ac:spMk id="1066" creationId="{42A4FC2C-047E-45A5-965D-8E1E3BF09BC6}"/>
          </ac:spMkLst>
        </pc:spChg>
        <pc:spChg chg="add del">
          <ac:chgData name="Inga Baronienė" userId="4fcda648-6e60-4cc8-bfb2-66cedeafec43" providerId="ADAL" clId="{EF7A6534-B2EB-4FEA-A162-98EFE5BA803B}" dt="2025-11-24T12:38:25.443" v="5463" actId="26606"/>
          <ac:spMkLst>
            <pc:docMk/>
            <pc:sldMk cId="4182060245" sldId="445"/>
            <ac:spMk id="1068" creationId="{6680F1D3-7650-4307-A001-0163AD371D29}"/>
          </ac:spMkLst>
        </pc:spChg>
        <pc:spChg chg="add del">
          <ac:chgData name="Inga Baronienė" userId="4fcda648-6e60-4cc8-bfb2-66cedeafec43" providerId="ADAL" clId="{EF7A6534-B2EB-4FEA-A162-98EFE5BA803B}" dt="2025-11-24T12:41:33.866" v="5525" actId="26606"/>
          <ac:spMkLst>
            <pc:docMk/>
            <pc:sldMk cId="4182060245" sldId="445"/>
            <ac:spMk id="1070" creationId="{2D2B266D-3625-4584-A5C3-7D3F672CFF30}"/>
          </ac:spMkLst>
        </pc:spChg>
        <pc:spChg chg="add del">
          <ac:chgData name="Inga Baronienė" userId="4fcda648-6e60-4cc8-bfb2-66cedeafec43" providerId="ADAL" clId="{EF7A6534-B2EB-4FEA-A162-98EFE5BA803B}" dt="2025-11-24T12:38:06.307" v="5459" actId="26606"/>
          <ac:spMkLst>
            <pc:docMk/>
            <pc:sldMk cId="4182060245" sldId="445"/>
            <ac:spMk id="1071" creationId="{AB8C311F-7253-4AED-9701-7FC0708C41C7}"/>
          </ac:spMkLst>
        </pc:spChg>
        <pc:spChg chg="add del">
          <ac:chgData name="Inga Baronienė" userId="4fcda648-6e60-4cc8-bfb2-66cedeafec43" providerId="ADAL" clId="{EF7A6534-B2EB-4FEA-A162-98EFE5BA803B}" dt="2025-11-24T12:39:27.699" v="5498" actId="26606"/>
          <ac:spMkLst>
            <pc:docMk/>
            <pc:sldMk cId="4182060245" sldId="445"/>
            <ac:spMk id="1072" creationId="{8950AD4C-6AF3-49F8-94E1-DBCAFB39478B}"/>
          </ac:spMkLst>
        </pc:spChg>
        <pc:spChg chg="add del">
          <ac:chgData name="Inga Baronienė" userId="4fcda648-6e60-4cc8-bfb2-66cedeafec43" providerId="ADAL" clId="{EF7A6534-B2EB-4FEA-A162-98EFE5BA803B}" dt="2025-11-24T12:38:06.307" v="5459" actId="26606"/>
          <ac:spMkLst>
            <pc:docMk/>
            <pc:sldMk cId="4182060245" sldId="445"/>
            <ac:spMk id="1073" creationId="{E2384209-CB15-4CDF-9D31-C44FD9A3F20D}"/>
          </ac:spMkLst>
        </pc:spChg>
        <pc:spChg chg="add del">
          <ac:chgData name="Inga Baronienė" userId="4fcda648-6e60-4cc8-bfb2-66cedeafec43" providerId="ADAL" clId="{EF7A6534-B2EB-4FEA-A162-98EFE5BA803B}" dt="2025-11-24T12:39:27.699" v="5498" actId="26606"/>
          <ac:spMkLst>
            <pc:docMk/>
            <pc:sldMk cId="4182060245" sldId="445"/>
            <ac:spMk id="1074" creationId="{DEAEE08D-A745-4391-9073-9E99767E09D4}"/>
          </ac:spMkLst>
        </pc:spChg>
        <pc:spChg chg="add del">
          <ac:chgData name="Inga Baronienė" userId="4fcda648-6e60-4cc8-bfb2-66cedeafec43" providerId="ADAL" clId="{EF7A6534-B2EB-4FEA-A162-98EFE5BA803B}" dt="2025-11-24T12:38:06.307" v="5459" actId="26606"/>
          <ac:spMkLst>
            <pc:docMk/>
            <pc:sldMk cId="4182060245" sldId="445"/>
            <ac:spMk id="1075" creationId="{2633B3B5-CC90-43F0-8714-D31D1F3F0209}"/>
          </ac:spMkLst>
        </pc:spChg>
        <pc:spChg chg="add del">
          <ac:chgData name="Inga Baronienė" userId="4fcda648-6e60-4cc8-bfb2-66cedeafec43" providerId="ADAL" clId="{EF7A6534-B2EB-4FEA-A162-98EFE5BA803B}" dt="2025-11-24T12:38:06.307" v="5459" actId="26606"/>
          <ac:spMkLst>
            <pc:docMk/>
            <pc:sldMk cId="4182060245" sldId="445"/>
            <ac:spMk id="1077" creationId="{A8D57A06-A426-446D-B02C-A2DC6B62E45E}"/>
          </ac:spMkLst>
        </pc:spChg>
        <pc:spChg chg="add del">
          <ac:chgData name="Inga Baronienė" userId="4fcda648-6e60-4cc8-bfb2-66cedeafec43" providerId="ADAL" clId="{EF7A6534-B2EB-4FEA-A162-98EFE5BA803B}" dt="2025-11-24T12:39:27.699" v="5498" actId="26606"/>
          <ac:spMkLst>
            <pc:docMk/>
            <pc:sldMk cId="4182060245" sldId="445"/>
            <ac:spMk id="1079" creationId="{7E862DF0-097D-4BBD-A1A1-35B522C5EB97}"/>
          </ac:spMkLst>
        </pc:spChg>
        <pc:spChg chg="add del">
          <ac:chgData name="Inga Baronienė" userId="4fcda648-6e60-4cc8-bfb2-66cedeafec43" providerId="ADAL" clId="{EF7A6534-B2EB-4FEA-A162-98EFE5BA803B}" dt="2025-11-24T12:38:58.384" v="5472" actId="26606"/>
          <ac:spMkLst>
            <pc:docMk/>
            <pc:sldMk cId="4182060245" sldId="445"/>
            <ac:spMk id="1084" creationId="{42A4FC2C-047E-45A5-965D-8E1E3BF09BC6}"/>
          </ac:spMkLst>
        </pc:spChg>
        <pc:spChg chg="add del">
          <ac:chgData name="Inga Baronienė" userId="4fcda648-6e60-4cc8-bfb2-66cedeafec43" providerId="ADAL" clId="{EF7A6534-B2EB-4FEA-A162-98EFE5BA803B}" dt="2025-11-24T12:39:00.992" v="5474" actId="26606"/>
          <ac:spMkLst>
            <pc:docMk/>
            <pc:sldMk cId="4182060245" sldId="445"/>
            <ac:spMk id="1086" creationId="{8DBEAE55-3EA1-41D7-A212-5F7D8986C1F2}"/>
          </ac:spMkLst>
        </pc:spChg>
        <pc:spChg chg="add del">
          <ac:chgData name="Inga Baronienė" userId="4fcda648-6e60-4cc8-bfb2-66cedeafec43" providerId="ADAL" clId="{EF7A6534-B2EB-4FEA-A162-98EFE5BA803B}" dt="2025-11-24T12:39:00.992" v="5474" actId="26606"/>
          <ac:spMkLst>
            <pc:docMk/>
            <pc:sldMk cId="4182060245" sldId="445"/>
            <ac:spMk id="1087" creationId="{8950AD4C-6AF3-49F8-94E1-DBCAFB39478B}"/>
          </ac:spMkLst>
        </pc:spChg>
        <pc:spChg chg="add del">
          <ac:chgData name="Inga Baronienė" userId="4fcda648-6e60-4cc8-bfb2-66cedeafec43" providerId="ADAL" clId="{EF7A6534-B2EB-4FEA-A162-98EFE5BA803B}" dt="2025-11-24T12:39:00.992" v="5474" actId="26606"/>
          <ac:spMkLst>
            <pc:docMk/>
            <pc:sldMk cId="4182060245" sldId="445"/>
            <ac:spMk id="1088" creationId="{CFC5F0E7-644F-4101-BE72-12825CF537E7}"/>
          </ac:spMkLst>
        </pc:spChg>
        <pc:spChg chg="add del">
          <ac:chgData name="Inga Baronienė" userId="4fcda648-6e60-4cc8-bfb2-66cedeafec43" providerId="ADAL" clId="{EF7A6534-B2EB-4FEA-A162-98EFE5BA803B}" dt="2025-11-24T12:39:00.992" v="5474" actId="26606"/>
          <ac:spMkLst>
            <pc:docMk/>
            <pc:sldMk cId="4182060245" sldId="445"/>
            <ac:spMk id="1090" creationId="{B1F9B6B4-B0C4-45C6-A086-901C960D03E7}"/>
          </ac:spMkLst>
        </pc:spChg>
        <pc:spChg chg="add del">
          <ac:chgData name="Inga Baronienė" userId="4fcda648-6e60-4cc8-bfb2-66cedeafec43" providerId="ADAL" clId="{EF7A6534-B2EB-4FEA-A162-98EFE5BA803B}" dt="2025-11-24T12:39:05.851" v="5476" actId="26606"/>
          <ac:spMkLst>
            <pc:docMk/>
            <pc:sldMk cId="4182060245" sldId="445"/>
            <ac:spMk id="1114" creationId="{3C915414-2809-4735-A560-0D5FE66700D8}"/>
          </ac:spMkLst>
        </pc:spChg>
        <pc:spChg chg="add del">
          <ac:chgData name="Inga Baronienė" userId="4fcda648-6e60-4cc8-bfb2-66cedeafec43" providerId="ADAL" clId="{EF7A6534-B2EB-4FEA-A162-98EFE5BA803B}" dt="2025-11-24T12:39:05.851" v="5476" actId="26606"/>
          <ac:spMkLst>
            <pc:docMk/>
            <pc:sldMk cId="4182060245" sldId="445"/>
            <ac:spMk id="1115" creationId="{D665D759-2DF8-4D47-8386-4BA28901A79D}"/>
          </ac:spMkLst>
        </pc:spChg>
        <pc:spChg chg="add del">
          <ac:chgData name="Inga Baronienė" userId="4fcda648-6e60-4cc8-bfb2-66cedeafec43" providerId="ADAL" clId="{EF7A6534-B2EB-4FEA-A162-98EFE5BA803B}" dt="2025-11-24T12:39:25.974" v="5495" actId="26606"/>
          <ac:spMkLst>
            <pc:docMk/>
            <pc:sldMk cId="4182060245" sldId="445"/>
            <ac:spMk id="1121" creationId="{2D2B266D-3625-4584-A5C3-7D3F672CFF30}"/>
          </ac:spMkLst>
        </pc:spChg>
        <pc:grpChg chg="add del">
          <ac:chgData name="Inga Baronienė" userId="4fcda648-6e60-4cc8-bfb2-66cedeafec43" providerId="ADAL" clId="{EF7A6534-B2EB-4FEA-A162-98EFE5BA803B}" dt="2025-11-24T12:39:05.851" v="5476" actId="26606"/>
          <ac:grpSpMkLst>
            <pc:docMk/>
            <pc:sldMk cId="4182060245" sldId="445"/>
            <ac:grpSpMk id="1116" creationId="{24413201-85BF-4680-A7D4-10CDBD03569C}"/>
          </ac:grpSpMkLst>
        </pc:grpChg>
        <pc:picChg chg="add del mod">
          <ac:chgData name="Inga Baronienė" userId="4fcda648-6e60-4cc8-bfb2-66cedeafec43" providerId="ADAL" clId="{EF7A6534-B2EB-4FEA-A162-98EFE5BA803B}" dt="2025-11-24T12:29:26.638" v="5389" actId="478"/>
          <ac:picMkLst>
            <pc:docMk/>
            <pc:sldMk cId="4182060245" sldId="445"/>
            <ac:picMk id="4" creationId="{05741D16-1361-56BD-C2B0-57CAA6619106}"/>
          </ac:picMkLst>
        </pc:picChg>
        <pc:picChg chg="add del mod modCrop">
          <ac:chgData name="Inga Baronienė" userId="4fcda648-6e60-4cc8-bfb2-66cedeafec43" providerId="ADAL" clId="{EF7A6534-B2EB-4FEA-A162-98EFE5BA803B}" dt="2025-11-24T12:37:56.745" v="5456" actId="478"/>
          <ac:picMkLst>
            <pc:docMk/>
            <pc:sldMk cId="4182060245" sldId="445"/>
            <ac:picMk id="5" creationId="{7A531662-DB4E-58A9-0909-593F21DB5F7B}"/>
          </ac:picMkLst>
        </pc:picChg>
        <pc:picChg chg="add del mod modCrop">
          <ac:chgData name="Inga Baronienė" userId="4fcda648-6e60-4cc8-bfb2-66cedeafec43" providerId="ADAL" clId="{EF7A6534-B2EB-4FEA-A162-98EFE5BA803B}" dt="2025-11-24T12:40:49.354" v="5522" actId="478"/>
          <ac:picMkLst>
            <pc:docMk/>
            <pc:sldMk cId="4182060245" sldId="445"/>
            <ac:picMk id="6" creationId="{092852F5-8C40-155B-3473-904B9203A016}"/>
          </ac:picMkLst>
        </pc:picChg>
        <pc:picChg chg="add del mod">
          <ac:chgData name="Inga Baronienė" userId="4fcda648-6e60-4cc8-bfb2-66cedeafec43" providerId="ADAL" clId="{EF7A6534-B2EB-4FEA-A162-98EFE5BA803B}" dt="2025-11-24T12:41:43.607" v="5527" actId="478"/>
          <ac:picMkLst>
            <pc:docMk/>
            <pc:sldMk cId="4182060245" sldId="445"/>
            <ac:picMk id="7" creationId="{4EA654CF-61F3-1140-0332-4424FE6A32FE}"/>
          </ac:picMkLst>
        </pc:picChg>
        <pc:picChg chg="add del mod">
          <ac:chgData name="Inga Baronienė" userId="4fcda648-6e60-4cc8-bfb2-66cedeafec43" providerId="ADAL" clId="{EF7A6534-B2EB-4FEA-A162-98EFE5BA803B}" dt="2025-11-24T12:24:49.522" v="5384" actId="478"/>
          <ac:picMkLst>
            <pc:docMk/>
            <pc:sldMk cId="4182060245" sldId="445"/>
            <ac:picMk id="1026" creationId="{A759DF20-8973-F5AF-86E5-B17023909336}"/>
          </ac:picMkLst>
        </pc:picChg>
      </pc:sldChg>
      <pc:sldChg chg="add del">
        <pc:chgData name="Inga Baronienė" userId="4fcda648-6e60-4cc8-bfb2-66cedeafec43" providerId="ADAL" clId="{EF7A6534-B2EB-4FEA-A162-98EFE5BA803B}" dt="2025-11-24T12:43:26.830" v="5529" actId="47"/>
        <pc:sldMkLst>
          <pc:docMk/>
          <pc:sldMk cId="829952707" sldId="446"/>
        </pc:sldMkLst>
      </pc:sldChg>
      <pc:sldChg chg="modSp add mod">
        <pc:chgData name="Inga Baronienė" userId="4fcda648-6e60-4cc8-bfb2-66cedeafec43" providerId="ADAL" clId="{EF7A6534-B2EB-4FEA-A162-98EFE5BA803B}" dt="2025-11-24T14:07:37.740" v="6349" actId="403"/>
        <pc:sldMkLst>
          <pc:docMk/>
          <pc:sldMk cId="2258144045" sldId="446"/>
        </pc:sldMkLst>
        <pc:spChg chg="mod">
          <ac:chgData name="Inga Baronienė" userId="4fcda648-6e60-4cc8-bfb2-66cedeafec43" providerId="ADAL" clId="{EF7A6534-B2EB-4FEA-A162-98EFE5BA803B}" dt="2025-11-24T14:07:37.740" v="6349" actId="403"/>
          <ac:spMkLst>
            <pc:docMk/>
            <pc:sldMk cId="2258144045" sldId="446"/>
            <ac:spMk id="5" creationId="{3139313E-EC84-32D5-1670-E7241DF0C159}"/>
          </ac:spMkLst>
        </pc:spChg>
      </pc:sldChg>
      <pc:sldChg chg="new del">
        <pc:chgData name="Inga Baronienė" userId="4fcda648-6e60-4cc8-bfb2-66cedeafec43" providerId="ADAL" clId="{EF7A6534-B2EB-4FEA-A162-98EFE5BA803B}" dt="2025-11-24T13:15:39.419" v="5791" actId="47"/>
        <pc:sldMkLst>
          <pc:docMk/>
          <pc:sldMk cId="4094212366" sldId="447"/>
        </pc:sldMkLst>
      </pc:sldChg>
      <pc:sldChg chg="modSp add del mod modNotesTx">
        <pc:chgData name="Inga Baronienė" userId="4fcda648-6e60-4cc8-bfb2-66cedeafec43" providerId="ADAL" clId="{EF7A6534-B2EB-4FEA-A162-98EFE5BA803B}" dt="2025-11-24T14:33:20.931" v="6465" actId="47"/>
        <pc:sldMkLst>
          <pc:docMk/>
          <pc:sldMk cId="2356442900" sldId="448"/>
        </pc:sldMkLst>
        <pc:spChg chg="mod">
          <ac:chgData name="Inga Baronienė" userId="4fcda648-6e60-4cc8-bfb2-66cedeafec43" providerId="ADAL" clId="{EF7A6534-B2EB-4FEA-A162-98EFE5BA803B}" dt="2025-11-24T14:05:08.049" v="6338" actId="2711"/>
          <ac:spMkLst>
            <pc:docMk/>
            <pc:sldMk cId="2356442900" sldId="448"/>
            <ac:spMk id="8" creationId="{51AAA010-449F-AB86-56B5-39AC4B8BEB96}"/>
          </ac:spMkLst>
        </pc:spChg>
        <pc:spChg chg="mod">
          <ac:chgData name="Inga Baronienė" userId="4fcda648-6e60-4cc8-bfb2-66cedeafec43" providerId="ADAL" clId="{EF7A6534-B2EB-4FEA-A162-98EFE5BA803B}" dt="2025-11-24T14:05:21.856" v="6341" actId="1076"/>
          <ac:spMkLst>
            <pc:docMk/>
            <pc:sldMk cId="2356442900" sldId="448"/>
            <ac:spMk id="10" creationId="{5EC76B7F-346D-DB9F-0EA0-C56018815D8D}"/>
          </ac:spMkLst>
        </pc:spChg>
        <pc:spChg chg="mod">
          <ac:chgData name="Inga Baronienė" userId="4fcda648-6e60-4cc8-bfb2-66cedeafec43" providerId="ADAL" clId="{EF7A6534-B2EB-4FEA-A162-98EFE5BA803B}" dt="2025-11-24T14:05:08.049" v="6338" actId="2711"/>
          <ac:spMkLst>
            <pc:docMk/>
            <pc:sldMk cId="2356442900" sldId="448"/>
            <ac:spMk id="14" creationId="{CBA967D1-109C-C07F-07E8-1AE505965FD3}"/>
          </ac:spMkLst>
        </pc:spChg>
        <pc:spChg chg="mod">
          <ac:chgData name="Inga Baronienė" userId="4fcda648-6e60-4cc8-bfb2-66cedeafec43" providerId="ADAL" clId="{EF7A6534-B2EB-4FEA-A162-98EFE5BA803B}" dt="2025-11-24T14:05:08.049" v="6338" actId="2711"/>
          <ac:spMkLst>
            <pc:docMk/>
            <pc:sldMk cId="2356442900" sldId="448"/>
            <ac:spMk id="15" creationId="{0408F8C4-2F9F-D6B5-9BC1-A99F73C5DFDF}"/>
          </ac:spMkLst>
        </pc:spChg>
        <pc:spChg chg="mod">
          <ac:chgData name="Inga Baronienė" userId="4fcda648-6e60-4cc8-bfb2-66cedeafec43" providerId="ADAL" clId="{EF7A6534-B2EB-4FEA-A162-98EFE5BA803B}" dt="2025-11-24T14:05:08.049" v="6338" actId="2711"/>
          <ac:spMkLst>
            <pc:docMk/>
            <pc:sldMk cId="2356442900" sldId="448"/>
            <ac:spMk id="25" creationId="{3762BA53-78B7-DCD6-1FCD-2DC37E8032C6}"/>
          </ac:spMkLst>
        </pc:spChg>
        <pc:graphicFrameChg chg="mod">
          <ac:chgData name="Inga Baronienė" userId="4fcda648-6e60-4cc8-bfb2-66cedeafec43" providerId="ADAL" clId="{EF7A6534-B2EB-4FEA-A162-98EFE5BA803B}" dt="2025-11-24T14:33:08.150" v="6464" actId="1076"/>
          <ac:graphicFrameMkLst>
            <pc:docMk/>
            <pc:sldMk cId="2356442900" sldId="448"/>
            <ac:graphicFrameMk id="18" creationId="{CA90B54E-75C5-A0C4-3941-DD6BDFC24747}"/>
          </ac:graphicFrameMkLst>
        </pc:graphicFrameChg>
        <pc:picChg chg="mod">
          <ac:chgData name="Inga Baronienė" userId="4fcda648-6e60-4cc8-bfb2-66cedeafec43" providerId="ADAL" clId="{EF7A6534-B2EB-4FEA-A162-98EFE5BA803B}" dt="2025-11-24T14:05:08.049" v="6338" actId="2711"/>
          <ac:picMkLst>
            <pc:docMk/>
            <pc:sldMk cId="2356442900" sldId="448"/>
            <ac:picMk id="3" creationId="{6771CF75-4AA6-E9F3-D8A4-9DBB6C4D1E47}"/>
          </ac:picMkLst>
        </pc:picChg>
        <pc:picChg chg="mod">
          <ac:chgData name="Inga Baronienė" userId="4fcda648-6e60-4cc8-bfb2-66cedeafec43" providerId="ADAL" clId="{EF7A6534-B2EB-4FEA-A162-98EFE5BA803B}" dt="2025-11-24T14:33:05.287" v="6463" actId="1076"/>
          <ac:picMkLst>
            <pc:docMk/>
            <pc:sldMk cId="2356442900" sldId="448"/>
            <ac:picMk id="6" creationId="{865D2348-3486-5C88-CC20-B146CD184173}"/>
          </ac:picMkLst>
        </pc:picChg>
        <pc:picChg chg="mod">
          <ac:chgData name="Inga Baronienė" userId="4fcda648-6e60-4cc8-bfb2-66cedeafec43" providerId="ADAL" clId="{EF7A6534-B2EB-4FEA-A162-98EFE5BA803B}" dt="2025-11-24T14:05:08.049" v="6338" actId="2711"/>
          <ac:picMkLst>
            <pc:docMk/>
            <pc:sldMk cId="2356442900" sldId="448"/>
            <ac:picMk id="7" creationId="{6A4B1B7D-64F6-1797-62C9-027E605ECE49}"/>
          </ac:picMkLst>
        </pc:picChg>
        <pc:picChg chg="mod">
          <ac:chgData name="Inga Baronienė" userId="4fcda648-6e60-4cc8-bfb2-66cedeafec43" providerId="ADAL" clId="{EF7A6534-B2EB-4FEA-A162-98EFE5BA803B}" dt="2025-11-24T14:05:08.049" v="6338" actId="2711"/>
          <ac:picMkLst>
            <pc:docMk/>
            <pc:sldMk cId="2356442900" sldId="448"/>
            <ac:picMk id="9" creationId="{063F6D22-E072-994D-C5AD-A6E5610639E8}"/>
          </ac:picMkLst>
        </pc:picChg>
        <pc:picChg chg="mod">
          <ac:chgData name="Inga Baronienė" userId="4fcda648-6e60-4cc8-bfb2-66cedeafec43" providerId="ADAL" clId="{EF7A6534-B2EB-4FEA-A162-98EFE5BA803B}" dt="2025-11-24T14:05:08.049" v="6338" actId="2711"/>
          <ac:picMkLst>
            <pc:docMk/>
            <pc:sldMk cId="2356442900" sldId="448"/>
            <ac:picMk id="11" creationId="{369A063A-5FCD-07D0-D4D1-407CBB207EB7}"/>
          </ac:picMkLst>
        </pc:picChg>
      </pc:sldChg>
      <pc:sldChg chg="addSp delSp modSp add mod modNotesTx">
        <pc:chgData name="Inga Baronienė" userId="4fcda648-6e60-4cc8-bfb2-66cedeafec43" providerId="ADAL" clId="{EF7A6534-B2EB-4FEA-A162-98EFE5BA803B}" dt="2025-11-24T15:15:27.582" v="6864"/>
        <pc:sldMkLst>
          <pc:docMk/>
          <pc:sldMk cId="2478480813" sldId="449"/>
        </pc:sldMkLst>
        <pc:spChg chg="mod">
          <ac:chgData name="Inga Baronienė" userId="4fcda648-6e60-4cc8-bfb2-66cedeafec43" providerId="ADAL" clId="{EF7A6534-B2EB-4FEA-A162-98EFE5BA803B}" dt="2025-11-24T14:03:06.009" v="6323" actId="1076"/>
          <ac:spMkLst>
            <pc:docMk/>
            <pc:sldMk cId="2478480813" sldId="449"/>
            <ac:spMk id="10" creationId="{D0E2594C-0FBD-1A36-6EA9-5E2FCBD740FC}"/>
          </ac:spMkLst>
        </pc:spChg>
        <pc:spChg chg="mod">
          <ac:chgData name="Inga Baronienė" userId="4fcda648-6e60-4cc8-bfb2-66cedeafec43" providerId="ADAL" clId="{EF7A6534-B2EB-4FEA-A162-98EFE5BA803B}" dt="2025-11-24T13:20:14.228" v="5802" actId="2711"/>
          <ac:spMkLst>
            <pc:docMk/>
            <pc:sldMk cId="2478480813" sldId="449"/>
            <ac:spMk id="15" creationId="{624CEA9B-B932-8EF0-E2E5-2C3B84498EBC}"/>
          </ac:spMkLst>
        </pc:spChg>
        <pc:spChg chg="mod">
          <ac:chgData name="Inga Baronienė" userId="4fcda648-6e60-4cc8-bfb2-66cedeafec43" providerId="ADAL" clId="{EF7A6534-B2EB-4FEA-A162-98EFE5BA803B}" dt="2025-11-24T13:20:19.002" v="5803" actId="2711"/>
          <ac:spMkLst>
            <pc:docMk/>
            <pc:sldMk cId="2478480813" sldId="449"/>
            <ac:spMk id="25" creationId="{92BBCBDF-B482-DEC8-5A65-7B1EAECDDEA6}"/>
          </ac:spMkLst>
        </pc:spChg>
        <pc:graphicFrameChg chg="mod">
          <ac:chgData name="Inga Baronienė" userId="4fcda648-6e60-4cc8-bfb2-66cedeafec43" providerId="ADAL" clId="{EF7A6534-B2EB-4FEA-A162-98EFE5BA803B}" dt="2025-11-24T15:15:27.582" v="6864"/>
          <ac:graphicFrameMkLst>
            <pc:docMk/>
            <pc:sldMk cId="2478480813" sldId="449"/>
            <ac:graphicFrameMk id="2" creationId="{9BFCE833-743E-473B-7C34-537040FFF560}"/>
          </ac:graphicFrameMkLst>
        </pc:graphicFrameChg>
        <pc:picChg chg="add del mod">
          <ac:chgData name="Inga Baronienė" userId="4fcda648-6e60-4cc8-bfb2-66cedeafec43" providerId="ADAL" clId="{EF7A6534-B2EB-4FEA-A162-98EFE5BA803B}" dt="2025-11-24T14:58:40.475" v="6726" actId="478"/>
          <ac:picMkLst>
            <pc:docMk/>
            <pc:sldMk cId="2478480813" sldId="449"/>
            <ac:picMk id="3" creationId="{4371BA19-09AF-F938-23A4-60FCF296EBB2}"/>
          </ac:picMkLst>
        </pc:picChg>
        <pc:picChg chg="add mod">
          <ac:chgData name="Inga Baronienė" userId="4fcda648-6e60-4cc8-bfb2-66cedeafec43" providerId="ADAL" clId="{EF7A6534-B2EB-4FEA-A162-98EFE5BA803B}" dt="2025-11-24T14:58:11.285" v="6712"/>
          <ac:picMkLst>
            <pc:docMk/>
            <pc:sldMk cId="2478480813" sldId="449"/>
            <ac:picMk id="4" creationId="{11E476BA-27CC-E54E-F8D1-5C4D056BE21E}"/>
          </ac:picMkLst>
        </pc:picChg>
        <pc:picChg chg="del mod">
          <ac:chgData name="Inga Baronienė" userId="4fcda648-6e60-4cc8-bfb2-66cedeafec43" providerId="ADAL" clId="{EF7A6534-B2EB-4FEA-A162-98EFE5BA803B}" dt="2025-11-24T14:58:04.321" v="6709" actId="478"/>
          <ac:picMkLst>
            <pc:docMk/>
            <pc:sldMk cId="2478480813" sldId="449"/>
            <ac:picMk id="6" creationId="{8821E013-337B-638C-3570-233EC331DD6A}"/>
          </ac:picMkLst>
        </pc:picChg>
        <pc:picChg chg="add del mod">
          <ac:chgData name="Inga Baronienė" userId="4fcda648-6e60-4cc8-bfb2-66cedeafec43" providerId="ADAL" clId="{EF7A6534-B2EB-4FEA-A162-98EFE5BA803B}" dt="2025-11-24T14:58:40.241" v="6725" actId="478"/>
          <ac:picMkLst>
            <pc:docMk/>
            <pc:sldMk cId="2478480813" sldId="449"/>
            <ac:picMk id="7" creationId="{11589461-765E-F9FE-B378-4ADB0479863C}"/>
          </ac:picMkLst>
        </pc:picChg>
        <pc:picChg chg="mod">
          <ac:chgData name="Inga Baronienė" userId="4fcda648-6e60-4cc8-bfb2-66cedeafec43" providerId="ADAL" clId="{EF7A6534-B2EB-4FEA-A162-98EFE5BA803B}" dt="2025-11-24T14:58:41.527" v="6727" actId="1076"/>
          <ac:picMkLst>
            <pc:docMk/>
            <pc:sldMk cId="2478480813" sldId="449"/>
            <ac:picMk id="11" creationId="{58003DE1-7D49-3DF0-86B8-C01089244322}"/>
          </ac:picMkLst>
        </pc:picChg>
      </pc:sldChg>
      <pc:sldChg chg="addSp delSp modSp add mod">
        <pc:chgData name="Inga Baronienė" userId="4fcda648-6e60-4cc8-bfb2-66cedeafec43" providerId="ADAL" clId="{EF7A6534-B2EB-4FEA-A162-98EFE5BA803B}" dt="2025-11-24T14:46:32.222" v="6688" actId="20577"/>
        <pc:sldMkLst>
          <pc:docMk/>
          <pc:sldMk cId="2086135254" sldId="450"/>
        </pc:sldMkLst>
        <pc:spChg chg="mod">
          <ac:chgData name="Inga Baronienė" userId="4fcda648-6e60-4cc8-bfb2-66cedeafec43" providerId="ADAL" clId="{EF7A6534-B2EB-4FEA-A162-98EFE5BA803B}" dt="2025-11-24T14:20:55.863" v="6430" actId="2711"/>
          <ac:spMkLst>
            <pc:docMk/>
            <pc:sldMk cId="2086135254" sldId="450"/>
            <ac:spMk id="7" creationId="{62E7C98A-035B-59DA-1182-F0E5123CB33B}"/>
          </ac:spMkLst>
        </pc:spChg>
        <pc:spChg chg="mod">
          <ac:chgData name="Inga Baronienė" userId="4fcda648-6e60-4cc8-bfb2-66cedeafec43" providerId="ADAL" clId="{EF7A6534-B2EB-4FEA-A162-98EFE5BA803B}" dt="2025-11-24T14:20:55.863" v="6430" actId="2711"/>
          <ac:spMkLst>
            <pc:docMk/>
            <pc:sldMk cId="2086135254" sldId="450"/>
            <ac:spMk id="21" creationId="{102DAC6C-1C76-16D5-050E-AF2AFF4099A4}"/>
          </ac:spMkLst>
        </pc:spChg>
        <pc:spChg chg="mod">
          <ac:chgData name="Inga Baronienė" userId="4fcda648-6e60-4cc8-bfb2-66cedeafec43" providerId="ADAL" clId="{EF7A6534-B2EB-4FEA-A162-98EFE5BA803B}" dt="2025-11-24T14:20:55.863" v="6430" actId="2711"/>
          <ac:spMkLst>
            <pc:docMk/>
            <pc:sldMk cId="2086135254" sldId="450"/>
            <ac:spMk id="22" creationId="{AF046498-D25B-8CAC-3DBD-11028A329F89}"/>
          </ac:spMkLst>
        </pc:spChg>
        <pc:spChg chg="mod">
          <ac:chgData name="Inga Baronienė" userId="4fcda648-6e60-4cc8-bfb2-66cedeafec43" providerId="ADAL" clId="{EF7A6534-B2EB-4FEA-A162-98EFE5BA803B}" dt="2025-11-24T14:46:32.222" v="6688" actId="20577"/>
          <ac:spMkLst>
            <pc:docMk/>
            <pc:sldMk cId="2086135254" sldId="450"/>
            <ac:spMk id="23" creationId="{F919C441-98C1-8730-BC89-13934F138102}"/>
          </ac:spMkLst>
        </pc:spChg>
        <pc:spChg chg="del mod">
          <ac:chgData name="Inga Baronienė" userId="4fcda648-6e60-4cc8-bfb2-66cedeafec43" providerId="ADAL" clId="{EF7A6534-B2EB-4FEA-A162-98EFE5BA803B}" dt="2025-11-24T14:19:44.260" v="6418" actId="478"/>
          <ac:spMkLst>
            <pc:docMk/>
            <pc:sldMk cId="2086135254" sldId="450"/>
            <ac:spMk id="24" creationId="{0A8141E8-7734-9475-9FDA-242BFF820D55}"/>
          </ac:spMkLst>
        </pc:spChg>
        <pc:picChg chg="add mod">
          <ac:chgData name="Inga Baronienė" userId="4fcda648-6e60-4cc8-bfb2-66cedeafec43" providerId="ADAL" clId="{EF7A6534-B2EB-4FEA-A162-98EFE5BA803B}" dt="2025-11-24T14:20:42.278" v="6429" actId="1076"/>
          <ac:picMkLst>
            <pc:docMk/>
            <pc:sldMk cId="2086135254" sldId="450"/>
            <ac:picMk id="2" creationId="{6013B63D-FEC2-96BF-7595-28575A8C3C56}"/>
          </ac:picMkLst>
        </pc:picChg>
        <pc:picChg chg="mod">
          <ac:chgData name="Inga Baronienė" userId="4fcda648-6e60-4cc8-bfb2-66cedeafec43" providerId="ADAL" clId="{EF7A6534-B2EB-4FEA-A162-98EFE5BA803B}" dt="2025-11-24T14:20:23.180" v="6426" actId="1076"/>
          <ac:picMkLst>
            <pc:docMk/>
            <pc:sldMk cId="2086135254" sldId="450"/>
            <ac:picMk id="9" creationId="{A4CF6B8A-80AE-A541-1977-41CB9582114D}"/>
          </ac:picMkLst>
        </pc:picChg>
        <pc:picChg chg="mod">
          <ac:chgData name="Inga Baronienė" userId="4fcda648-6e60-4cc8-bfb2-66cedeafec43" providerId="ADAL" clId="{EF7A6534-B2EB-4FEA-A162-98EFE5BA803B}" dt="2025-11-24T14:21:06.118" v="6432" actId="14100"/>
          <ac:picMkLst>
            <pc:docMk/>
            <pc:sldMk cId="2086135254" sldId="450"/>
            <ac:picMk id="27" creationId="{EDEC5523-DD2E-0D62-75B7-5C3791127933}"/>
          </ac:picMkLst>
        </pc:picChg>
        <pc:picChg chg="mod">
          <ac:chgData name="Inga Baronienė" userId="4fcda648-6e60-4cc8-bfb2-66cedeafec43" providerId="ADAL" clId="{EF7A6534-B2EB-4FEA-A162-98EFE5BA803B}" dt="2025-11-24T14:20:38.115" v="6428" actId="1076"/>
          <ac:picMkLst>
            <pc:docMk/>
            <pc:sldMk cId="2086135254" sldId="450"/>
            <ac:picMk id="38" creationId="{4B9118F2-51F9-E8DE-FFA8-B0F4057B5AC6}"/>
          </ac:picMkLst>
        </pc:picChg>
        <pc:picChg chg="mod">
          <ac:chgData name="Inga Baronienė" userId="4fcda648-6e60-4cc8-bfb2-66cedeafec43" providerId="ADAL" clId="{EF7A6534-B2EB-4FEA-A162-98EFE5BA803B}" dt="2025-11-24T14:19:51.218" v="6419" actId="1076"/>
          <ac:picMkLst>
            <pc:docMk/>
            <pc:sldMk cId="2086135254" sldId="450"/>
            <ac:picMk id="40" creationId="{0187A847-4BD9-E58C-DA62-76158F85CF1A}"/>
          </ac:picMkLst>
        </pc:picChg>
      </pc:sldChg>
      <pc:sldChg chg="addSp delSp modSp add mod ord chgLayout modNotesTx">
        <pc:chgData name="Inga Baronienė" userId="4fcda648-6e60-4cc8-bfb2-66cedeafec43" providerId="ADAL" clId="{EF7A6534-B2EB-4FEA-A162-98EFE5BA803B}" dt="2025-11-25T07:36:09.280" v="7608" actId="1076"/>
        <pc:sldMkLst>
          <pc:docMk/>
          <pc:sldMk cId="139830455" sldId="451"/>
        </pc:sldMkLst>
        <pc:spChg chg="del mod">
          <ac:chgData name="Inga Baronienė" userId="4fcda648-6e60-4cc8-bfb2-66cedeafec43" providerId="ADAL" clId="{EF7A6534-B2EB-4FEA-A162-98EFE5BA803B}" dt="2025-11-25T07:27:27.984" v="7511" actId="478"/>
          <ac:spMkLst>
            <pc:docMk/>
            <pc:sldMk cId="139830455" sldId="451"/>
            <ac:spMk id="5" creationId="{05AEBB6F-C01C-9ECC-03B5-18738AAB1417}"/>
          </ac:spMkLst>
        </pc:spChg>
        <pc:spChg chg="add del mod ord">
          <ac:chgData name="Inga Baronienė" userId="4fcda648-6e60-4cc8-bfb2-66cedeafec43" providerId="ADAL" clId="{EF7A6534-B2EB-4FEA-A162-98EFE5BA803B}" dt="2025-11-25T07:32:59.404" v="7559" actId="478"/>
          <ac:spMkLst>
            <pc:docMk/>
            <pc:sldMk cId="139830455" sldId="451"/>
            <ac:spMk id="6" creationId="{1BA8EA40-ADD8-5739-3F9D-AC24FA1CE15E}"/>
          </ac:spMkLst>
        </pc:spChg>
        <pc:spChg chg="add del mod ord">
          <ac:chgData name="Inga Baronienė" userId="4fcda648-6e60-4cc8-bfb2-66cedeafec43" providerId="ADAL" clId="{EF7A6534-B2EB-4FEA-A162-98EFE5BA803B}" dt="2025-11-25T07:34:19.676" v="7600" actId="478"/>
          <ac:spMkLst>
            <pc:docMk/>
            <pc:sldMk cId="139830455" sldId="451"/>
            <ac:spMk id="7" creationId="{21BB7BDF-8068-7141-B213-7D1E480D3A87}"/>
          </ac:spMkLst>
        </pc:spChg>
        <pc:spChg chg="add del mod">
          <ac:chgData name="Inga Baronienė" userId="4fcda648-6e60-4cc8-bfb2-66cedeafec43" providerId="ADAL" clId="{EF7A6534-B2EB-4FEA-A162-98EFE5BA803B}" dt="2025-11-25T07:34:24.361" v="7601" actId="478"/>
          <ac:spMkLst>
            <pc:docMk/>
            <pc:sldMk cId="139830455" sldId="451"/>
            <ac:spMk id="14" creationId="{A59BF92A-BBB7-ED31-8F27-013D84FCCEE3}"/>
          </ac:spMkLst>
        </pc:spChg>
        <pc:picChg chg="del">
          <ac:chgData name="Inga Baronienė" userId="4fcda648-6e60-4cc8-bfb2-66cedeafec43" providerId="ADAL" clId="{EF7A6534-B2EB-4FEA-A162-98EFE5BA803B}" dt="2025-11-25T07:27:39.834" v="7516" actId="478"/>
          <ac:picMkLst>
            <pc:docMk/>
            <pc:sldMk cId="139830455" sldId="451"/>
            <ac:picMk id="2" creationId="{124A1C14-96CE-C8EB-6B35-26EBE3DF6F27}"/>
          </ac:picMkLst>
        </pc:picChg>
        <pc:picChg chg="add mod">
          <ac:chgData name="Inga Baronienė" userId="4fcda648-6e60-4cc8-bfb2-66cedeafec43" providerId="ADAL" clId="{EF7A6534-B2EB-4FEA-A162-98EFE5BA803B}" dt="2025-11-25T07:36:09.280" v="7608" actId="1076"/>
          <ac:picMkLst>
            <pc:docMk/>
            <pc:sldMk cId="139830455" sldId="451"/>
            <ac:picMk id="3" creationId="{968210B7-620D-0892-C699-1FAD2BF00C99}"/>
          </ac:picMkLst>
        </pc:picChg>
        <pc:picChg chg="add mod">
          <ac:chgData name="Inga Baronienė" userId="4fcda648-6e60-4cc8-bfb2-66cedeafec43" providerId="ADAL" clId="{EF7A6534-B2EB-4FEA-A162-98EFE5BA803B}" dt="2025-11-25T07:36:07.352" v="7607" actId="1076"/>
          <ac:picMkLst>
            <pc:docMk/>
            <pc:sldMk cId="139830455" sldId="451"/>
            <ac:picMk id="4" creationId="{8A495A75-7CDB-9893-86EB-15FE010976DA}"/>
          </ac:picMkLst>
        </pc:picChg>
        <pc:picChg chg="mod">
          <ac:chgData name="Inga Baronienė" userId="4fcda648-6e60-4cc8-bfb2-66cedeafec43" providerId="ADAL" clId="{EF7A6534-B2EB-4FEA-A162-98EFE5BA803B}" dt="2025-11-25T07:36:03.562" v="7606" actId="1076"/>
          <ac:picMkLst>
            <pc:docMk/>
            <pc:sldMk cId="139830455" sldId="451"/>
            <ac:picMk id="9" creationId="{A990F52D-8F74-5D69-95D9-BD34ECEE640F}"/>
          </ac:picMkLst>
        </pc:picChg>
        <pc:picChg chg="del">
          <ac:chgData name="Inga Baronienė" userId="4fcda648-6e60-4cc8-bfb2-66cedeafec43" providerId="ADAL" clId="{EF7A6534-B2EB-4FEA-A162-98EFE5BA803B}" dt="2025-11-25T07:27:25.999" v="7509" actId="478"/>
          <ac:picMkLst>
            <pc:docMk/>
            <pc:sldMk cId="139830455" sldId="451"/>
            <ac:picMk id="13" creationId="{0715BF5D-80CA-FAA6-AF14-7596E8E9AC08}"/>
          </ac:picMkLst>
        </pc:picChg>
        <pc:picChg chg="add del mod">
          <ac:chgData name="Inga Baronienė" userId="4fcda648-6e60-4cc8-bfb2-66cedeafec43" providerId="ADAL" clId="{EF7A6534-B2EB-4FEA-A162-98EFE5BA803B}" dt="2025-11-25T07:35:58.569" v="7605" actId="14100"/>
          <ac:picMkLst>
            <pc:docMk/>
            <pc:sldMk cId="139830455" sldId="451"/>
            <ac:picMk id="1026" creationId="{38EBCC97-EFDF-6507-E298-032A1BDE1779}"/>
          </ac:picMkLst>
        </pc:picChg>
        <pc:picChg chg="add del mod">
          <ac:chgData name="Inga Baronienė" userId="4fcda648-6e60-4cc8-bfb2-66cedeafec43" providerId="ADAL" clId="{EF7A6534-B2EB-4FEA-A162-98EFE5BA803B}" dt="2025-11-25T07:31:08.314" v="7544" actId="478"/>
          <ac:picMkLst>
            <pc:docMk/>
            <pc:sldMk cId="139830455" sldId="451"/>
            <ac:picMk id="1028" creationId="{6C29C369-A1F4-0366-84B3-0617BF875D29}"/>
          </ac:picMkLst>
        </pc:picChg>
        <pc:picChg chg="add mod">
          <ac:chgData name="Inga Baronienė" userId="4fcda648-6e60-4cc8-bfb2-66cedeafec43" providerId="ADAL" clId="{EF7A6534-B2EB-4FEA-A162-98EFE5BA803B}" dt="2025-11-25T07:35:50.084" v="7603" actId="208"/>
          <ac:picMkLst>
            <pc:docMk/>
            <pc:sldMk cId="139830455" sldId="451"/>
            <ac:picMk id="1030" creationId="{5BFA726A-31F7-2F3D-7F2D-F7B21533A7A2}"/>
          </ac:picMkLst>
        </pc:picChg>
      </pc:sldChg>
      <pc:sldMasterChg chg="setBg modSldLayout">
        <pc:chgData name="Inga Baronienė" userId="4fcda648-6e60-4cc8-bfb2-66cedeafec43" providerId="ADAL" clId="{EF7A6534-B2EB-4FEA-A162-98EFE5BA803B}" dt="2025-11-24T12:36:47.448" v="5453"/>
        <pc:sldMasterMkLst>
          <pc:docMk/>
          <pc:sldMasterMk cId="0" sldId="2147483648"/>
        </pc:sldMasterMkLst>
        <pc:sldLayoutChg chg="setBg">
          <pc:chgData name="Inga Baronienė" userId="4fcda648-6e60-4cc8-bfb2-66cedeafec43" providerId="ADAL" clId="{EF7A6534-B2EB-4FEA-A162-98EFE5BA803B}" dt="2025-11-24T12:36:47.448" v="5453"/>
          <pc:sldLayoutMkLst>
            <pc:docMk/>
            <pc:sldMasterMk cId="0" sldId="2147483648"/>
            <pc:sldLayoutMk cId="0" sldId="2147483649"/>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0"/>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1"/>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2"/>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3"/>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4"/>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5"/>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6"/>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7"/>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8"/>
          </pc:sldLayoutMkLst>
        </pc:sldLayoutChg>
        <pc:sldLayoutChg chg="setBg">
          <pc:chgData name="Inga Baronienė" userId="4fcda648-6e60-4cc8-bfb2-66cedeafec43" providerId="ADAL" clId="{EF7A6534-B2EB-4FEA-A162-98EFE5BA803B}" dt="2025-11-24T12:36:47.448" v="5453"/>
          <pc:sldLayoutMkLst>
            <pc:docMk/>
            <pc:sldMasterMk cId="0" sldId="2147483648"/>
            <pc:sldLayoutMk cId="0" sldId="21474836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gentura2020-my.sharepoint.com/personal/neringa_miseviciene_gamta_lt/Documents/Darbalaukis/LR%20AM%20VKDI%20emisiju%20skaiciavimai/Emisiju_skaiciavimas_fv2.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59200405541017"/>
          <c:y val="7.8716534385191231E-2"/>
          <c:w val="0.39205783101210195"/>
          <c:h val="0.83535957473191613"/>
        </c:manualLayout>
      </c:layout>
      <c:pieChart>
        <c:varyColors val="1"/>
        <c:ser>
          <c:idx val="0"/>
          <c:order val="0"/>
          <c:explosion val="4"/>
          <c:dPt>
            <c:idx val="0"/>
            <c:bubble3D val="0"/>
            <c:explosion val="1"/>
            <c:sp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8323-4FAC-A6E7-37A069EA4D75}"/>
              </c:ext>
            </c:extLst>
          </c:dPt>
          <c:dPt>
            <c:idx val="1"/>
            <c:bubble3D val="0"/>
            <c:explosion val="0"/>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323-4FAC-A6E7-37A069EA4D75}"/>
              </c:ext>
            </c:extLst>
          </c:dPt>
          <c:dLbls>
            <c:dLbl>
              <c:idx val="0"/>
              <c:layout>
                <c:manualLayout>
                  <c:x val="0.24239432471634123"/>
                  <c:y val="-0.50087736796420834"/>
                </c:manualLayout>
              </c:layout>
              <c:tx>
                <c:rich>
                  <a:bodyPr/>
                  <a:lstStyle/>
                  <a:p>
                    <a:fld id="{C06F02F3-2D42-45DB-B32A-1AC249EED490}" type="CATEGORYNAME">
                      <a:rPr lang="en-US"/>
                      <a:pPr/>
                      <a:t>[KATEGORIJOS PAVADINIMAS]</a:t>
                    </a:fld>
                    <a:r>
                      <a:rPr lang="en-US" dirty="0"/>
                      <a:t> - </a:t>
                    </a:r>
                    <a:fld id="{E8C3E887-639A-4ED6-90FC-CD09892C9FDB}" type="PERCENTAGE">
                      <a:rPr lang="en-US"/>
                      <a:pPr/>
                      <a:t>[PROCENTAI]</a:t>
                    </a:fld>
                    <a:endParaRPr lang="en-US" dirty="0"/>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23-4FAC-A6E7-37A069EA4D75}"/>
                </c:ext>
              </c:extLst>
            </c:dLbl>
            <c:dLbl>
              <c:idx val="1"/>
              <c:layout>
                <c:manualLayout>
                  <c:x val="-0.13373804423409485"/>
                  <c:y val="8.5772791775214463E-2"/>
                </c:manualLayout>
              </c:layout>
              <c:tx>
                <c:rich>
                  <a:bodyPr/>
                  <a:lstStyle/>
                  <a:p>
                    <a:fld id="{25E23E6B-D0EC-47DA-9FF0-7EC9F73AB3BE}" type="CATEGORYNAME">
                      <a:rPr lang="en-US"/>
                      <a:pPr/>
                      <a:t>[KATEGORIJOS PAVADINIMAS]</a:t>
                    </a:fld>
                    <a:r>
                      <a:rPr lang="en-US"/>
                      <a:t> - </a:t>
                    </a:r>
                    <a:fld id="{E3A3588E-13EE-473D-B764-D2620A535BBB}" type="PERCENTAGE">
                      <a:rPr lang="en-US"/>
                      <a:pPr/>
                      <a:t>[PROCENTAI]</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323-4FAC-A6E7-37A069EA4D75}"/>
                </c:ext>
              </c:extLst>
            </c:dLbl>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showLegendKey val="0"/>
            <c:showVal val="0"/>
            <c:showCatName val="0"/>
            <c:showSerName val="0"/>
            <c:showPercent val="1"/>
            <c:showBubbleSize val="0"/>
            <c:showLeaderLines val="0"/>
            <c:extLst>
              <c:ext xmlns:c15="http://schemas.microsoft.com/office/drawing/2012/chart" uri="{CE6537A1-D6FC-4f65-9D91-7224C49458BB}"/>
            </c:extLst>
          </c:dLbls>
          <c:cat>
            <c:strRef>
              <c:f>'Taršos šaltinis 1'!$K$19:$K$20</c:f>
              <c:strCache>
                <c:ptCount val="2"/>
                <c:pt idx="0">
                  <c:v>Tinkamai pateiktos ataskaitos</c:v>
                </c:pt>
                <c:pt idx="1">
                  <c:v>Netinkamai pateiktos ataskaitos</c:v>
                </c:pt>
              </c:strCache>
            </c:strRef>
          </c:cat>
          <c:val>
            <c:numRef>
              <c:f>'Taršos šaltinis 1'!$L$19:$L$20</c:f>
              <c:numCache>
                <c:formatCode>0.0%</c:formatCode>
                <c:ptCount val="2"/>
                <c:pt idx="0" formatCode="0.00%">
                  <c:v>0.85199999999999998</c:v>
                </c:pt>
                <c:pt idx="1">
                  <c:v>0.14799999999999999</c:v>
                </c:pt>
              </c:numCache>
            </c:numRef>
          </c:val>
          <c:extLst>
            <c:ext xmlns:c16="http://schemas.microsoft.com/office/drawing/2014/chart" uri="{C3380CC4-5D6E-409C-BE32-E72D297353CC}">
              <c16:uniqueId val="{00000004-8323-4FAC-A6E7-37A069EA4D75}"/>
            </c:ext>
          </c:extLst>
        </c:ser>
        <c:dLbls>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9690917342577374"/>
          <c:y val="0.86735654877720392"/>
          <c:w val="0.2602236401834257"/>
          <c:h val="0.10854761267666181"/>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chart>
  <c:spPr>
    <a:noFill/>
    <a:ln>
      <a:noFill/>
    </a:ln>
    <a:effectLst/>
  </c:spPr>
  <c:txPr>
    <a:bodyPr/>
    <a:lstStyle/>
    <a:p>
      <a:pPr>
        <a:defRPr/>
      </a:pPr>
      <a:endParaRPr lang="lt-L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t-L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73372379994583"/>
          <c:y val="8.7654214476749204E-2"/>
          <c:w val="0.9085052903543307"/>
          <c:h val="0.80785458859162229"/>
        </c:manualLayout>
      </c:layout>
      <c:pieChart>
        <c:varyColors val="1"/>
        <c:ser>
          <c:idx val="0"/>
          <c:order val="0"/>
          <c:tx>
            <c:strRef>
              <c:f>Lapas1!$B$4</c:f>
              <c:strCache>
                <c:ptCount val="1"/>
                <c:pt idx="0">
                  <c:v>Pastabų kategorijos</c:v>
                </c:pt>
              </c:strCache>
            </c:strRef>
          </c:tx>
          <c:dPt>
            <c:idx val="0"/>
            <c:bubble3D val="0"/>
            <c:spPr>
              <a:gradFill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BBE-4E20-9490-8EF01044357D}"/>
              </c:ext>
            </c:extLst>
          </c:dPt>
          <c:dPt>
            <c:idx val="1"/>
            <c:bubble3D val="0"/>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BBE-4E20-9490-8EF01044357D}"/>
              </c:ext>
            </c:extLst>
          </c:dPt>
          <c:dPt>
            <c:idx val="2"/>
            <c:bubble3D val="0"/>
            <c:spPr>
              <a:gradFill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BBE-4E20-9490-8EF01044357D}"/>
              </c:ext>
            </c:extLst>
          </c:dPt>
          <c:dPt>
            <c:idx val="3"/>
            <c:bubble3D val="0"/>
            <c: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BBE-4E20-9490-8EF01044357D}"/>
              </c:ext>
            </c:extLst>
          </c:dPt>
          <c:dLbls>
            <c:dLbl>
              <c:idx val="0"/>
              <c:layout>
                <c:manualLayout>
                  <c:x val="3.3406891123897865E-2"/>
                  <c:y val="-6.7426318828268647E-2"/>
                </c:manualLayout>
              </c:layout>
              <c:tx>
                <c:rich>
                  <a:bodyPr/>
                  <a:lstStyle/>
                  <a:p>
                    <a:fld id="{5F2D8345-E936-4AF6-A106-4D138100B022}" type="CATEGORYNAME">
                      <a:rPr lang="en-US" baseline="0" smtClean="0"/>
                      <a:pPr/>
                      <a:t>[KATEGORIJOS PAVADINIMAS]</a:t>
                    </a:fld>
                    <a:r>
                      <a:rPr lang="en-US" baseline="0"/>
                      <a:t> - </a:t>
                    </a:r>
                    <a:fld id="{1FD796A9-6566-4A37-9014-060B09C1F234}" type="PERCENTAGE">
                      <a:rPr lang="en-US" baseline="0"/>
                      <a:pPr/>
                      <a:t>[PROCENTAI]</a:t>
                    </a:fld>
                    <a:endParaRPr lang="en-US" baseline="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BBE-4E20-9490-8EF01044357D}"/>
                </c:ext>
              </c:extLst>
            </c:dLbl>
            <c:dLbl>
              <c:idx val="1"/>
              <c:layout>
                <c:manualLayout>
                  <c:x val="0.12980963408143217"/>
                  <c:y val="4.7198423179788035E-2"/>
                </c:manualLayout>
              </c:layout>
              <c:tx>
                <c:rich>
                  <a:bodyPr/>
                  <a:lstStyle/>
                  <a:p>
                    <a:fld id="{7A967754-5CB2-481F-B93A-015DF9731F4D}" type="CATEGORYNAME">
                      <a:rPr lang="en-US" sz="2200" smtClean="0"/>
                      <a:pPr/>
                      <a:t>[KATEGORIJOS PAVADINIMAS]</a:t>
                    </a:fld>
                    <a:r>
                      <a:rPr lang="en-US" sz="2200" baseline="0" dirty="0"/>
                      <a:t> - </a:t>
                    </a:r>
                    <a:fld id="{AB5AF6F7-2AAF-4C30-AD56-F1827479390A}" type="PERCENTAGE">
                      <a:rPr lang="en-US" sz="2200" baseline="0" smtClean="0"/>
                      <a:pPr/>
                      <a:t>[PROCENTAI]</a:t>
                    </a:fld>
                    <a:endParaRPr lang="en-US" sz="2200"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BBE-4E20-9490-8EF01044357D}"/>
                </c:ext>
              </c:extLst>
            </c:dLbl>
            <c:dLbl>
              <c:idx val="2"/>
              <c:layout>
                <c:manualLayout>
                  <c:x val="-7.0819359134887294E-2"/>
                  <c:y val="-0.12979559737993004"/>
                </c:manualLayout>
              </c:layout>
              <c:tx>
                <c:rich>
                  <a:bodyPr/>
                  <a:lstStyle/>
                  <a:p>
                    <a:fld id="{3411B928-67AB-436F-A3AF-95C64D7CEB87}" type="CATEGORYNAME">
                      <a:rPr lang="en-US"/>
                      <a:pPr/>
                      <a:t>[KATEGORIJOS PAVADINIMAS]</a:t>
                    </a:fld>
                    <a:r>
                      <a:rPr lang="en-US" dirty="0"/>
                      <a:t> - </a:t>
                    </a:r>
                    <a:fld id="{46B70CA1-1EA5-4411-BE1E-1B8BA7A148CB}" type="PERCENTAGE">
                      <a:rPr lang="en-US"/>
                      <a:pPr/>
                      <a:t>[PROCENTAI]</a:t>
                    </a:fld>
                    <a:endParaRPr lang="en-US"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140541435212168"/>
                      <c:h val="0.13406608575619014"/>
                    </c:manualLayout>
                  </c15:layout>
                  <c15:dlblFieldTable/>
                  <c15:showDataLabelsRange val="0"/>
                </c:ext>
                <c:ext xmlns:c16="http://schemas.microsoft.com/office/drawing/2014/chart" uri="{C3380CC4-5D6E-409C-BE32-E72D297353CC}">
                  <c16:uniqueId val="{00000005-1BBE-4E20-9490-8EF01044357D}"/>
                </c:ext>
              </c:extLst>
            </c:dLbl>
            <c:dLbl>
              <c:idx val="3"/>
              <c:layout>
                <c:manualLayout>
                  <c:x val="-0.10633552614920973"/>
                  <c:y val="7.5011779696448816E-2"/>
                </c:manualLayout>
              </c:layout>
              <c:tx>
                <c:rich>
                  <a:bodyPr/>
                  <a:lstStyle/>
                  <a:p>
                    <a:fld id="{7081B300-BE0D-40C5-896D-B27368CCE8A8}" type="CATEGORYNAME">
                      <a:rPr lang="en-US" smtClean="0"/>
                      <a:pPr/>
                      <a:t>[KATEGORIJOS PAVADINIMAS]</a:t>
                    </a:fld>
                    <a:r>
                      <a:rPr lang="en-US" baseline="0" dirty="0"/>
                      <a:t> - </a:t>
                    </a:r>
                    <a:fld id="{A5CAF874-807B-4A21-A798-A2B07650160A}" type="PERCENTAGE">
                      <a:rPr lang="en-US" baseline="0" smtClean="0"/>
                      <a:pPr/>
                      <a:t>[PROCENTAI]</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layout>
                    <c:manualLayout>
                      <c:w val="0.15154769534969714"/>
                      <c:h val="0.11344478142856194"/>
                    </c:manualLayout>
                  </c15:layout>
                  <c15:dlblFieldTable/>
                  <c15:showDataLabelsRange val="0"/>
                </c:ext>
                <c:ext xmlns:c16="http://schemas.microsoft.com/office/drawing/2014/chart" uri="{C3380CC4-5D6E-409C-BE32-E72D297353CC}">
                  <c16:uniqueId val="{00000007-1BBE-4E20-9490-8EF01044357D}"/>
                </c:ext>
              </c:extLst>
            </c:dLbl>
            <c:spPr>
              <a:noFill/>
              <a:ln>
                <a:noFill/>
              </a:ln>
              <a:effectLst/>
            </c:spPr>
            <c:txPr>
              <a:bodyPr rot="0" spcFirstLastPara="1" vertOverflow="ellipsis" vert="horz" wrap="square" anchor="ctr" anchorCtr="1"/>
              <a:lstStyle/>
              <a:p>
                <a:pPr>
                  <a:defRPr sz="22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lt-LT"/>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Lapas1!$A$5:$A$8</c:f>
              <c:strCache>
                <c:ptCount val="4"/>
                <c:pt idx="0">
                  <c:v>Ataskaitos pateikimo problemos</c:v>
                </c:pt>
                <c:pt idx="1">
                  <c:v>Ataskaitos pildymo klaidos</c:v>
                </c:pt>
                <c:pt idx="2">
                  <c:v>Nesuderinamumas su programa</c:v>
                </c:pt>
                <c:pt idx="3">
                  <c:v>OTNĮ trūkumai</c:v>
                </c:pt>
              </c:strCache>
            </c:strRef>
          </c:cat>
          <c:val>
            <c:numRef>
              <c:f>Lapas1!$B$5:$B$8</c:f>
              <c:numCache>
                <c:formatCode>General</c:formatCode>
                <c:ptCount val="4"/>
                <c:pt idx="0">
                  <c:v>9</c:v>
                </c:pt>
                <c:pt idx="1">
                  <c:v>5</c:v>
                </c:pt>
                <c:pt idx="2">
                  <c:v>4</c:v>
                </c:pt>
                <c:pt idx="3">
                  <c:v>5</c:v>
                </c:pt>
              </c:numCache>
            </c:numRef>
          </c:val>
          <c:extLst>
            <c:ext xmlns:c16="http://schemas.microsoft.com/office/drawing/2014/chart" uri="{C3380CC4-5D6E-409C-BE32-E72D297353CC}">
              <c16:uniqueId val="{00000008-1BBE-4E20-9490-8EF01044357D}"/>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81280530728417888"/>
          <c:y val="0.59904103316233415"/>
          <c:w val="0.1764509150181299"/>
          <c:h val="0.40095896683766585"/>
        </c:manualLayout>
      </c:layout>
      <c:overlay val="0"/>
      <c:spPr>
        <a:noFill/>
        <a:ln>
          <a:noFill/>
        </a:ln>
        <a:effectLst/>
      </c:spPr>
      <c:txPr>
        <a:bodyPr rot="0" spcFirstLastPara="1" vertOverflow="ellipsis" vert="horz" wrap="square" anchor="ctr" anchorCtr="1"/>
        <a:lstStyle/>
        <a:p>
          <a:pPr algn="just">
            <a:defRPr sz="2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t-L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t-LT"/>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E0EA00-D523-4941-8EB0-F16B3F129FE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lt-LT"/>
        </a:p>
      </dgm:t>
    </dgm:pt>
    <dgm:pt modelId="{3B411F8B-3E33-4495-B942-D9C2BF296555}">
      <dgm:prSet custT="1"/>
      <dgm:spPr>
        <a:solidFill>
          <a:srgbClr val="B6E4FA"/>
        </a:solidFill>
      </dgm:spPr>
      <dgm:t>
        <a:bodyPr/>
        <a:lstStyle/>
        <a:p>
          <a:pPr algn="ctr"/>
          <a:r>
            <a:rPr lang="lt-LT" sz="2200" dirty="0">
              <a:solidFill>
                <a:schemeClr val="tx1"/>
              </a:solidFill>
              <a:latin typeface="Times New Roman" panose="02020603050405020304" pitchFamily="18" charset="0"/>
              <a:cs typeface="Times New Roman" panose="02020603050405020304" pitchFamily="18" charset="0"/>
            </a:rPr>
            <a:t>Neteisingai numatomas matavimų dažnumas</a:t>
          </a:r>
        </a:p>
      </dgm:t>
    </dgm:pt>
    <dgm:pt modelId="{B439485C-494F-4306-BCD5-3FB86AC3FD52}" type="parTrans" cxnId="{FA21046E-5C12-44F3-86A9-431763035F94}">
      <dgm:prSet/>
      <dgm:spPr/>
      <dgm:t>
        <a:bodyPr/>
        <a:lstStyle/>
        <a:p>
          <a:endParaRPr lang="lt-LT">
            <a:latin typeface="Times New Roman" panose="02020603050405020304" pitchFamily="18" charset="0"/>
            <a:cs typeface="Times New Roman" panose="02020603050405020304" pitchFamily="18" charset="0"/>
          </a:endParaRPr>
        </a:p>
      </dgm:t>
    </dgm:pt>
    <dgm:pt modelId="{A14DBD73-D58F-4F2F-BAD8-1E9F9BB9184F}" type="sibTrans" cxnId="{FA21046E-5C12-44F3-86A9-431763035F94}">
      <dgm:prSet/>
      <dgm:spPr/>
      <dgm:t>
        <a:bodyPr/>
        <a:lstStyle/>
        <a:p>
          <a:endParaRPr lang="lt-LT">
            <a:latin typeface="Times New Roman" panose="02020603050405020304" pitchFamily="18" charset="0"/>
            <a:cs typeface="Times New Roman" panose="02020603050405020304" pitchFamily="18" charset="0"/>
          </a:endParaRPr>
        </a:p>
      </dgm:t>
    </dgm:pt>
    <dgm:pt modelId="{61816B6F-9BEE-4C34-BA9D-9CB1DCCFA3AC}">
      <dgm:prSet custT="1"/>
      <dgm:spPr>
        <a:solidFill>
          <a:srgbClr val="B6E4FA"/>
        </a:solidFill>
      </dgm:spPr>
      <dgm:t>
        <a:bodyPr/>
        <a:lstStyle/>
        <a:p>
          <a:r>
            <a:rPr lang="lt-LT" sz="2200" dirty="0">
              <a:solidFill>
                <a:schemeClr val="tx1"/>
              </a:solidFill>
              <a:latin typeface="Times New Roman" panose="02020603050405020304" pitchFamily="18" charset="0"/>
              <a:cs typeface="Times New Roman" panose="02020603050405020304" pitchFamily="18" charset="0"/>
            </a:rPr>
            <a:t>Nenurodoma matavimų atlikimo vieta</a:t>
          </a:r>
        </a:p>
      </dgm:t>
    </dgm:pt>
    <dgm:pt modelId="{7EAFA376-0CCA-4FE1-8BAE-5C4FFD0AD307}" type="parTrans" cxnId="{D630140A-3301-4834-882A-996E771B5574}">
      <dgm:prSet/>
      <dgm:spPr/>
      <dgm:t>
        <a:bodyPr/>
        <a:lstStyle/>
        <a:p>
          <a:endParaRPr lang="lt-LT">
            <a:latin typeface="Times New Roman" panose="02020603050405020304" pitchFamily="18" charset="0"/>
            <a:cs typeface="Times New Roman" panose="02020603050405020304" pitchFamily="18" charset="0"/>
          </a:endParaRPr>
        </a:p>
      </dgm:t>
    </dgm:pt>
    <dgm:pt modelId="{84A0968E-E628-42CC-91D4-B606630DEDFA}" type="sibTrans" cxnId="{D630140A-3301-4834-882A-996E771B5574}">
      <dgm:prSet/>
      <dgm:spPr/>
      <dgm:t>
        <a:bodyPr/>
        <a:lstStyle/>
        <a:p>
          <a:endParaRPr lang="lt-LT">
            <a:latin typeface="Times New Roman" panose="02020603050405020304" pitchFamily="18" charset="0"/>
            <a:cs typeface="Times New Roman" panose="02020603050405020304" pitchFamily="18" charset="0"/>
          </a:endParaRPr>
        </a:p>
      </dgm:t>
    </dgm:pt>
    <dgm:pt modelId="{2DD05FA4-ADFF-412F-B6CF-CB7C813374FD}">
      <dgm:prSet custT="1"/>
      <dgm:spPr>
        <a:solidFill>
          <a:srgbClr val="B6E4FA"/>
        </a:solidFill>
      </dgm:spPr>
      <dgm:t>
        <a:bodyPr/>
        <a:lstStyle/>
        <a:p>
          <a:r>
            <a:rPr lang="lt-LT" sz="2200" dirty="0">
              <a:solidFill>
                <a:schemeClr val="tx1"/>
              </a:solidFill>
              <a:latin typeface="Times New Roman" panose="02020603050405020304" pitchFamily="18" charset="0"/>
              <a:cs typeface="Times New Roman" panose="02020603050405020304" pitchFamily="18" charset="0"/>
            </a:rPr>
            <a:t>Įtraukiami ne visi privalomi stebėti parametrai</a:t>
          </a:r>
        </a:p>
      </dgm:t>
    </dgm:pt>
    <dgm:pt modelId="{5D24C9A5-14C6-4539-B56F-8CD35EC89B81}" type="parTrans" cxnId="{4F93715B-CB22-4E3E-A44B-4478D3696496}">
      <dgm:prSet/>
      <dgm:spPr/>
      <dgm:t>
        <a:bodyPr/>
        <a:lstStyle/>
        <a:p>
          <a:endParaRPr lang="lt-LT">
            <a:latin typeface="Times New Roman" panose="02020603050405020304" pitchFamily="18" charset="0"/>
            <a:cs typeface="Times New Roman" panose="02020603050405020304" pitchFamily="18" charset="0"/>
          </a:endParaRPr>
        </a:p>
      </dgm:t>
    </dgm:pt>
    <dgm:pt modelId="{0285587E-209C-4C08-8456-B84376859762}" type="sibTrans" cxnId="{4F93715B-CB22-4E3E-A44B-4478D3696496}">
      <dgm:prSet/>
      <dgm:spPr/>
      <dgm:t>
        <a:bodyPr/>
        <a:lstStyle/>
        <a:p>
          <a:endParaRPr lang="lt-LT">
            <a:latin typeface="Times New Roman" panose="02020603050405020304" pitchFamily="18" charset="0"/>
            <a:cs typeface="Times New Roman" panose="02020603050405020304" pitchFamily="18" charset="0"/>
          </a:endParaRPr>
        </a:p>
      </dgm:t>
    </dgm:pt>
    <dgm:pt modelId="{32E2944E-0B8A-46CB-8F1D-3117AC0DB5B7}">
      <dgm:prSet custT="1"/>
      <dgm:spPr>
        <a:solidFill>
          <a:schemeClr val="accent1">
            <a:lumMod val="40000"/>
            <a:lumOff val="60000"/>
          </a:schemeClr>
        </a:solidFill>
      </dgm:spPr>
      <dgm:t>
        <a:bodyPr/>
        <a:lstStyle/>
        <a:p>
          <a:r>
            <a:rPr lang="lt-LT" sz="2800" b="1" dirty="0">
              <a:solidFill>
                <a:schemeClr val="tx1"/>
              </a:solidFill>
              <a:latin typeface="Times New Roman" panose="02020603050405020304" pitchFamily="18" charset="0"/>
              <a:cs typeface="Times New Roman" panose="02020603050405020304" pitchFamily="18" charset="0"/>
            </a:rPr>
            <a:t>Dažniausiai pasitaikančios klaidos:</a:t>
          </a:r>
          <a:endParaRPr lang="lt-LT" sz="2800" dirty="0">
            <a:solidFill>
              <a:schemeClr val="tx1"/>
            </a:solidFill>
            <a:latin typeface="Times New Roman" panose="02020603050405020304" pitchFamily="18" charset="0"/>
            <a:cs typeface="Times New Roman" panose="02020603050405020304" pitchFamily="18" charset="0"/>
          </a:endParaRPr>
        </a:p>
      </dgm:t>
    </dgm:pt>
    <dgm:pt modelId="{175D21CF-4F7B-4D72-B6F8-B6515490C675}" type="sibTrans" cxnId="{5E8DB40F-C420-437D-A7C1-AB276FBC9DA8}">
      <dgm:prSet/>
      <dgm:spPr/>
      <dgm:t>
        <a:bodyPr/>
        <a:lstStyle/>
        <a:p>
          <a:endParaRPr lang="lt-LT">
            <a:latin typeface="Times New Roman" panose="02020603050405020304" pitchFamily="18" charset="0"/>
            <a:cs typeface="Times New Roman" panose="02020603050405020304" pitchFamily="18" charset="0"/>
          </a:endParaRPr>
        </a:p>
      </dgm:t>
    </dgm:pt>
    <dgm:pt modelId="{278DB69B-8AE6-4E06-8217-7C803773C531}" type="parTrans" cxnId="{5E8DB40F-C420-437D-A7C1-AB276FBC9DA8}">
      <dgm:prSet/>
      <dgm:spPr/>
      <dgm:t>
        <a:bodyPr/>
        <a:lstStyle/>
        <a:p>
          <a:endParaRPr lang="lt-LT">
            <a:latin typeface="Times New Roman" panose="02020603050405020304" pitchFamily="18" charset="0"/>
            <a:cs typeface="Times New Roman" panose="02020603050405020304" pitchFamily="18" charset="0"/>
          </a:endParaRPr>
        </a:p>
      </dgm:t>
    </dgm:pt>
    <dgm:pt modelId="{98D32712-35D9-4BC0-96DA-78596D57202F}" type="pres">
      <dgm:prSet presAssocID="{8FE0EA00-D523-4941-8EB0-F16B3F129FE3}" presName="Name0" presStyleCnt="0">
        <dgm:presLayoutVars>
          <dgm:chPref val="1"/>
          <dgm:dir/>
          <dgm:animOne val="branch"/>
          <dgm:animLvl val="lvl"/>
          <dgm:resizeHandles/>
        </dgm:presLayoutVars>
      </dgm:prSet>
      <dgm:spPr/>
    </dgm:pt>
    <dgm:pt modelId="{52D7F4C8-E735-444F-B050-E913BADFF174}" type="pres">
      <dgm:prSet presAssocID="{32E2944E-0B8A-46CB-8F1D-3117AC0DB5B7}" presName="vertOne" presStyleCnt="0"/>
      <dgm:spPr/>
    </dgm:pt>
    <dgm:pt modelId="{5C26BE0D-FAEC-451C-ACBE-A4BC0E7A6566}" type="pres">
      <dgm:prSet presAssocID="{32E2944E-0B8A-46CB-8F1D-3117AC0DB5B7}" presName="txOne" presStyleLbl="node0" presStyleIdx="0" presStyleCnt="1" custScaleY="74045" custLinFactNeighborX="-2265" custLinFactNeighborY="-81329">
        <dgm:presLayoutVars>
          <dgm:chPref val="3"/>
        </dgm:presLayoutVars>
      </dgm:prSet>
      <dgm:spPr/>
    </dgm:pt>
    <dgm:pt modelId="{4A371A36-E9EF-4050-9DDC-962206F0FFF8}" type="pres">
      <dgm:prSet presAssocID="{32E2944E-0B8A-46CB-8F1D-3117AC0DB5B7}" presName="parTransOne" presStyleCnt="0"/>
      <dgm:spPr/>
    </dgm:pt>
    <dgm:pt modelId="{BB3A1567-08FB-4BB4-A811-6B51B6126FDF}" type="pres">
      <dgm:prSet presAssocID="{32E2944E-0B8A-46CB-8F1D-3117AC0DB5B7}" presName="horzOne" presStyleCnt="0"/>
      <dgm:spPr/>
    </dgm:pt>
    <dgm:pt modelId="{08C583CC-CCC6-461B-9C47-D58D8F5B391C}" type="pres">
      <dgm:prSet presAssocID="{3B411F8B-3E33-4495-B942-D9C2BF296555}" presName="vertTwo" presStyleCnt="0"/>
      <dgm:spPr/>
    </dgm:pt>
    <dgm:pt modelId="{6C6A5C93-F599-4B80-95FB-E76EFB7B7F23}" type="pres">
      <dgm:prSet presAssocID="{3B411F8B-3E33-4495-B942-D9C2BF296555}" presName="txTwo" presStyleLbl="node2" presStyleIdx="0" presStyleCnt="3">
        <dgm:presLayoutVars>
          <dgm:chPref val="3"/>
        </dgm:presLayoutVars>
      </dgm:prSet>
      <dgm:spPr/>
    </dgm:pt>
    <dgm:pt modelId="{60903AD5-AE4C-416B-AAC3-C257CA2674BE}" type="pres">
      <dgm:prSet presAssocID="{3B411F8B-3E33-4495-B942-D9C2BF296555}" presName="horzTwo" presStyleCnt="0"/>
      <dgm:spPr/>
    </dgm:pt>
    <dgm:pt modelId="{913BD3E8-A650-4760-BABA-E3DB871CF122}" type="pres">
      <dgm:prSet presAssocID="{A14DBD73-D58F-4F2F-BAD8-1E9F9BB9184F}" presName="sibSpaceTwo" presStyleCnt="0"/>
      <dgm:spPr/>
    </dgm:pt>
    <dgm:pt modelId="{DF17A935-BBD1-4D7E-B16E-4ADF872F8E8D}" type="pres">
      <dgm:prSet presAssocID="{61816B6F-9BEE-4C34-BA9D-9CB1DCCFA3AC}" presName="vertTwo" presStyleCnt="0"/>
      <dgm:spPr/>
    </dgm:pt>
    <dgm:pt modelId="{B02D67CC-4D7B-49B0-B94A-BAF6172FE457}" type="pres">
      <dgm:prSet presAssocID="{61816B6F-9BEE-4C34-BA9D-9CB1DCCFA3AC}" presName="txTwo" presStyleLbl="node2" presStyleIdx="1" presStyleCnt="3">
        <dgm:presLayoutVars>
          <dgm:chPref val="3"/>
        </dgm:presLayoutVars>
      </dgm:prSet>
      <dgm:spPr/>
    </dgm:pt>
    <dgm:pt modelId="{C727734E-68FA-4966-88DD-2A0B00552686}" type="pres">
      <dgm:prSet presAssocID="{61816B6F-9BEE-4C34-BA9D-9CB1DCCFA3AC}" presName="horzTwo" presStyleCnt="0"/>
      <dgm:spPr/>
    </dgm:pt>
    <dgm:pt modelId="{44FD5425-FEE5-459F-ACA5-D8EB5D535AC3}" type="pres">
      <dgm:prSet presAssocID="{84A0968E-E628-42CC-91D4-B606630DEDFA}" presName="sibSpaceTwo" presStyleCnt="0"/>
      <dgm:spPr/>
    </dgm:pt>
    <dgm:pt modelId="{12B5E307-744C-4104-86A5-507DA8BA961F}" type="pres">
      <dgm:prSet presAssocID="{2DD05FA4-ADFF-412F-B6CF-CB7C813374FD}" presName="vertTwo" presStyleCnt="0"/>
      <dgm:spPr/>
    </dgm:pt>
    <dgm:pt modelId="{9D485B77-3418-4F75-84B0-483389490915}" type="pres">
      <dgm:prSet presAssocID="{2DD05FA4-ADFF-412F-B6CF-CB7C813374FD}" presName="txTwo" presStyleLbl="node2" presStyleIdx="2" presStyleCnt="3">
        <dgm:presLayoutVars>
          <dgm:chPref val="3"/>
        </dgm:presLayoutVars>
      </dgm:prSet>
      <dgm:spPr/>
    </dgm:pt>
    <dgm:pt modelId="{D88C5F8F-9FB6-4A59-96D6-6807A789C2B3}" type="pres">
      <dgm:prSet presAssocID="{2DD05FA4-ADFF-412F-B6CF-CB7C813374FD}" presName="horzTwo" presStyleCnt="0"/>
      <dgm:spPr/>
    </dgm:pt>
  </dgm:ptLst>
  <dgm:cxnLst>
    <dgm:cxn modelId="{D630140A-3301-4834-882A-996E771B5574}" srcId="{32E2944E-0B8A-46CB-8F1D-3117AC0DB5B7}" destId="{61816B6F-9BEE-4C34-BA9D-9CB1DCCFA3AC}" srcOrd="1" destOrd="0" parTransId="{7EAFA376-0CCA-4FE1-8BAE-5C4FFD0AD307}" sibTransId="{84A0968E-E628-42CC-91D4-B606630DEDFA}"/>
    <dgm:cxn modelId="{5E8DB40F-C420-437D-A7C1-AB276FBC9DA8}" srcId="{8FE0EA00-D523-4941-8EB0-F16B3F129FE3}" destId="{32E2944E-0B8A-46CB-8F1D-3117AC0DB5B7}" srcOrd="0" destOrd="0" parTransId="{278DB69B-8AE6-4E06-8217-7C803773C531}" sibTransId="{175D21CF-4F7B-4D72-B6F8-B6515490C675}"/>
    <dgm:cxn modelId="{BAFEF12B-5F80-4FAE-88D7-3450BAC31029}" type="presOf" srcId="{61816B6F-9BEE-4C34-BA9D-9CB1DCCFA3AC}" destId="{B02D67CC-4D7B-49B0-B94A-BAF6172FE457}" srcOrd="0" destOrd="0" presId="urn:microsoft.com/office/officeart/2005/8/layout/hierarchy4"/>
    <dgm:cxn modelId="{4F93715B-CB22-4E3E-A44B-4478D3696496}" srcId="{32E2944E-0B8A-46CB-8F1D-3117AC0DB5B7}" destId="{2DD05FA4-ADFF-412F-B6CF-CB7C813374FD}" srcOrd="2" destOrd="0" parTransId="{5D24C9A5-14C6-4539-B56F-8CD35EC89B81}" sibTransId="{0285587E-209C-4C08-8456-B84376859762}"/>
    <dgm:cxn modelId="{00605764-F96B-4779-B95E-7AFF5BCFFFAC}" type="presOf" srcId="{2DD05FA4-ADFF-412F-B6CF-CB7C813374FD}" destId="{9D485B77-3418-4F75-84B0-483389490915}" srcOrd="0" destOrd="0" presId="urn:microsoft.com/office/officeart/2005/8/layout/hierarchy4"/>
    <dgm:cxn modelId="{FA21046E-5C12-44F3-86A9-431763035F94}" srcId="{32E2944E-0B8A-46CB-8F1D-3117AC0DB5B7}" destId="{3B411F8B-3E33-4495-B942-D9C2BF296555}" srcOrd="0" destOrd="0" parTransId="{B439485C-494F-4306-BCD5-3FB86AC3FD52}" sibTransId="{A14DBD73-D58F-4F2F-BAD8-1E9F9BB9184F}"/>
    <dgm:cxn modelId="{4EF0634E-398B-4FD7-9A7A-895D9DF0B08F}" type="presOf" srcId="{3B411F8B-3E33-4495-B942-D9C2BF296555}" destId="{6C6A5C93-F599-4B80-95FB-E76EFB7B7F23}" srcOrd="0" destOrd="0" presId="urn:microsoft.com/office/officeart/2005/8/layout/hierarchy4"/>
    <dgm:cxn modelId="{3FD01AE6-7EF6-4278-ACC2-711D64E4C877}" type="presOf" srcId="{32E2944E-0B8A-46CB-8F1D-3117AC0DB5B7}" destId="{5C26BE0D-FAEC-451C-ACBE-A4BC0E7A6566}" srcOrd="0" destOrd="0" presId="urn:microsoft.com/office/officeart/2005/8/layout/hierarchy4"/>
    <dgm:cxn modelId="{C32CEBF7-840E-4773-AEDB-7110FBE27CB8}" type="presOf" srcId="{8FE0EA00-D523-4941-8EB0-F16B3F129FE3}" destId="{98D32712-35D9-4BC0-96DA-78596D57202F}" srcOrd="0" destOrd="0" presId="urn:microsoft.com/office/officeart/2005/8/layout/hierarchy4"/>
    <dgm:cxn modelId="{DCC5443C-D61D-4C3E-A48D-BC3ED5301DC4}" type="presParOf" srcId="{98D32712-35D9-4BC0-96DA-78596D57202F}" destId="{52D7F4C8-E735-444F-B050-E913BADFF174}" srcOrd="0" destOrd="0" presId="urn:microsoft.com/office/officeart/2005/8/layout/hierarchy4"/>
    <dgm:cxn modelId="{52FB10F5-2028-473D-8DB8-89699BF2A643}" type="presParOf" srcId="{52D7F4C8-E735-444F-B050-E913BADFF174}" destId="{5C26BE0D-FAEC-451C-ACBE-A4BC0E7A6566}" srcOrd="0" destOrd="0" presId="urn:microsoft.com/office/officeart/2005/8/layout/hierarchy4"/>
    <dgm:cxn modelId="{47FCAE5D-6C0D-44FF-894A-4BC587A7326E}" type="presParOf" srcId="{52D7F4C8-E735-444F-B050-E913BADFF174}" destId="{4A371A36-E9EF-4050-9DDC-962206F0FFF8}" srcOrd="1" destOrd="0" presId="urn:microsoft.com/office/officeart/2005/8/layout/hierarchy4"/>
    <dgm:cxn modelId="{864B655E-81BD-458F-A5EE-C7FD06244103}" type="presParOf" srcId="{52D7F4C8-E735-444F-B050-E913BADFF174}" destId="{BB3A1567-08FB-4BB4-A811-6B51B6126FDF}" srcOrd="2" destOrd="0" presId="urn:microsoft.com/office/officeart/2005/8/layout/hierarchy4"/>
    <dgm:cxn modelId="{0859D10B-546C-40D7-8FED-6769B9FCA073}" type="presParOf" srcId="{BB3A1567-08FB-4BB4-A811-6B51B6126FDF}" destId="{08C583CC-CCC6-461B-9C47-D58D8F5B391C}" srcOrd="0" destOrd="0" presId="urn:microsoft.com/office/officeart/2005/8/layout/hierarchy4"/>
    <dgm:cxn modelId="{2DEE3585-02F9-48ED-B996-2E33EE4DB9CF}" type="presParOf" srcId="{08C583CC-CCC6-461B-9C47-D58D8F5B391C}" destId="{6C6A5C93-F599-4B80-95FB-E76EFB7B7F23}" srcOrd="0" destOrd="0" presId="urn:microsoft.com/office/officeart/2005/8/layout/hierarchy4"/>
    <dgm:cxn modelId="{F7D95048-5562-405D-820D-97A1AB66DB3D}" type="presParOf" srcId="{08C583CC-CCC6-461B-9C47-D58D8F5B391C}" destId="{60903AD5-AE4C-416B-AAC3-C257CA2674BE}" srcOrd="1" destOrd="0" presId="urn:microsoft.com/office/officeart/2005/8/layout/hierarchy4"/>
    <dgm:cxn modelId="{7CCC20EE-CB95-469F-A775-48745E3100DB}" type="presParOf" srcId="{BB3A1567-08FB-4BB4-A811-6B51B6126FDF}" destId="{913BD3E8-A650-4760-BABA-E3DB871CF122}" srcOrd="1" destOrd="0" presId="urn:microsoft.com/office/officeart/2005/8/layout/hierarchy4"/>
    <dgm:cxn modelId="{659791B6-395C-4EDF-A6D7-D462055DEE84}" type="presParOf" srcId="{BB3A1567-08FB-4BB4-A811-6B51B6126FDF}" destId="{DF17A935-BBD1-4D7E-B16E-4ADF872F8E8D}" srcOrd="2" destOrd="0" presId="urn:microsoft.com/office/officeart/2005/8/layout/hierarchy4"/>
    <dgm:cxn modelId="{E861836D-9494-4522-BCA6-6BBE32BF0627}" type="presParOf" srcId="{DF17A935-BBD1-4D7E-B16E-4ADF872F8E8D}" destId="{B02D67CC-4D7B-49B0-B94A-BAF6172FE457}" srcOrd="0" destOrd="0" presId="urn:microsoft.com/office/officeart/2005/8/layout/hierarchy4"/>
    <dgm:cxn modelId="{2932346A-1B43-4A97-A6FA-6061DFD94944}" type="presParOf" srcId="{DF17A935-BBD1-4D7E-B16E-4ADF872F8E8D}" destId="{C727734E-68FA-4966-88DD-2A0B00552686}" srcOrd="1" destOrd="0" presId="urn:microsoft.com/office/officeart/2005/8/layout/hierarchy4"/>
    <dgm:cxn modelId="{3E27AA80-9CBA-4092-9508-B6D7EABC04CF}" type="presParOf" srcId="{BB3A1567-08FB-4BB4-A811-6B51B6126FDF}" destId="{44FD5425-FEE5-459F-ACA5-D8EB5D535AC3}" srcOrd="3" destOrd="0" presId="urn:microsoft.com/office/officeart/2005/8/layout/hierarchy4"/>
    <dgm:cxn modelId="{A79631C1-99B5-480E-B7B9-7EBC27E89B7C}" type="presParOf" srcId="{BB3A1567-08FB-4BB4-A811-6B51B6126FDF}" destId="{12B5E307-744C-4104-86A5-507DA8BA961F}" srcOrd="4" destOrd="0" presId="urn:microsoft.com/office/officeart/2005/8/layout/hierarchy4"/>
    <dgm:cxn modelId="{708E6116-24EC-4F94-A364-61C708D9F719}" type="presParOf" srcId="{12B5E307-744C-4104-86A5-507DA8BA961F}" destId="{9D485B77-3418-4F75-84B0-483389490915}" srcOrd="0" destOrd="0" presId="urn:microsoft.com/office/officeart/2005/8/layout/hierarchy4"/>
    <dgm:cxn modelId="{869C813D-4D37-49F5-8FCA-7EDD4A897469}" type="presParOf" srcId="{12B5E307-744C-4104-86A5-507DA8BA961F}" destId="{D88C5F8F-9FB6-4A59-96D6-6807A789C2B3}" srcOrd="1" destOrd="0" presId="urn:microsoft.com/office/officeart/2005/8/layout/hierarchy4"/>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85E7B3-3A24-4CDB-BBBA-7D5F5EBB6AE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lt-LT"/>
        </a:p>
      </dgm:t>
    </dgm:pt>
    <dgm:pt modelId="{DBFD0967-BFFB-42F1-BFA1-F9214C3FC0B7}">
      <dgm:prSet custT="1"/>
      <dgm:spPr>
        <a:solidFill>
          <a:schemeClr val="accent1">
            <a:lumMod val="60000"/>
            <a:lumOff val="40000"/>
          </a:schemeClr>
        </a:solidFill>
      </dgm:spPr>
      <dgm:t>
        <a:bodyPr/>
        <a:lstStyle/>
        <a:p>
          <a:r>
            <a:rPr lang="lt-LT" sz="2400" b="1" dirty="0">
              <a:solidFill>
                <a:schemeClr val="tx1"/>
              </a:solidFill>
              <a:latin typeface="Times New Roman" panose="02020603050405020304" pitchFamily="18" charset="0"/>
              <a:cs typeface="Times New Roman" panose="02020603050405020304" pitchFamily="18" charset="0"/>
            </a:rPr>
            <a:t>Monitoringo programoje dažniausiai pasitaikančios klaidos:</a:t>
          </a:r>
        </a:p>
      </dgm:t>
    </dgm:pt>
    <dgm:pt modelId="{C3CBA481-F1B5-4220-9EB3-13AA2A40ECFC}" type="parTrans" cxnId="{64D11027-F1FC-4B1E-9B5E-8A297827D4D3}">
      <dgm:prSet/>
      <dgm:spPr/>
      <dgm:t>
        <a:bodyPr/>
        <a:lstStyle/>
        <a:p>
          <a:endParaRPr lang="lt-LT" sz="2000">
            <a:latin typeface="Times New Roman" panose="02020603050405020304" pitchFamily="18" charset="0"/>
            <a:cs typeface="Times New Roman" panose="02020603050405020304" pitchFamily="18" charset="0"/>
          </a:endParaRPr>
        </a:p>
      </dgm:t>
    </dgm:pt>
    <dgm:pt modelId="{E17AB49B-96EF-4221-8768-A4E153EFFD0D}" type="sibTrans" cxnId="{64D11027-F1FC-4B1E-9B5E-8A297827D4D3}">
      <dgm:prSet/>
      <dgm:spPr/>
      <dgm:t>
        <a:bodyPr/>
        <a:lstStyle/>
        <a:p>
          <a:endParaRPr lang="lt-LT" sz="2000">
            <a:latin typeface="Times New Roman" panose="02020603050405020304" pitchFamily="18" charset="0"/>
            <a:cs typeface="Times New Roman" panose="02020603050405020304" pitchFamily="18" charset="0"/>
          </a:endParaRPr>
        </a:p>
      </dgm:t>
    </dgm:pt>
    <dgm:pt modelId="{B71E40D5-AC9D-4DA4-A6A8-B7AAFBC381FE}">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Pateikta informacija apie oro taršos šaltinius, išleistuvus ir kt. neatitinka (nesutampa) su paraiškoje pateikta informacija.</a:t>
          </a:r>
        </a:p>
      </dgm:t>
    </dgm:pt>
    <dgm:pt modelId="{F5B865EA-75DE-4209-953B-7903E8F78A95}" type="parTrans" cxnId="{D56E78AD-64EA-4D31-94BA-F41B230C724A}">
      <dgm:prSet/>
      <dgm:spPr/>
      <dgm:t>
        <a:bodyPr/>
        <a:lstStyle/>
        <a:p>
          <a:endParaRPr lang="lt-LT" sz="2000">
            <a:latin typeface="Times New Roman" panose="02020603050405020304" pitchFamily="18" charset="0"/>
            <a:cs typeface="Times New Roman" panose="02020603050405020304" pitchFamily="18" charset="0"/>
          </a:endParaRPr>
        </a:p>
      </dgm:t>
    </dgm:pt>
    <dgm:pt modelId="{D66C08A2-104C-4018-9576-62CF0A5CC1C5}" type="sibTrans" cxnId="{D56E78AD-64EA-4D31-94BA-F41B230C724A}">
      <dgm:prSet/>
      <dgm:spPr/>
      <dgm:t>
        <a:bodyPr/>
        <a:lstStyle/>
        <a:p>
          <a:endParaRPr lang="lt-LT" sz="2000">
            <a:latin typeface="Times New Roman" panose="02020603050405020304" pitchFamily="18" charset="0"/>
            <a:cs typeface="Times New Roman" panose="02020603050405020304" pitchFamily="18" charset="0"/>
          </a:endParaRPr>
        </a:p>
      </dgm:t>
    </dgm:pt>
    <dgm:pt modelId="{38763017-84EE-4FA7-B2F3-DE3503EC0525}">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Nepateikiami aplinkos oro teršalų TPR ir kategorijų skaičiavimai.</a:t>
          </a:r>
        </a:p>
      </dgm:t>
    </dgm:pt>
    <dgm:pt modelId="{9B1A5FA1-FC29-46F2-8BBB-54625E730372}" type="parTrans" cxnId="{F9E50630-1CA7-47DC-9EB7-16563D6E2F82}">
      <dgm:prSet/>
      <dgm:spPr/>
      <dgm:t>
        <a:bodyPr/>
        <a:lstStyle/>
        <a:p>
          <a:endParaRPr lang="lt-LT" sz="2000">
            <a:latin typeface="Times New Roman" panose="02020603050405020304" pitchFamily="18" charset="0"/>
            <a:cs typeface="Times New Roman" panose="02020603050405020304" pitchFamily="18" charset="0"/>
          </a:endParaRPr>
        </a:p>
      </dgm:t>
    </dgm:pt>
    <dgm:pt modelId="{3729C208-ACF3-44D2-8882-33F08EEBD92D}" type="sibTrans" cxnId="{F9E50630-1CA7-47DC-9EB7-16563D6E2F82}">
      <dgm:prSet/>
      <dgm:spPr/>
      <dgm:t>
        <a:bodyPr/>
        <a:lstStyle/>
        <a:p>
          <a:endParaRPr lang="lt-LT" sz="2000">
            <a:latin typeface="Times New Roman" panose="02020603050405020304" pitchFamily="18" charset="0"/>
            <a:cs typeface="Times New Roman" panose="02020603050405020304" pitchFamily="18" charset="0"/>
          </a:endParaRPr>
        </a:p>
      </dgm:t>
    </dgm:pt>
    <dgm:pt modelId="{FDABFB6D-12A5-410E-91EF-73388682F0E1}">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Neteisingai nustatomas matavimų dažnumas.</a:t>
          </a:r>
        </a:p>
      </dgm:t>
    </dgm:pt>
    <dgm:pt modelId="{BE3C72B6-6358-4161-AC9F-96224289EE5E}" type="parTrans" cxnId="{B6B0551E-AEDC-405B-8406-712901D2301E}">
      <dgm:prSet/>
      <dgm:spPr/>
      <dgm:t>
        <a:bodyPr/>
        <a:lstStyle/>
        <a:p>
          <a:endParaRPr lang="lt-LT" sz="2000">
            <a:latin typeface="Times New Roman" panose="02020603050405020304" pitchFamily="18" charset="0"/>
            <a:cs typeface="Times New Roman" panose="02020603050405020304" pitchFamily="18" charset="0"/>
          </a:endParaRPr>
        </a:p>
      </dgm:t>
    </dgm:pt>
    <dgm:pt modelId="{3B8DC6A4-58CB-41FC-A4D6-344B658972B6}" type="sibTrans" cxnId="{B6B0551E-AEDC-405B-8406-712901D2301E}">
      <dgm:prSet/>
      <dgm:spPr/>
      <dgm:t>
        <a:bodyPr/>
        <a:lstStyle/>
        <a:p>
          <a:endParaRPr lang="lt-LT" sz="2000">
            <a:latin typeface="Times New Roman" panose="02020603050405020304" pitchFamily="18" charset="0"/>
            <a:cs typeface="Times New Roman" panose="02020603050405020304" pitchFamily="18" charset="0"/>
          </a:endParaRPr>
        </a:p>
      </dgm:t>
    </dgm:pt>
    <dgm:pt modelId="{15F4F8F3-52C5-491A-80A6-1C86FBE5300A}">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Nenumatomi atlikti privalomi nuotekų matavimai prieš ir po valymo.</a:t>
          </a:r>
        </a:p>
      </dgm:t>
    </dgm:pt>
    <dgm:pt modelId="{9CBCAB15-BD4D-4B39-BE65-EA24A8B5BA88}" type="parTrans" cxnId="{6AAD58B9-9AD6-47A2-A799-99B293F603FD}">
      <dgm:prSet/>
      <dgm:spPr/>
      <dgm:t>
        <a:bodyPr/>
        <a:lstStyle/>
        <a:p>
          <a:endParaRPr lang="lt-LT" sz="2000">
            <a:latin typeface="Times New Roman" panose="02020603050405020304" pitchFamily="18" charset="0"/>
            <a:cs typeface="Times New Roman" panose="02020603050405020304" pitchFamily="18" charset="0"/>
          </a:endParaRPr>
        </a:p>
      </dgm:t>
    </dgm:pt>
    <dgm:pt modelId="{083459B5-166D-40AA-91FD-7F13F559C8FD}" type="sibTrans" cxnId="{6AAD58B9-9AD6-47A2-A799-99B293F603FD}">
      <dgm:prSet/>
      <dgm:spPr/>
      <dgm:t>
        <a:bodyPr/>
        <a:lstStyle/>
        <a:p>
          <a:endParaRPr lang="lt-LT" sz="2000">
            <a:latin typeface="Times New Roman" panose="02020603050405020304" pitchFamily="18" charset="0"/>
            <a:cs typeface="Times New Roman" panose="02020603050405020304" pitchFamily="18" charset="0"/>
          </a:endParaRPr>
        </a:p>
      </dgm:t>
    </dgm:pt>
    <dgm:pt modelId="{8F66CE4B-8227-45CD-A34F-D419DC61D52D}">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Nenurodomos išleidžiamų teršalų laboratorinės kontrolės vietos.</a:t>
          </a:r>
        </a:p>
      </dgm:t>
    </dgm:pt>
    <dgm:pt modelId="{D8AFEF88-0C49-4AE4-BBBD-7B3F319D7A34}" type="parTrans" cxnId="{04404AF4-D3B4-4E18-B20A-594C480ED8F1}">
      <dgm:prSet/>
      <dgm:spPr/>
      <dgm:t>
        <a:bodyPr/>
        <a:lstStyle/>
        <a:p>
          <a:endParaRPr lang="lt-LT" sz="2000">
            <a:latin typeface="Times New Roman" panose="02020603050405020304" pitchFamily="18" charset="0"/>
            <a:cs typeface="Times New Roman" panose="02020603050405020304" pitchFamily="18" charset="0"/>
          </a:endParaRPr>
        </a:p>
      </dgm:t>
    </dgm:pt>
    <dgm:pt modelId="{2FB0C55A-8BBE-41DD-A8A6-9B2AE75F5779}" type="sibTrans" cxnId="{04404AF4-D3B4-4E18-B20A-594C480ED8F1}">
      <dgm:prSet/>
      <dgm:spPr/>
      <dgm:t>
        <a:bodyPr/>
        <a:lstStyle/>
        <a:p>
          <a:endParaRPr lang="lt-LT" sz="2000">
            <a:latin typeface="Times New Roman" panose="02020603050405020304" pitchFamily="18" charset="0"/>
            <a:cs typeface="Times New Roman" panose="02020603050405020304" pitchFamily="18" charset="0"/>
          </a:endParaRPr>
        </a:p>
      </dgm:t>
    </dgm:pt>
    <dgm:pt modelId="{083878D3-4E01-41C1-8EA7-E8B8EC64C481}">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Į programą įtraukiami ne visi privalomi stebėti teršalai, neatsižvelgiama į GPGB išvadas.</a:t>
          </a:r>
        </a:p>
      </dgm:t>
    </dgm:pt>
    <dgm:pt modelId="{710BDE90-1316-4476-99D6-1256D66F617D}" type="parTrans" cxnId="{E1998E8C-5FBD-4E8C-9EA5-0C9AAB58BE8D}">
      <dgm:prSet/>
      <dgm:spPr/>
      <dgm:t>
        <a:bodyPr/>
        <a:lstStyle/>
        <a:p>
          <a:endParaRPr lang="lt-LT" sz="2000">
            <a:latin typeface="Times New Roman" panose="02020603050405020304" pitchFamily="18" charset="0"/>
            <a:cs typeface="Times New Roman" panose="02020603050405020304" pitchFamily="18" charset="0"/>
          </a:endParaRPr>
        </a:p>
      </dgm:t>
    </dgm:pt>
    <dgm:pt modelId="{1E1AF0AF-96C7-42EE-9EF1-3E3DC990BEAB}" type="sibTrans" cxnId="{E1998E8C-5FBD-4E8C-9EA5-0C9AAB58BE8D}">
      <dgm:prSet/>
      <dgm:spPr/>
      <dgm:t>
        <a:bodyPr/>
        <a:lstStyle/>
        <a:p>
          <a:endParaRPr lang="lt-LT" sz="2000">
            <a:latin typeface="Times New Roman" panose="02020603050405020304" pitchFamily="18" charset="0"/>
            <a:cs typeface="Times New Roman" panose="02020603050405020304" pitchFamily="18" charset="0"/>
          </a:endParaRPr>
        </a:p>
      </dgm:t>
    </dgm:pt>
    <dgm:pt modelId="{0122E6AE-8E52-48AB-A129-01DBA6120A26}">
      <dgm:prSet custT="1"/>
      <dgm:spPr>
        <a:solidFill>
          <a:srgbClr val="B6E4FA"/>
        </a:solidFill>
      </dgm:spPr>
      <dgm:t>
        <a:bodyPr/>
        <a:lstStyle/>
        <a:p>
          <a:pPr algn="l">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Vadovaujamasi neteisingais teisės aktų punktais.</a:t>
          </a:r>
        </a:p>
      </dgm:t>
    </dgm:pt>
    <dgm:pt modelId="{628AA0AE-F58C-4CE6-B167-7CDD3C642757}" type="parTrans" cxnId="{CCBF33A9-BB93-4A9F-A5E1-A6A4A14041D1}">
      <dgm:prSet/>
      <dgm:spPr/>
      <dgm:t>
        <a:bodyPr/>
        <a:lstStyle/>
        <a:p>
          <a:endParaRPr lang="lt-LT" sz="2000">
            <a:latin typeface="Times New Roman" panose="02020603050405020304" pitchFamily="18" charset="0"/>
            <a:cs typeface="Times New Roman" panose="02020603050405020304" pitchFamily="18" charset="0"/>
          </a:endParaRPr>
        </a:p>
      </dgm:t>
    </dgm:pt>
    <dgm:pt modelId="{9AFCBF6E-1643-4D63-B99D-78DAB3552F4B}" type="sibTrans" cxnId="{CCBF33A9-BB93-4A9F-A5E1-A6A4A14041D1}">
      <dgm:prSet/>
      <dgm:spPr/>
      <dgm:t>
        <a:bodyPr/>
        <a:lstStyle/>
        <a:p>
          <a:endParaRPr lang="lt-LT" sz="2000">
            <a:latin typeface="Times New Roman" panose="02020603050405020304" pitchFamily="18" charset="0"/>
            <a:cs typeface="Times New Roman" panose="02020603050405020304" pitchFamily="18" charset="0"/>
          </a:endParaRPr>
        </a:p>
      </dgm:t>
    </dgm:pt>
    <dgm:pt modelId="{9DBF71D6-2768-4CC2-B7E2-B733C6FE1387}" type="pres">
      <dgm:prSet presAssocID="{A085E7B3-3A24-4CDB-BBBA-7D5F5EBB6AE5}" presName="Name0" presStyleCnt="0">
        <dgm:presLayoutVars>
          <dgm:dir/>
          <dgm:animLvl val="lvl"/>
          <dgm:resizeHandles val="exact"/>
        </dgm:presLayoutVars>
      </dgm:prSet>
      <dgm:spPr/>
    </dgm:pt>
    <dgm:pt modelId="{23D3BFAD-D08B-4748-A854-810ED3C0BDDD}" type="pres">
      <dgm:prSet presAssocID="{DBFD0967-BFFB-42F1-BFA1-F9214C3FC0B7}" presName="linNode" presStyleCnt="0"/>
      <dgm:spPr/>
    </dgm:pt>
    <dgm:pt modelId="{EA0C8C2D-8B2F-41A9-B474-2ED21B8BB39A}" type="pres">
      <dgm:prSet presAssocID="{DBFD0967-BFFB-42F1-BFA1-F9214C3FC0B7}" presName="parentText" presStyleLbl="node1" presStyleIdx="0" presStyleCnt="1" custScaleX="39868" custScaleY="86946" custLinFactNeighborX="-1020" custLinFactNeighborY="4155">
        <dgm:presLayoutVars>
          <dgm:chMax val="1"/>
          <dgm:bulletEnabled val="1"/>
        </dgm:presLayoutVars>
      </dgm:prSet>
      <dgm:spPr/>
    </dgm:pt>
    <dgm:pt modelId="{0EE965DF-1328-4D48-BEB2-92A5468898FC}" type="pres">
      <dgm:prSet presAssocID="{DBFD0967-BFFB-42F1-BFA1-F9214C3FC0B7}" presName="descendantText" presStyleLbl="alignAccFollowNode1" presStyleIdx="0" presStyleCnt="1" custScaleX="95262" custLinFactNeighborX="-2515" custLinFactNeighborY="4776">
        <dgm:presLayoutVars>
          <dgm:bulletEnabled val="1"/>
        </dgm:presLayoutVars>
      </dgm:prSet>
      <dgm:spPr/>
    </dgm:pt>
  </dgm:ptLst>
  <dgm:cxnLst>
    <dgm:cxn modelId="{DB39D70A-9638-4463-9F95-6BAF54A30ED7}" type="presOf" srcId="{B71E40D5-AC9D-4DA4-A6A8-B7AAFBC381FE}" destId="{0EE965DF-1328-4D48-BEB2-92A5468898FC}" srcOrd="0" destOrd="0" presId="urn:microsoft.com/office/officeart/2005/8/layout/vList5"/>
    <dgm:cxn modelId="{B6B0551E-AEDC-405B-8406-712901D2301E}" srcId="{DBFD0967-BFFB-42F1-BFA1-F9214C3FC0B7}" destId="{FDABFB6D-12A5-410E-91EF-73388682F0E1}" srcOrd="2" destOrd="0" parTransId="{BE3C72B6-6358-4161-AC9F-96224289EE5E}" sibTransId="{3B8DC6A4-58CB-41FC-A4D6-344B658972B6}"/>
    <dgm:cxn modelId="{27883222-7D4C-474D-9E69-86AE5F17A164}" type="presOf" srcId="{A085E7B3-3A24-4CDB-BBBA-7D5F5EBB6AE5}" destId="{9DBF71D6-2768-4CC2-B7E2-B733C6FE1387}" srcOrd="0" destOrd="0" presId="urn:microsoft.com/office/officeart/2005/8/layout/vList5"/>
    <dgm:cxn modelId="{64D11027-F1FC-4B1E-9B5E-8A297827D4D3}" srcId="{A085E7B3-3A24-4CDB-BBBA-7D5F5EBB6AE5}" destId="{DBFD0967-BFFB-42F1-BFA1-F9214C3FC0B7}" srcOrd="0" destOrd="0" parTransId="{C3CBA481-F1B5-4220-9EB3-13AA2A40ECFC}" sibTransId="{E17AB49B-96EF-4221-8768-A4E153EFFD0D}"/>
    <dgm:cxn modelId="{F9E50630-1CA7-47DC-9EB7-16563D6E2F82}" srcId="{DBFD0967-BFFB-42F1-BFA1-F9214C3FC0B7}" destId="{38763017-84EE-4FA7-B2F3-DE3503EC0525}" srcOrd="1" destOrd="0" parTransId="{9B1A5FA1-FC29-46F2-8BBB-54625E730372}" sibTransId="{3729C208-ACF3-44D2-8882-33F08EEBD92D}"/>
    <dgm:cxn modelId="{F8E11756-0400-45F1-9A10-D4FBE47C6FD2}" type="presOf" srcId="{0122E6AE-8E52-48AB-A129-01DBA6120A26}" destId="{0EE965DF-1328-4D48-BEB2-92A5468898FC}" srcOrd="0" destOrd="6" presId="urn:microsoft.com/office/officeart/2005/8/layout/vList5"/>
    <dgm:cxn modelId="{E1998E8C-5FBD-4E8C-9EA5-0C9AAB58BE8D}" srcId="{DBFD0967-BFFB-42F1-BFA1-F9214C3FC0B7}" destId="{083878D3-4E01-41C1-8EA7-E8B8EC64C481}" srcOrd="5" destOrd="0" parTransId="{710BDE90-1316-4476-99D6-1256D66F617D}" sibTransId="{1E1AF0AF-96C7-42EE-9EF1-3E3DC990BEAB}"/>
    <dgm:cxn modelId="{719BA292-66F1-441B-905F-3E200392C410}" type="presOf" srcId="{38763017-84EE-4FA7-B2F3-DE3503EC0525}" destId="{0EE965DF-1328-4D48-BEB2-92A5468898FC}" srcOrd="0" destOrd="1" presId="urn:microsoft.com/office/officeart/2005/8/layout/vList5"/>
    <dgm:cxn modelId="{9CEB179F-2960-441B-A985-7514B6B5B0B2}" type="presOf" srcId="{FDABFB6D-12A5-410E-91EF-73388682F0E1}" destId="{0EE965DF-1328-4D48-BEB2-92A5468898FC}" srcOrd="0" destOrd="2" presId="urn:microsoft.com/office/officeart/2005/8/layout/vList5"/>
    <dgm:cxn modelId="{CCBF33A9-BB93-4A9F-A5E1-A6A4A14041D1}" srcId="{DBFD0967-BFFB-42F1-BFA1-F9214C3FC0B7}" destId="{0122E6AE-8E52-48AB-A129-01DBA6120A26}" srcOrd="6" destOrd="0" parTransId="{628AA0AE-F58C-4CE6-B167-7CDD3C642757}" sibTransId="{9AFCBF6E-1643-4D63-B99D-78DAB3552F4B}"/>
    <dgm:cxn modelId="{D56E78AD-64EA-4D31-94BA-F41B230C724A}" srcId="{DBFD0967-BFFB-42F1-BFA1-F9214C3FC0B7}" destId="{B71E40D5-AC9D-4DA4-A6A8-B7AAFBC381FE}" srcOrd="0" destOrd="0" parTransId="{F5B865EA-75DE-4209-953B-7903E8F78A95}" sibTransId="{D66C08A2-104C-4018-9576-62CF0A5CC1C5}"/>
    <dgm:cxn modelId="{552E16B0-938A-4137-8EE4-69733A0B8C6E}" type="presOf" srcId="{8F66CE4B-8227-45CD-A34F-D419DC61D52D}" destId="{0EE965DF-1328-4D48-BEB2-92A5468898FC}" srcOrd="0" destOrd="4" presId="urn:microsoft.com/office/officeart/2005/8/layout/vList5"/>
    <dgm:cxn modelId="{2114A2B1-C778-4A60-8452-901D969D3032}" type="presOf" srcId="{DBFD0967-BFFB-42F1-BFA1-F9214C3FC0B7}" destId="{EA0C8C2D-8B2F-41A9-B474-2ED21B8BB39A}" srcOrd="0" destOrd="0" presId="urn:microsoft.com/office/officeart/2005/8/layout/vList5"/>
    <dgm:cxn modelId="{6AAD58B9-9AD6-47A2-A799-99B293F603FD}" srcId="{DBFD0967-BFFB-42F1-BFA1-F9214C3FC0B7}" destId="{15F4F8F3-52C5-491A-80A6-1C86FBE5300A}" srcOrd="3" destOrd="0" parTransId="{9CBCAB15-BD4D-4B39-BE65-EA24A8B5BA88}" sibTransId="{083459B5-166D-40AA-91FD-7F13F559C8FD}"/>
    <dgm:cxn modelId="{105AE8DC-E30B-4CB8-82C1-E07352D37F51}" type="presOf" srcId="{083878D3-4E01-41C1-8EA7-E8B8EC64C481}" destId="{0EE965DF-1328-4D48-BEB2-92A5468898FC}" srcOrd="0" destOrd="5" presId="urn:microsoft.com/office/officeart/2005/8/layout/vList5"/>
    <dgm:cxn modelId="{04404AF4-D3B4-4E18-B20A-594C480ED8F1}" srcId="{DBFD0967-BFFB-42F1-BFA1-F9214C3FC0B7}" destId="{8F66CE4B-8227-45CD-A34F-D419DC61D52D}" srcOrd="4" destOrd="0" parTransId="{D8AFEF88-0C49-4AE4-BBBD-7B3F319D7A34}" sibTransId="{2FB0C55A-8BBE-41DD-A8A6-9B2AE75F5779}"/>
    <dgm:cxn modelId="{A5B7F7F4-EFC7-4AC7-844F-8C109A18D2FE}" type="presOf" srcId="{15F4F8F3-52C5-491A-80A6-1C86FBE5300A}" destId="{0EE965DF-1328-4D48-BEB2-92A5468898FC}" srcOrd="0" destOrd="3" presId="urn:microsoft.com/office/officeart/2005/8/layout/vList5"/>
    <dgm:cxn modelId="{FB4EE58C-693D-4F4B-939B-D15F6A2C6446}" type="presParOf" srcId="{9DBF71D6-2768-4CC2-B7E2-B733C6FE1387}" destId="{23D3BFAD-D08B-4748-A854-810ED3C0BDDD}" srcOrd="0" destOrd="0" presId="urn:microsoft.com/office/officeart/2005/8/layout/vList5"/>
    <dgm:cxn modelId="{8FB58927-5153-4BD0-8EDF-805700E20677}" type="presParOf" srcId="{23D3BFAD-D08B-4748-A854-810ED3C0BDDD}" destId="{EA0C8C2D-8B2F-41A9-B474-2ED21B8BB39A}" srcOrd="0" destOrd="0" presId="urn:microsoft.com/office/officeart/2005/8/layout/vList5"/>
    <dgm:cxn modelId="{444EA615-395A-4C8A-8378-F683EEE267FB}" type="presParOf" srcId="{23D3BFAD-D08B-4748-A854-810ED3C0BDDD}" destId="{0EE965DF-1328-4D48-BEB2-92A5468898FC}"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038585-A8AA-4F68-A4EC-96D7F05428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t-LT"/>
        </a:p>
      </dgm:t>
    </dgm:pt>
    <dgm:pt modelId="{3646A522-6677-46FC-AE00-26DA1F077AEA}">
      <dgm:prSet custT="1"/>
      <dgm:spPr>
        <a:solidFill>
          <a:srgbClr val="B6E4FA"/>
        </a:solidFill>
      </dgm:spPr>
      <dgm:t>
        <a:bodyPr/>
        <a:lstStyle/>
        <a:p>
          <a:pPr algn="just">
            <a:lnSpc>
              <a:spcPct val="100000"/>
            </a:lnSpc>
          </a:pPr>
          <a:r>
            <a:rPr lang="lt-LT" sz="2500" i="0" dirty="0">
              <a:solidFill>
                <a:schemeClr val="tx1"/>
              </a:solidFill>
              <a:latin typeface="Times New Roman" panose="02020603050405020304" pitchFamily="18" charset="0"/>
              <a:cs typeface="Times New Roman" panose="02020603050405020304" pitchFamily="18" charset="0"/>
            </a:rPr>
            <a:t>T</a:t>
          </a:r>
          <a:r>
            <a:rPr lang="en-US" sz="2500" i="0" dirty="0">
              <a:solidFill>
                <a:schemeClr val="tx1"/>
              </a:solidFill>
              <a:latin typeface="Times New Roman" panose="02020603050405020304" pitchFamily="18" charset="0"/>
              <a:cs typeface="Times New Roman" panose="02020603050405020304" pitchFamily="18" charset="0"/>
            </a:rPr>
            <a:t>eikiama  </a:t>
          </a:r>
          <a:r>
            <a:rPr lang="lt-LT" sz="2500" i="0" dirty="0">
              <a:solidFill>
                <a:schemeClr val="tx1"/>
              </a:solidFill>
              <a:latin typeface="Times New Roman" panose="02020603050405020304" pitchFamily="18" charset="0"/>
              <a:cs typeface="Times New Roman" panose="02020603050405020304" pitchFamily="18" charset="0"/>
            </a:rPr>
            <a:t>neturin</a:t>
          </a:r>
          <a:r>
            <a:rPr lang="en-US" sz="2500" i="0" dirty="0">
              <a:solidFill>
                <a:schemeClr val="tx1"/>
              </a:solidFill>
              <a:latin typeface="Times New Roman" panose="02020603050405020304" pitchFamily="18" charset="0"/>
              <a:cs typeface="Times New Roman" panose="02020603050405020304" pitchFamily="18" charset="0"/>
            </a:rPr>
            <a:t>t</a:t>
          </a:r>
          <a:r>
            <a:rPr lang="lt-LT" sz="2500" i="0" dirty="0">
              <a:solidFill>
                <a:schemeClr val="tx1"/>
              </a:solidFill>
              <a:latin typeface="Times New Roman" panose="02020603050405020304" pitchFamily="18" charset="0"/>
              <a:cs typeface="Times New Roman" panose="02020603050405020304" pitchFamily="18" charset="0"/>
            </a:rPr>
            <a:t> suderintos monitoringo programos;</a:t>
          </a:r>
          <a:endParaRPr lang="lt-LT" sz="2500" dirty="0">
            <a:solidFill>
              <a:schemeClr val="tx1"/>
            </a:solidFill>
            <a:latin typeface="Times New Roman" panose="02020603050405020304" pitchFamily="18" charset="0"/>
            <a:cs typeface="Times New Roman" panose="02020603050405020304" pitchFamily="18" charset="0"/>
          </a:endParaRPr>
        </a:p>
      </dgm:t>
    </dgm:pt>
    <dgm:pt modelId="{A16B0DFD-DA76-460C-BAD5-0E0681D9859D}" type="parTrans" cxnId="{2F1EE168-81D0-4B1D-A6D2-FF84A291C344}">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09681F1B-428F-4B32-AA6E-18F4213C75DD}" type="sibTrans" cxnId="{2F1EE168-81D0-4B1D-A6D2-FF84A291C344}">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BD70BCC5-F4FB-4E80-BFF4-53E87FB1C243}">
      <dgm:prSet custT="1"/>
      <dgm:spPr>
        <a:solidFill>
          <a:srgbClr val="B6E4FA"/>
        </a:solidFill>
      </dgm:spPr>
      <dgm:t>
        <a:bodyPr/>
        <a:lstStyle/>
        <a:p>
          <a:pPr algn="just">
            <a:lnSpc>
              <a:spcPct val="100000"/>
            </a:lnSpc>
          </a:pPr>
          <a:r>
            <a:rPr lang="lt-LT" sz="2500" i="0" dirty="0">
              <a:solidFill>
                <a:schemeClr val="tx1"/>
              </a:solidFill>
              <a:latin typeface="Times New Roman" panose="02020603050405020304" pitchFamily="18" charset="0"/>
              <a:cs typeface="Times New Roman" panose="02020603050405020304" pitchFamily="18" charset="0"/>
            </a:rPr>
            <a:t>A</a:t>
          </a:r>
          <a:r>
            <a:rPr lang="en-US" sz="2500" i="0" dirty="0">
              <a:solidFill>
                <a:schemeClr val="tx1"/>
              </a:solidFill>
              <a:latin typeface="Times New Roman" panose="02020603050405020304" pitchFamily="18" charset="0"/>
              <a:cs typeface="Times New Roman" panose="02020603050405020304" pitchFamily="18" charset="0"/>
            </a:rPr>
            <a:t>taskaita </a:t>
          </a:r>
          <a:r>
            <a:rPr lang="lt-LT" sz="2500" i="0" dirty="0">
              <a:solidFill>
                <a:schemeClr val="tx1"/>
              </a:solidFill>
              <a:latin typeface="Times New Roman" panose="02020603050405020304" pitchFamily="18" charset="0"/>
              <a:cs typeface="Times New Roman" panose="02020603050405020304" pitchFamily="18" charset="0"/>
            </a:rPr>
            <a:t>t</a:t>
          </a:r>
          <a:r>
            <a:rPr lang="en-US" sz="2500" i="0" dirty="0">
              <a:solidFill>
                <a:schemeClr val="tx1"/>
              </a:solidFill>
              <a:latin typeface="Times New Roman" panose="02020603050405020304" pitchFamily="18" charset="0"/>
              <a:cs typeface="Times New Roman" panose="02020603050405020304" pitchFamily="18" charset="0"/>
            </a:rPr>
            <a:t>eikiama</a:t>
          </a:r>
          <a:r>
            <a:rPr lang="lt-LT" sz="2500" i="0" dirty="0">
              <a:solidFill>
                <a:schemeClr val="tx1"/>
              </a:solidFill>
              <a:latin typeface="Times New Roman" panose="02020603050405020304" pitchFamily="18" charset="0"/>
              <a:cs typeface="Times New Roman" panose="02020603050405020304" pitchFamily="18" charset="0"/>
            </a:rPr>
            <a:t> </a:t>
          </a:r>
          <a:r>
            <a:rPr lang="en-US" sz="2500" i="0" dirty="0">
              <a:solidFill>
                <a:schemeClr val="tx1"/>
              </a:solidFill>
              <a:latin typeface="Times New Roman" panose="02020603050405020304" pitchFamily="18" charset="0"/>
              <a:cs typeface="Times New Roman" panose="02020603050405020304" pitchFamily="18" charset="0"/>
            </a:rPr>
            <a:t>be lydra</a:t>
          </a:r>
          <a:r>
            <a:rPr lang="lt-LT" sz="2500" i="0" dirty="0">
              <a:solidFill>
                <a:schemeClr val="tx1"/>
              </a:solidFill>
              <a:latin typeface="Times New Roman" panose="02020603050405020304" pitchFamily="18" charset="0"/>
              <a:cs typeface="Times New Roman" panose="02020603050405020304" pitchFamily="18" charset="0"/>
            </a:rPr>
            <a:t>ščio;</a:t>
          </a:r>
          <a:endParaRPr lang="lt-LT" sz="2500" dirty="0">
            <a:solidFill>
              <a:schemeClr val="tx1"/>
            </a:solidFill>
            <a:latin typeface="Times New Roman" panose="02020603050405020304" pitchFamily="18" charset="0"/>
            <a:cs typeface="Times New Roman" panose="02020603050405020304" pitchFamily="18" charset="0"/>
          </a:endParaRPr>
        </a:p>
      </dgm:t>
    </dgm:pt>
    <dgm:pt modelId="{E37BC2E8-6C9D-4064-9A32-7F0F5B368C59}" type="parTrans" cxnId="{057AD429-AA2E-4FE3-84EE-F0A26B8DF67C}">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B6B8216C-CF0E-4B9C-A770-595C76F2E0D2}" type="sibTrans" cxnId="{057AD429-AA2E-4FE3-84EE-F0A26B8DF67C}">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95482172-88A6-4374-80E9-B2361EE8161D}">
      <dgm:prSet custT="1"/>
      <dgm:spPr>
        <a:solidFill>
          <a:srgbClr val="B6E4FA"/>
        </a:solidFill>
      </dgm:spPr>
      <dgm:t>
        <a:bodyPr/>
        <a:lstStyle/>
        <a:p>
          <a:pPr algn="just">
            <a:lnSpc>
              <a:spcPct val="100000"/>
            </a:lnSpc>
          </a:pPr>
          <a:r>
            <a:rPr lang="lt-LT" sz="2500" i="0" dirty="0">
              <a:solidFill>
                <a:schemeClr val="tx1"/>
              </a:solidFill>
              <a:latin typeface="Times New Roman" panose="02020603050405020304" pitchFamily="18" charset="0"/>
              <a:cs typeface="Times New Roman" panose="02020603050405020304" pitchFamily="18" charset="0"/>
            </a:rPr>
            <a:t>Tiekiama </a:t>
          </a:r>
          <a:r>
            <a:rPr lang="en-US" sz="2500" i="0" dirty="0">
              <a:solidFill>
                <a:schemeClr val="tx1"/>
              </a:solidFill>
              <a:latin typeface="Times New Roman" panose="02020603050405020304" pitchFamily="18" charset="0"/>
              <a:cs typeface="Times New Roman" panose="02020603050405020304" pitchFamily="18" charset="0"/>
            </a:rPr>
            <a:t>n</a:t>
          </a:r>
          <a:r>
            <a:rPr lang="lt-LT" sz="2500" i="0" dirty="0">
              <a:solidFill>
                <a:schemeClr val="tx1"/>
              </a:solidFill>
              <a:latin typeface="Times New Roman" panose="02020603050405020304" pitchFamily="18" charset="0"/>
              <a:cs typeface="Times New Roman" panose="02020603050405020304" pitchFamily="18" charset="0"/>
            </a:rPr>
            <a:t>epasirašyta</a:t>
          </a:r>
          <a:r>
            <a:rPr lang="en-US" sz="2500" i="0" dirty="0">
              <a:solidFill>
                <a:schemeClr val="tx1"/>
              </a:solidFill>
              <a:latin typeface="Times New Roman" panose="02020603050405020304" pitchFamily="18" charset="0"/>
              <a:cs typeface="Times New Roman" panose="02020603050405020304" pitchFamily="18" charset="0"/>
            </a:rPr>
            <a:t> monitoringo ataskaita</a:t>
          </a:r>
          <a:r>
            <a:rPr lang="lt-LT" sz="2500" i="0" dirty="0">
              <a:solidFill>
                <a:schemeClr val="tx1"/>
              </a:solidFill>
              <a:latin typeface="Times New Roman" panose="02020603050405020304" pitchFamily="18" charset="0"/>
              <a:cs typeface="Times New Roman" panose="02020603050405020304" pitchFamily="18" charset="0"/>
            </a:rPr>
            <a:t>.</a:t>
          </a:r>
          <a:endParaRPr lang="lt-LT" sz="2500" dirty="0">
            <a:solidFill>
              <a:schemeClr val="tx1"/>
            </a:solidFill>
            <a:latin typeface="Times New Roman" panose="02020603050405020304" pitchFamily="18" charset="0"/>
            <a:cs typeface="Times New Roman" panose="02020603050405020304" pitchFamily="18" charset="0"/>
          </a:endParaRPr>
        </a:p>
      </dgm:t>
    </dgm:pt>
    <dgm:pt modelId="{E89D746F-1783-42CF-9150-4549117F16AD}" type="parTrans" cxnId="{9204F365-1D8C-4BF6-BF61-EDDD49F52354}">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5B6169B2-317C-48EB-80BF-1E45F1812EE2}" type="sibTrans" cxnId="{9204F365-1D8C-4BF6-BF61-EDDD49F52354}">
      <dgm:prSet/>
      <dgm:spPr/>
      <dgm:t>
        <a:bodyPr/>
        <a:lstStyle/>
        <a:p>
          <a:pPr algn="just"/>
          <a:endParaRPr lang="lt-LT" sz="2500">
            <a:solidFill>
              <a:schemeClr val="tx1"/>
            </a:solidFill>
            <a:latin typeface="Times New Roman" panose="02020603050405020304" pitchFamily="18" charset="0"/>
            <a:cs typeface="Times New Roman" panose="02020603050405020304" pitchFamily="18" charset="0"/>
          </a:endParaRPr>
        </a:p>
      </dgm:t>
    </dgm:pt>
    <dgm:pt modelId="{6F66320E-57B8-4976-8FE9-E8CE2D7DD93D}" type="pres">
      <dgm:prSet presAssocID="{26038585-A8AA-4F68-A4EC-96D7F05428E5}" presName="linear" presStyleCnt="0">
        <dgm:presLayoutVars>
          <dgm:animLvl val="lvl"/>
          <dgm:resizeHandles val="exact"/>
        </dgm:presLayoutVars>
      </dgm:prSet>
      <dgm:spPr/>
    </dgm:pt>
    <dgm:pt modelId="{16A4733B-D04E-43BF-AED8-BA429D7D3C3A}" type="pres">
      <dgm:prSet presAssocID="{3646A522-6677-46FC-AE00-26DA1F077AEA}" presName="parentText" presStyleLbl="node1" presStyleIdx="0" presStyleCnt="3" custLinFactNeighborX="33165" custLinFactNeighborY="-99338">
        <dgm:presLayoutVars>
          <dgm:chMax val="0"/>
          <dgm:bulletEnabled val="1"/>
        </dgm:presLayoutVars>
      </dgm:prSet>
      <dgm:spPr/>
    </dgm:pt>
    <dgm:pt modelId="{B282B33A-D6F4-4AFA-B6DF-4A489AEC3513}" type="pres">
      <dgm:prSet presAssocID="{09681F1B-428F-4B32-AA6E-18F4213C75DD}" presName="spacer" presStyleCnt="0"/>
      <dgm:spPr/>
    </dgm:pt>
    <dgm:pt modelId="{224E7833-3E35-49AD-9ECE-5E96C4DD0384}" type="pres">
      <dgm:prSet presAssocID="{BD70BCC5-F4FB-4E80-BFF4-53E87FB1C243}" presName="parentText" presStyleLbl="node1" presStyleIdx="1" presStyleCnt="3">
        <dgm:presLayoutVars>
          <dgm:chMax val="0"/>
          <dgm:bulletEnabled val="1"/>
        </dgm:presLayoutVars>
      </dgm:prSet>
      <dgm:spPr/>
    </dgm:pt>
    <dgm:pt modelId="{77A5D158-F42F-4C2B-86C7-C22839778ABE}" type="pres">
      <dgm:prSet presAssocID="{B6B8216C-CF0E-4B9C-A770-595C76F2E0D2}" presName="spacer" presStyleCnt="0"/>
      <dgm:spPr/>
    </dgm:pt>
    <dgm:pt modelId="{B94BAD2B-C6B2-408A-A9E2-2E702855C917}" type="pres">
      <dgm:prSet presAssocID="{95482172-88A6-4374-80E9-B2361EE8161D}" presName="parentText" presStyleLbl="node1" presStyleIdx="2" presStyleCnt="3" custLinFactY="1338" custLinFactNeighborY="100000">
        <dgm:presLayoutVars>
          <dgm:chMax val="0"/>
          <dgm:bulletEnabled val="1"/>
        </dgm:presLayoutVars>
      </dgm:prSet>
      <dgm:spPr/>
    </dgm:pt>
  </dgm:ptLst>
  <dgm:cxnLst>
    <dgm:cxn modelId="{057AD429-AA2E-4FE3-84EE-F0A26B8DF67C}" srcId="{26038585-A8AA-4F68-A4EC-96D7F05428E5}" destId="{BD70BCC5-F4FB-4E80-BFF4-53E87FB1C243}" srcOrd="1" destOrd="0" parTransId="{E37BC2E8-6C9D-4064-9A32-7F0F5B368C59}" sibTransId="{B6B8216C-CF0E-4B9C-A770-595C76F2E0D2}"/>
    <dgm:cxn modelId="{9E8F1938-2915-4CD0-8F7F-18A23E843784}" type="presOf" srcId="{95482172-88A6-4374-80E9-B2361EE8161D}" destId="{B94BAD2B-C6B2-408A-A9E2-2E702855C917}" srcOrd="0" destOrd="0" presId="urn:microsoft.com/office/officeart/2005/8/layout/vList2"/>
    <dgm:cxn modelId="{9204F365-1D8C-4BF6-BF61-EDDD49F52354}" srcId="{26038585-A8AA-4F68-A4EC-96D7F05428E5}" destId="{95482172-88A6-4374-80E9-B2361EE8161D}" srcOrd="2" destOrd="0" parTransId="{E89D746F-1783-42CF-9150-4549117F16AD}" sibTransId="{5B6169B2-317C-48EB-80BF-1E45F1812EE2}"/>
    <dgm:cxn modelId="{2F1EE168-81D0-4B1D-A6D2-FF84A291C344}" srcId="{26038585-A8AA-4F68-A4EC-96D7F05428E5}" destId="{3646A522-6677-46FC-AE00-26DA1F077AEA}" srcOrd="0" destOrd="0" parTransId="{A16B0DFD-DA76-460C-BAD5-0E0681D9859D}" sibTransId="{09681F1B-428F-4B32-AA6E-18F4213C75DD}"/>
    <dgm:cxn modelId="{ADE8E877-7083-45E7-B6C8-290F045DB573}" type="presOf" srcId="{BD70BCC5-F4FB-4E80-BFF4-53E87FB1C243}" destId="{224E7833-3E35-49AD-9ECE-5E96C4DD0384}" srcOrd="0" destOrd="0" presId="urn:microsoft.com/office/officeart/2005/8/layout/vList2"/>
    <dgm:cxn modelId="{FABC3C9C-FB16-49B4-BAE6-BB3E4974BB10}" type="presOf" srcId="{3646A522-6677-46FC-AE00-26DA1F077AEA}" destId="{16A4733B-D04E-43BF-AED8-BA429D7D3C3A}" srcOrd="0" destOrd="0" presId="urn:microsoft.com/office/officeart/2005/8/layout/vList2"/>
    <dgm:cxn modelId="{5ED12DF0-6ADE-40F3-81DF-148E63455F7F}" type="presOf" srcId="{26038585-A8AA-4F68-A4EC-96D7F05428E5}" destId="{6F66320E-57B8-4976-8FE9-E8CE2D7DD93D}" srcOrd="0" destOrd="0" presId="urn:microsoft.com/office/officeart/2005/8/layout/vList2"/>
    <dgm:cxn modelId="{96002E15-D3FB-4FE4-9613-4F730FA1E114}" type="presParOf" srcId="{6F66320E-57B8-4976-8FE9-E8CE2D7DD93D}" destId="{16A4733B-D04E-43BF-AED8-BA429D7D3C3A}" srcOrd="0" destOrd="0" presId="urn:microsoft.com/office/officeart/2005/8/layout/vList2"/>
    <dgm:cxn modelId="{AE970BE9-22B7-449B-A0A6-FF9B35D9F91A}" type="presParOf" srcId="{6F66320E-57B8-4976-8FE9-E8CE2D7DD93D}" destId="{B282B33A-D6F4-4AFA-B6DF-4A489AEC3513}" srcOrd="1" destOrd="0" presId="urn:microsoft.com/office/officeart/2005/8/layout/vList2"/>
    <dgm:cxn modelId="{B1ABCD13-2E79-4B2D-B95F-AC8F0B7F343C}" type="presParOf" srcId="{6F66320E-57B8-4976-8FE9-E8CE2D7DD93D}" destId="{224E7833-3E35-49AD-9ECE-5E96C4DD0384}" srcOrd="2" destOrd="0" presId="urn:microsoft.com/office/officeart/2005/8/layout/vList2"/>
    <dgm:cxn modelId="{218C81A7-C206-4D89-9883-C03DCFF5B164}" type="presParOf" srcId="{6F66320E-57B8-4976-8FE9-E8CE2D7DD93D}" destId="{77A5D158-F42F-4C2B-86C7-C22839778ABE}" srcOrd="3" destOrd="0" presId="urn:microsoft.com/office/officeart/2005/8/layout/vList2"/>
    <dgm:cxn modelId="{5F33D57F-1D0E-4343-B242-C9CD49EE7FB1}" type="presParOf" srcId="{6F66320E-57B8-4976-8FE9-E8CE2D7DD93D}" destId="{B94BAD2B-C6B2-408A-A9E2-2E702855C917}" srcOrd="4"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038585-A8AA-4F68-A4EC-96D7F05428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t-LT"/>
        </a:p>
      </dgm:t>
    </dgm:pt>
    <dgm:pt modelId="{2B55D3FF-D0C2-4D7E-8D1F-DBC8F10CA15F}">
      <dgm:prSet custT="1"/>
      <dgm:spPr>
        <a:solidFill>
          <a:srgbClr val="B6E4FA"/>
        </a:solidFill>
      </dgm:spPr>
      <dgm:t>
        <a:bodyPr/>
        <a:lstStyle/>
        <a:p>
          <a:pPr algn="just">
            <a:lnSpc>
              <a:spcPct val="100000"/>
            </a:lnSpc>
          </a:pPr>
          <a:r>
            <a:rPr lang="en-US" sz="2500" dirty="0">
              <a:solidFill>
                <a:schemeClr val="tx1"/>
              </a:solidFill>
              <a:latin typeface="Times New Roman" panose="02020603050405020304" pitchFamily="18" charset="0"/>
              <a:cs typeface="Times New Roman" panose="02020603050405020304" pitchFamily="18" charset="0"/>
            </a:rPr>
            <a:t>Ne</a:t>
          </a:r>
          <a:r>
            <a:rPr lang="lt-LT" sz="2500" dirty="0">
              <a:solidFill>
                <a:schemeClr val="tx1"/>
              </a:solidFill>
              <a:latin typeface="Times New Roman" panose="02020603050405020304" pitchFamily="18" charset="0"/>
              <a:cs typeface="Times New Roman" panose="02020603050405020304" pitchFamily="18" charset="0"/>
            </a:rPr>
            <a:t>nurodom</a:t>
          </a:r>
          <a:r>
            <a:rPr lang="en-US" sz="2500" dirty="0">
              <a:solidFill>
                <a:schemeClr val="tx1"/>
              </a:solidFill>
              <a:latin typeface="Times New Roman" panose="02020603050405020304" pitchFamily="18" charset="0"/>
              <a:cs typeface="Times New Roman" panose="02020603050405020304" pitchFamily="18" charset="0"/>
            </a:rPr>
            <a:t>os</a:t>
          </a:r>
          <a:r>
            <a:rPr lang="lt-LT" sz="2500" dirty="0">
              <a:solidFill>
                <a:schemeClr val="tx1"/>
              </a:solidFill>
              <a:latin typeface="Times New Roman" panose="02020603050405020304" pitchFamily="18" charset="0"/>
              <a:cs typeface="Times New Roman" panose="02020603050405020304" pitchFamily="18" charset="0"/>
            </a:rPr>
            <a:t> </a:t>
          </a:r>
          <a:r>
            <a:rPr lang="en-US" sz="2500" dirty="0">
              <a:solidFill>
                <a:schemeClr val="tx1"/>
              </a:solidFill>
              <a:latin typeface="Times New Roman" panose="02020603050405020304" pitchFamily="18" charset="0"/>
              <a:cs typeface="Times New Roman" panose="02020603050405020304" pitchFamily="18" charset="0"/>
            </a:rPr>
            <a:t>atitinkamo skyriaus/lentel</a:t>
          </a:r>
          <a:r>
            <a:rPr lang="lt-LT" sz="2500" dirty="0">
              <a:solidFill>
                <a:schemeClr val="tx1"/>
              </a:solidFill>
              <a:latin typeface="Times New Roman" panose="02020603050405020304" pitchFamily="18" charset="0"/>
              <a:cs typeface="Times New Roman" panose="02020603050405020304" pitchFamily="18" charset="0"/>
            </a:rPr>
            <a:t>ių </a:t>
          </a:r>
          <a:r>
            <a:rPr lang="lt-LT" sz="2500" b="1" dirty="0">
              <a:solidFill>
                <a:schemeClr val="tx1"/>
              </a:solidFill>
              <a:latin typeface="Times New Roman" panose="02020603050405020304" pitchFamily="18" charset="0"/>
              <a:cs typeface="Times New Roman" panose="02020603050405020304" pitchFamily="18" charset="0"/>
            </a:rPr>
            <a:t>nepildymo priežastys</a:t>
          </a:r>
          <a:r>
            <a:rPr lang="en-US" sz="2500" dirty="0">
              <a:solidFill>
                <a:schemeClr val="tx1"/>
              </a:solidFill>
              <a:latin typeface="Times New Roman" panose="02020603050405020304" pitchFamily="18" charset="0"/>
              <a:cs typeface="Times New Roman" panose="02020603050405020304" pitchFamily="18" charset="0"/>
            </a:rPr>
            <a:t>;</a:t>
          </a:r>
          <a:endParaRPr lang="lt-LT" sz="2500" dirty="0">
            <a:solidFill>
              <a:schemeClr val="tx1"/>
            </a:solidFill>
            <a:latin typeface="Times New Roman" panose="02020603050405020304" pitchFamily="18" charset="0"/>
            <a:cs typeface="Times New Roman" panose="02020603050405020304" pitchFamily="18" charset="0"/>
          </a:endParaRPr>
        </a:p>
      </dgm:t>
    </dgm:pt>
    <dgm:pt modelId="{32612CCB-AE12-4805-816F-C154F3F26832}" type="parTrans" cxnId="{780B00AD-E00A-4824-9253-7F9A3C5EB091}">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0EFE88D3-ACC7-44C5-9D16-AA51DE201351}" type="sibTrans" cxnId="{780B00AD-E00A-4824-9253-7F9A3C5EB091}">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3646A522-6677-46FC-AE00-26DA1F077AEA}">
      <dgm:prSet custT="1"/>
      <dgm:spPr>
        <a:solidFill>
          <a:srgbClr val="B6E4FA"/>
        </a:solidFill>
      </dgm:spPr>
      <dgm:t>
        <a:bodyPr/>
        <a:lstStyle/>
        <a:p>
          <a:pPr algn="just">
            <a:lnSpc>
              <a:spcPct val="100000"/>
            </a:lnSpc>
          </a:pPr>
          <a:r>
            <a:rPr lang="lt-LT" sz="2500" dirty="0">
              <a:solidFill>
                <a:schemeClr val="tx1"/>
              </a:solidFill>
              <a:latin typeface="Times New Roman" panose="02020603050405020304" pitchFamily="18" charset="0"/>
              <a:cs typeface="Times New Roman" panose="02020603050405020304" pitchFamily="18" charset="0"/>
            </a:rPr>
            <a:t>Monitoringo ataskaita neatitinka nustatytos </a:t>
          </a:r>
          <a:r>
            <a:rPr lang="lt-LT" sz="2500" b="1" dirty="0">
              <a:solidFill>
                <a:schemeClr val="tx1"/>
              </a:solidFill>
              <a:latin typeface="Times New Roman" panose="02020603050405020304" pitchFamily="18" charset="0"/>
              <a:cs typeface="Times New Roman" panose="02020603050405020304" pitchFamily="18" charset="0"/>
            </a:rPr>
            <a:t>formos</a:t>
          </a:r>
          <a:r>
            <a:rPr lang="lt-LT" sz="2500" dirty="0">
              <a:solidFill>
                <a:schemeClr val="tx1"/>
              </a:solidFill>
              <a:latin typeface="Times New Roman" panose="02020603050405020304" pitchFamily="18" charset="0"/>
              <a:cs typeface="Times New Roman" panose="02020603050405020304" pitchFamily="18" charset="0"/>
            </a:rPr>
            <a:t> (Nuostatų 4 priedas); </a:t>
          </a:r>
        </a:p>
      </dgm:t>
    </dgm:pt>
    <dgm:pt modelId="{A16B0DFD-DA76-460C-BAD5-0E0681D9859D}" type="parTrans" cxnId="{2F1EE168-81D0-4B1D-A6D2-FF84A291C34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09681F1B-428F-4B32-AA6E-18F4213C75DD}" type="sibTrans" cxnId="{2F1EE168-81D0-4B1D-A6D2-FF84A291C34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BD70BCC5-F4FB-4E80-BFF4-53E87FB1C243}">
      <dgm:prSet custT="1"/>
      <dgm:spPr>
        <a:solidFill>
          <a:srgbClr val="B6E4FA"/>
        </a:solidFill>
      </dgm:spPr>
      <dgm:t>
        <a:bodyPr/>
        <a:lstStyle/>
        <a:p>
          <a:pPr algn="just">
            <a:lnSpc>
              <a:spcPct val="100000"/>
            </a:lnSpc>
          </a:pPr>
          <a:r>
            <a:rPr lang="en-US" sz="2500" dirty="0">
              <a:solidFill>
                <a:schemeClr val="tx1"/>
              </a:solidFill>
              <a:latin typeface="Times New Roman" panose="02020603050405020304" pitchFamily="18" charset="0"/>
              <a:cs typeface="Times New Roman" panose="02020603050405020304" pitchFamily="18" charset="0"/>
            </a:rPr>
            <a:t> </a:t>
          </a:r>
          <a:r>
            <a:rPr lang="lt-LT" sz="2500" dirty="0">
              <a:solidFill>
                <a:schemeClr val="tx1"/>
              </a:solidFill>
              <a:latin typeface="Times New Roman" panose="02020603050405020304" pitchFamily="18" charset="0"/>
              <a:cs typeface="Times New Roman" panose="02020603050405020304" pitchFamily="18" charset="0"/>
            </a:rPr>
            <a:t>Nepateikta monitoringo duomenų </a:t>
          </a:r>
          <a:r>
            <a:rPr lang="lt-LT" sz="2500" b="1" dirty="0">
              <a:solidFill>
                <a:schemeClr val="tx1"/>
              </a:solidFill>
              <a:latin typeface="Times New Roman" panose="02020603050405020304" pitchFamily="18" charset="0"/>
              <a:cs typeface="Times New Roman" panose="02020603050405020304" pitchFamily="18" charset="0"/>
            </a:rPr>
            <a:t>analizė ir išvados</a:t>
          </a:r>
          <a:r>
            <a:rPr lang="en-US" sz="2500" dirty="0">
              <a:solidFill>
                <a:schemeClr val="tx1"/>
              </a:solidFill>
              <a:latin typeface="Times New Roman" panose="02020603050405020304" pitchFamily="18" charset="0"/>
              <a:cs typeface="Times New Roman" panose="02020603050405020304" pitchFamily="18" charset="0"/>
            </a:rPr>
            <a:t>; </a:t>
          </a:r>
          <a:endParaRPr lang="lt-LT" sz="2500" dirty="0">
            <a:solidFill>
              <a:schemeClr val="tx1"/>
            </a:solidFill>
            <a:latin typeface="Times New Roman" panose="02020603050405020304" pitchFamily="18" charset="0"/>
            <a:cs typeface="Times New Roman" panose="02020603050405020304" pitchFamily="18" charset="0"/>
          </a:endParaRPr>
        </a:p>
      </dgm:t>
    </dgm:pt>
    <dgm:pt modelId="{E37BC2E8-6C9D-4064-9A32-7F0F5B368C59}" type="parTrans" cxnId="{057AD429-AA2E-4FE3-84EE-F0A26B8DF67C}">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B6B8216C-CF0E-4B9C-A770-595C76F2E0D2}" type="sibTrans" cxnId="{057AD429-AA2E-4FE3-84EE-F0A26B8DF67C}">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95482172-88A6-4374-80E9-B2361EE8161D}">
      <dgm:prSet custT="1"/>
      <dgm:spPr>
        <a:solidFill>
          <a:srgbClr val="B6E4FA"/>
        </a:solidFill>
      </dgm:spPr>
      <dgm:t>
        <a:bodyPr/>
        <a:lstStyle/>
        <a:p>
          <a:pPr algn="just">
            <a:lnSpc>
              <a:spcPct val="100000"/>
            </a:lnSpc>
          </a:pPr>
          <a:r>
            <a:rPr lang="lt-LT" sz="2500" dirty="0">
              <a:solidFill>
                <a:schemeClr val="tx1"/>
              </a:solidFill>
              <a:latin typeface="Times New Roman" panose="02020603050405020304" pitchFamily="18" charset="0"/>
              <a:cs typeface="Times New Roman" panose="02020603050405020304" pitchFamily="18" charset="0"/>
            </a:rPr>
            <a:t>Netinkamai užpildoma</a:t>
          </a:r>
          <a:r>
            <a:rPr lang="en-US" sz="2500" dirty="0">
              <a:solidFill>
                <a:schemeClr val="tx1"/>
              </a:solidFill>
              <a:latin typeface="Times New Roman" panose="02020603050405020304" pitchFamily="18" charset="0"/>
              <a:cs typeface="Times New Roman" panose="02020603050405020304" pitchFamily="18" charset="0"/>
            </a:rPr>
            <a:t> </a:t>
          </a:r>
          <a:r>
            <a:rPr lang="lt-LT" sz="2500" dirty="0">
              <a:solidFill>
                <a:schemeClr val="tx1"/>
              </a:solidFill>
              <a:latin typeface="Times New Roman" panose="02020603050405020304" pitchFamily="18" charset="0"/>
              <a:cs typeface="Times New Roman" panose="02020603050405020304" pitchFamily="18" charset="0"/>
            </a:rPr>
            <a:t>(vykdant  taršos šaltinių išmetamų ir/ar išleidžiamų teršalų monitoringą, ataskaitose turi būti pildomas III skyrius, o ne II);</a:t>
          </a:r>
        </a:p>
      </dgm:t>
    </dgm:pt>
    <dgm:pt modelId="{E89D746F-1783-42CF-9150-4549117F16AD}" type="parTrans" cxnId="{9204F365-1D8C-4BF6-BF61-EDDD49F5235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5B6169B2-317C-48EB-80BF-1E45F1812EE2}" type="sibTrans" cxnId="{9204F365-1D8C-4BF6-BF61-EDDD49F5235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3009D4D2-0BD1-49FD-991E-E7B62A1FD1FB}">
      <dgm:prSet custT="1"/>
      <dgm:spPr>
        <a:solidFill>
          <a:srgbClr val="B6E4FA"/>
        </a:solidFill>
      </dgm:spPr>
      <dgm:t>
        <a:bodyPr/>
        <a:lstStyle/>
        <a:p>
          <a:pPr algn="just"/>
          <a:r>
            <a:rPr lang="en-US" sz="2500" dirty="0">
              <a:solidFill>
                <a:schemeClr val="tx1"/>
              </a:solidFill>
              <a:latin typeface="Times New Roman" panose="02020603050405020304" pitchFamily="18" charset="0"/>
              <a:cs typeface="Times New Roman" panose="02020603050405020304" pitchFamily="18" charset="0"/>
            </a:rPr>
            <a:t>Netiksl</a:t>
          </a:r>
          <a:r>
            <a:rPr lang="lt-LT" sz="2500" dirty="0">
              <a:solidFill>
                <a:schemeClr val="tx1"/>
              </a:solidFill>
              <a:latin typeface="Times New Roman" panose="02020603050405020304" pitchFamily="18" charset="0"/>
              <a:cs typeface="Times New Roman" panose="02020603050405020304" pitchFamily="18" charset="0"/>
            </a:rPr>
            <a:t>ūs </a:t>
          </a:r>
          <a:r>
            <a:rPr lang="en-US" sz="2500" dirty="0">
              <a:solidFill>
                <a:schemeClr val="tx1"/>
              </a:solidFill>
              <a:latin typeface="Times New Roman" panose="02020603050405020304" pitchFamily="18" charset="0"/>
              <a:cs typeface="Times New Roman" panose="02020603050405020304" pitchFamily="18" charset="0"/>
            </a:rPr>
            <a:t>oro</a:t>
          </a:r>
          <a:r>
            <a:rPr lang="lt-LT" sz="2500" dirty="0">
              <a:solidFill>
                <a:schemeClr val="tx1"/>
              </a:solidFill>
              <a:latin typeface="Times New Roman" panose="02020603050405020304" pitchFamily="18" charset="0"/>
              <a:cs typeface="Times New Roman" panose="02020603050405020304" pitchFamily="18" charset="0"/>
            </a:rPr>
            <a:t> teršalų </a:t>
          </a:r>
          <a:r>
            <a:rPr lang="lt-LT" sz="2500" b="1" dirty="0">
              <a:solidFill>
                <a:schemeClr val="tx1"/>
              </a:solidFill>
              <a:latin typeface="Times New Roman" panose="02020603050405020304" pitchFamily="18" charset="0"/>
              <a:cs typeface="Times New Roman" panose="02020603050405020304" pitchFamily="18" charset="0"/>
            </a:rPr>
            <a:t>pavadinima</a:t>
          </a:r>
          <a:r>
            <a:rPr lang="lt-LT" sz="2500" dirty="0">
              <a:solidFill>
                <a:schemeClr val="tx1"/>
              </a:solidFill>
              <a:latin typeface="Times New Roman" panose="02020603050405020304" pitchFamily="18" charset="0"/>
              <a:cs typeface="Times New Roman" panose="02020603050405020304" pitchFamily="18" charset="0"/>
            </a:rPr>
            <a:t>i;</a:t>
          </a:r>
        </a:p>
      </dgm:t>
    </dgm:pt>
    <dgm:pt modelId="{F7D0B03C-F090-4B89-8426-A76DC33D16FA}" type="parTrans" cxnId="{46C78C34-BE8E-4E79-9C46-EB5ECC4820DB}">
      <dgm:prSet/>
      <dgm:spPr/>
      <dgm:t>
        <a:bodyPr/>
        <a:lstStyle/>
        <a:p>
          <a:pPr algn="just"/>
          <a:endParaRPr lang="lt-LT" sz="2500"/>
        </a:p>
      </dgm:t>
    </dgm:pt>
    <dgm:pt modelId="{47F76A75-3B37-477A-821F-8213891146FF}" type="sibTrans" cxnId="{46C78C34-BE8E-4E79-9C46-EB5ECC4820DB}">
      <dgm:prSet/>
      <dgm:spPr/>
      <dgm:t>
        <a:bodyPr/>
        <a:lstStyle/>
        <a:p>
          <a:pPr algn="just"/>
          <a:endParaRPr lang="lt-LT" sz="2500"/>
        </a:p>
      </dgm:t>
    </dgm:pt>
    <dgm:pt modelId="{6F66320E-57B8-4976-8FE9-E8CE2D7DD93D}" type="pres">
      <dgm:prSet presAssocID="{26038585-A8AA-4F68-A4EC-96D7F05428E5}" presName="linear" presStyleCnt="0">
        <dgm:presLayoutVars>
          <dgm:animLvl val="lvl"/>
          <dgm:resizeHandles val="exact"/>
        </dgm:presLayoutVars>
      </dgm:prSet>
      <dgm:spPr/>
    </dgm:pt>
    <dgm:pt modelId="{16A4733B-D04E-43BF-AED8-BA429D7D3C3A}" type="pres">
      <dgm:prSet presAssocID="{3646A522-6677-46FC-AE00-26DA1F077AEA}" presName="parentText" presStyleLbl="node1" presStyleIdx="0" presStyleCnt="5" custLinFactY="-4376" custLinFactNeighborY="-100000">
        <dgm:presLayoutVars>
          <dgm:chMax val="0"/>
          <dgm:bulletEnabled val="1"/>
        </dgm:presLayoutVars>
      </dgm:prSet>
      <dgm:spPr/>
    </dgm:pt>
    <dgm:pt modelId="{B282B33A-D6F4-4AFA-B6DF-4A489AEC3513}" type="pres">
      <dgm:prSet presAssocID="{09681F1B-428F-4B32-AA6E-18F4213C75DD}" presName="spacer" presStyleCnt="0"/>
      <dgm:spPr/>
    </dgm:pt>
    <dgm:pt modelId="{224E7833-3E35-49AD-9ECE-5E96C4DD0384}" type="pres">
      <dgm:prSet presAssocID="{BD70BCC5-F4FB-4E80-BFF4-53E87FB1C243}" presName="parentText" presStyleLbl="node1" presStyleIdx="1" presStyleCnt="5">
        <dgm:presLayoutVars>
          <dgm:chMax val="0"/>
          <dgm:bulletEnabled val="1"/>
        </dgm:presLayoutVars>
      </dgm:prSet>
      <dgm:spPr/>
    </dgm:pt>
    <dgm:pt modelId="{77A5D158-F42F-4C2B-86C7-C22839778ABE}" type="pres">
      <dgm:prSet presAssocID="{B6B8216C-CF0E-4B9C-A770-595C76F2E0D2}" presName="spacer" presStyleCnt="0"/>
      <dgm:spPr/>
    </dgm:pt>
    <dgm:pt modelId="{B94BAD2B-C6B2-408A-A9E2-2E702855C917}" type="pres">
      <dgm:prSet presAssocID="{95482172-88A6-4374-80E9-B2361EE8161D}" presName="parentText" presStyleLbl="node1" presStyleIdx="2" presStyleCnt="5">
        <dgm:presLayoutVars>
          <dgm:chMax val="0"/>
          <dgm:bulletEnabled val="1"/>
        </dgm:presLayoutVars>
      </dgm:prSet>
      <dgm:spPr/>
    </dgm:pt>
    <dgm:pt modelId="{EAE795D5-6ACD-4F01-9567-0473E08FFCA8}" type="pres">
      <dgm:prSet presAssocID="{5B6169B2-317C-48EB-80BF-1E45F1812EE2}" presName="spacer" presStyleCnt="0"/>
      <dgm:spPr/>
    </dgm:pt>
    <dgm:pt modelId="{60AFD21C-07E6-4AB2-9044-8DEE39ED7B80}" type="pres">
      <dgm:prSet presAssocID="{3009D4D2-0BD1-49FD-991E-E7B62A1FD1FB}" presName="parentText" presStyleLbl="node1" presStyleIdx="3" presStyleCnt="5">
        <dgm:presLayoutVars>
          <dgm:chMax val="0"/>
          <dgm:bulletEnabled val="1"/>
        </dgm:presLayoutVars>
      </dgm:prSet>
      <dgm:spPr/>
    </dgm:pt>
    <dgm:pt modelId="{CF9B5CB4-427D-4D62-9629-DD5078390CFF}" type="pres">
      <dgm:prSet presAssocID="{47F76A75-3B37-477A-821F-8213891146FF}" presName="spacer" presStyleCnt="0"/>
      <dgm:spPr/>
    </dgm:pt>
    <dgm:pt modelId="{6AAEBB67-62C9-4156-A762-E439E3927DBD}" type="pres">
      <dgm:prSet presAssocID="{2B55D3FF-D0C2-4D7E-8D1F-DBC8F10CA15F}" presName="parentText" presStyleLbl="node1" presStyleIdx="4" presStyleCnt="5">
        <dgm:presLayoutVars>
          <dgm:chMax val="0"/>
          <dgm:bulletEnabled val="1"/>
        </dgm:presLayoutVars>
      </dgm:prSet>
      <dgm:spPr/>
    </dgm:pt>
  </dgm:ptLst>
  <dgm:cxnLst>
    <dgm:cxn modelId="{057AD429-AA2E-4FE3-84EE-F0A26B8DF67C}" srcId="{26038585-A8AA-4F68-A4EC-96D7F05428E5}" destId="{BD70BCC5-F4FB-4E80-BFF4-53E87FB1C243}" srcOrd="1" destOrd="0" parTransId="{E37BC2E8-6C9D-4064-9A32-7F0F5B368C59}" sibTransId="{B6B8216C-CF0E-4B9C-A770-595C76F2E0D2}"/>
    <dgm:cxn modelId="{46C78C34-BE8E-4E79-9C46-EB5ECC4820DB}" srcId="{26038585-A8AA-4F68-A4EC-96D7F05428E5}" destId="{3009D4D2-0BD1-49FD-991E-E7B62A1FD1FB}" srcOrd="3" destOrd="0" parTransId="{F7D0B03C-F090-4B89-8426-A76DC33D16FA}" sibTransId="{47F76A75-3B37-477A-821F-8213891146FF}"/>
    <dgm:cxn modelId="{9E8F1938-2915-4CD0-8F7F-18A23E843784}" type="presOf" srcId="{95482172-88A6-4374-80E9-B2361EE8161D}" destId="{B94BAD2B-C6B2-408A-A9E2-2E702855C917}" srcOrd="0" destOrd="0" presId="urn:microsoft.com/office/officeart/2005/8/layout/vList2"/>
    <dgm:cxn modelId="{9204F365-1D8C-4BF6-BF61-EDDD49F52354}" srcId="{26038585-A8AA-4F68-A4EC-96D7F05428E5}" destId="{95482172-88A6-4374-80E9-B2361EE8161D}" srcOrd="2" destOrd="0" parTransId="{E89D746F-1783-42CF-9150-4549117F16AD}" sibTransId="{5B6169B2-317C-48EB-80BF-1E45F1812EE2}"/>
    <dgm:cxn modelId="{2F1EE168-81D0-4B1D-A6D2-FF84A291C344}" srcId="{26038585-A8AA-4F68-A4EC-96D7F05428E5}" destId="{3646A522-6677-46FC-AE00-26DA1F077AEA}" srcOrd="0" destOrd="0" parTransId="{A16B0DFD-DA76-460C-BAD5-0E0681D9859D}" sibTransId="{09681F1B-428F-4B32-AA6E-18F4213C75DD}"/>
    <dgm:cxn modelId="{ADE8E877-7083-45E7-B6C8-290F045DB573}" type="presOf" srcId="{BD70BCC5-F4FB-4E80-BFF4-53E87FB1C243}" destId="{224E7833-3E35-49AD-9ECE-5E96C4DD0384}" srcOrd="0" destOrd="0" presId="urn:microsoft.com/office/officeart/2005/8/layout/vList2"/>
    <dgm:cxn modelId="{D2E12A8A-A1DB-42C3-B301-1C20CF13B61B}" type="presOf" srcId="{3009D4D2-0BD1-49FD-991E-E7B62A1FD1FB}" destId="{60AFD21C-07E6-4AB2-9044-8DEE39ED7B80}" srcOrd="0" destOrd="0" presId="urn:microsoft.com/office/officeart/2005/8/layout/vList2"/>
    <dgm:cxn modelId="{FABC3C9C-FB16-49B4-BAE6-BB3E4974BB10}" type="presOf" srcId="{3646A522-6677-46FC-AE00-26DA1F077AEA}" destId="{16A4733B-D04E-43BF-AED8-BA429D7D3C3A}" srcOrd="0" destOrd="0" presId="urn:microsoft.com/office/officeart/2005/8/layout/vList2"/>
    <dgm:cxn modelId="{780B00AD-E00A-4824-9253-7F9A3C5EB091}" srcId="{26038585-A8AA-4F68-A4EC-96D7F05428E5}" destId="{2B55D3FF-D0C2-4D7E-8D1F-DBC8F10CA15F}" srcOrd="4" destOrd="0" parTransId="{32612CCB-AE12-4805-816F-C154F3F26832}" sibTransId="{0EFE88D3-ACC7-44C5-9D16-AA51DE201351}"/>
    <dgm:cxn modelId="{3CE722B7-BE85-4A5F-BC7C-F08DA5E0991B}" type="presOf" srcId="{2B55D3FF-D0C2-4D7E-8D1F-DBC8F10CA15F}" destId="{6AAEBB67-62C9-4156-A762-E439E3927DBD}" srcOrd="0" destOrd="0" presId="urn:microsoft.com/office/officeart/2005/8/layout/vList2"/>
    <dgm:cxn modelId="{5ED12DF0-6ADE-40F3-81DF-148E63455F7F}" type="presOf" srcId="{26038585-A8AA-4F68-A4EC-96D7F05428E5}" destId="{6F66320E-57B8-4976-8FE9-E8CE2D7DD93D}" srcOrd="0" destOrd="0" presId="urn:microsoft.com/office/officeart/2005/8/layout/vList2"/>
    <dgm:cxn modelId="{96002E15-D3FB-4FE4-9613-4F730FA1E114}" type="presParOf" srcId="{6F66320E-57B8-4976-8FE9-E8CE2D7DD93D}" destId="{16A4733B-D04E-43BF-AED8-BA429D7D3C3A}" srcOrd="0" destOrd="0" presId="urn:microsoft.com/office/officeart/2005/8/layout/vList2"/>
    <dgm:cxn modelId="{AE970BE9-22B7-449B-A0A6-FF9B35D9F91A}" type="presParOf" srcId="{6F66320E-57B8-4976-8FE9-E8CE2D7DD93D}" destId="{B282B33A-D6F4-4AFA-B6DF-4A489AEC3513}" srcOrd="1" destOrd="0" presId="urn:microsoft.com/office/officeart/2005/8/layout/vList2"/>
    <dgm:cxn modelId="{B1ABCD13-2E79-4B2D-B95F-AC8F0B7F343C}" type="presParOf" srcId="{6F66320E-57B8-4976-8FE9-E8CE2D7DD93D}" destId="{224E7833-3E35-49AD-9ECE-5E96C4DD0384}" srcOrd="2" destOrd="0" presId="urn:microsoft.com/office/officeart/2005/8/layout/vList2"/>
    <dgm:cxn modelId="{218C81A7-C206-4D89-9883-C03DCFF5B164}" type="presParOf" srcId="{6F66320E-57B8-4976-8FE9-E8CE2D7DD93D}" destId="{77A5D158-F42F-4C2B-86C7-C22839778ABE}" srcOrd="3" destOrd="0" presId="urn:microsoft.com/office/officeart/2005/8/layout/vList2"/>
    <dgm:cxn modelId="{5F33D57F-1D0E-4343-B242-C9CD49EE7FB1}" type="presParOf" srcId="{6F66320E-57B8-4976-8FE9-E8CE2D7DD93D}" destId="{B94BAD2B-C6B2-408A-A9E2-2E702855C917}" srcOrd="4" destOrd="0" presId="urn:microsoft.com/office/officeart/2005/8/layout/vList2"/>
    <dgm:cxn modelId="{759CF6BA-8EC3-4BCA-9F89-0777C7AC3994}" type="presParOf" srcId="{6F66320E-57B8-4976-8FE9-E8CE2D7DD93D}" destId="{EAE795D5-6ACD-4F01-9567-0473E08FFCA8}" srcOrd="5" destOrd="0" presId="urn:microsoft.com/office/officeart/2005/8/layout/vList2"/>
    <dgm:cxn modelId="{F0224603-ACD4-4459-9C31-780751CA0763}" type="presParOf" srcId="{6F66320E-57B8-4976-8FE9-E8CE2D7DD93D}" destId="{60AFD21C-07E6-4AB2-9044-8DEE39ED7B80}" srcOrd="6" destOrd="0" presId="urn:microsoft.com/office/officeart/2005/8/layout/vList2"/>
    <dgm:cxn modelId="{6B35DF5D-F5AC-49E5-A1E7-D3C163F70BC8}" type="presParOf" srcId="{6F66320E-57B8-4976-8FE9-E8CE2D7DD93D}" destId="{CF9B5CB4-427D-4D62-9629-DD5078390CFF}" srcOrd="7" destOrd="0" presId="urn:microsoft.com/office/officeart/2005/8/layout/vList2"/>
    <dgm:cxn modelId="{098D074A-6D3A-4E96-AB71-9832B5644DB5}" type="presParOf" srcId="{6F66320E-57B8-4976-8FE9-E8CE2D7DD93D}" destId="{6AAEBB67-62C9-4156-A762-E439E3927DBD}"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038585-A8AA-4F68-A4EC-96D7F05428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t-LT"/>
        </a:p>
      </dgm:t>
    </dgm:pt>
    <dgm:pt modelId="{2B55D3FF-D0C2-4D7E-8D1F-DBC8F10CA15F}">
      <dgm:prSet custT="1"/>
      <dgm:spPr>
        <a:solidFill>
          <a:srgbClr val="B6E4FA"/>
        </a:solidFill>
      </dgm:spPr>
      <dgm:t>
        <a:bodyPr/>
        <a:lstStyle/>
        <a:p>
          <a:pPr algn="l">
            <a:lnSpc>
              <a:spcPct val="100000"/>
            </a:lnSpc>
          </a:pPr>
          <a:br>
            <a:rPr lang="lt-LT" sz="2500" dirty="0">
              <a:solidFill>
                <a:schemeClr val="tx1"/>
              </a:solidFill>
              <a:latin typeface="Times New Roman" panose="02020603050405020304" pitchFamily="18" charset="0"/>
              <a:cs typeface="Times New Roman" panose="02020603050405020304" pitchFamily="18" charset="0"/>
            </a:rPr>
          </a:br>
          <a:r>
            <a:rPr lang="en-US" sz="2500" dirty="0">
              <a:solidFill>
                <a:schemeClr val="tx1"/>
              </a:solidFill>
              <a:latin typeface="Times New Roman" panose="02020603050405020304" pitchFamily="18" charset="0"/>
              <a:cs typeface="Times New Roman" panose="02020603050405020304" pitchFamily="18" charset="0"/>
            </a:rPr>
            <a:t>Neapib</a:t>
          </a:r>
          <a:r>
            <a:rPr lang="lt-LT" sz="2500" dirty="0">
              <a:solidFill>
                <a:schemeClr val="tx1"/>
              </a:solidFill>
              <a:latin typeface="Times New Roman" panose="02020603050405020304" pitchFamily="18" charset="0"/>
              <a:cs typeface="Times New Roman" panose="02020603050405020304" pitchFamily="18" charset="0"/>
            </a:rPr>
            <a:t>ūdinta ir neįvertinta ar technologiniai procesai ir išmetamų teršalų kiekiai atitinka </a:t>
          </a:r>
          <a:r>
            <a:rPr lang="lt-LT" sz="2500" b="1" dirty="0">
              <a:solidFill>
                <a:schemeClr val="tx1"/>
              </a:solidFill>
              <a:latin typeface="Times New Roman" panose="02020603050405020304" pitchFamily="18" charset="0"/>
              <a:cs typeface="Times New Roman" panose="02020603050405020304" pitchFamily="18" charset="0"/>
            </a:rPr>
            <a:t>teisės aktų nuostatas </a:t>
          </a:r>
          <a:r>
            <a:rPr lang="lt-LT" sz="2500" dirty="0">
              <a:solidFill>
                <a:schemeClr val="tx1"/>
              </a:solidFill>
              <a:latin typeface="Times New Roman" panose="02020603050405020304" pitchFamily="18" charset="0"/>
              <a:cs typeface="Times New Roman" panose="02020603050405020304" pitchFamily="18" charset="0"/>
            </a:rPr>
            <a:t>ir leidimuose </a:t>
          </a:r>
          <a:r>
            <a:rPr lang="lt-LT" sz="2500" b="1" dirty="0">
              <a:solidFill>
                <a:schemeClr val="tx1"/>
              </a:solidFill>
              <a:latin typeface="Times New Roman" panose="02020603050405020304" pitchFamily="18" charset="0"/>
              <a:cs typeface="Times New Roman" panose="02020603050405020304" pitchFamily="18" charset="0"/>
            </a:rPr>
            <a:t>nustatytas sąlygas</a:t>
          </a:r>
          <a:r>
            <a:rPr lang="lt-LT" sz="2500" dirty="0">
              <a:solidFill>
                <a:schemeClr val="tx1"/>
              </a:solidFill>
              <a:latin typeface="Times New Roman" panose="02020603050405020304" pitchFamily="18" charset="0"/>
              <a:cs typeface="Times New Roman" panose="02020603050405020304" pitchFamily="18" charset="0"/>
            </a:rPr>
            <a:t>.</a:t>
          </a:r>
          <a:br>
            <a:rPr lang="lt-LT" sz="2500" b="1" dirty="0">
              <a:solidFill>
                <a:schemeClr val="tx1"/>
              </a:solidFill>
              <a:latin typeface="Times New Roman" panose="02020603050405020304" pitchFamily="18" charset="0"/>
              <a:cs typeface="Times New Roman" panose="02020603050405020304" pitchFamily="18" charset="0"/>
            </a:rPr>
          </a:br>
          <a:endParaRPr lang="lt-LT" sz="2500" dirty="0">
            <a:solidFill>
              <a:schemeClr val="tx1"/>
            </a:solidFill>
            <a:latin typeface="Times New Roman" panose="02020603050405020304" pitchFamily="18" charset="0"/>
            <a:cs typeface="Times New Roman" panose="02020603050405020304" pitchFamily="18" charset="0"/>
          </a:endParaRPr>
        </a:p>
      </dgm:t>
    </dgm:pt>
    <dgm:pt modelId="{32612CCB-AE12-4805-816F-C154F3F26832}" type="parTrans" cxnId="{780B00AD-E00A-4824-9253-7F9A3C5EB091}">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0EFE88D3-ACC7-44C5-9D16-AA51DE201351}" type="sibTrans" cxnId="{780B00AD-E00A-4824-9253-7F9A3C5EB091}">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3646A522-6677-46FC-AE00-26DA1F077AEA}">
      <dgm:prSet custT="1"/>
      <dgm:spPr>
        <a:solidFill>
          <a:srgbClr val="B6E4FA"/>
        </a:solidFill>
      </dgm:spPr>
      <dgm:t>
        <a:bodyPr/>
        <a:lstStyle/>
        <a:p>
          <a:pPr algn="just">
            <a:lnSpc>
              <a:spcPct val="100000"/>
            </a:lnSpc>
          </a:pPr>
          <a:r>
            <a:rPr lang="lt-LT" sz="2500" dirty="0">
              <a:solidFill>
                <a:schemeClr val="tx1"/>
              </a:solidFill>
              <a:latin typeface="Times New Roman" panose="02020603050405020304" pitchFamily="18" charset="0"/>
              <a:cs typeface="Times New Roman" panose="02020603050405020304" pitchFamily="18" charset="0"/>
            </a:rPr>
            <a:t>Netinkamai pateikti aplinkos oro taršos šaltinių monitoringų duomenys už </a:t>
          </a:r>
          <a:r>
            <a:rPr lang="en-US" sz="2500" dirty="0">
              <a:solidFill>
                <a:schemeClr val="tx1"/>
              </a:solidFill>
              <a:latin typeface="Times New Roman" panose="02020603050405020304" pitchFamily="18" charset="0"/>
              <a:cs typeface="Times New Roman" panose="02020603050405020304" pitchFamily="18" charset="0"/>
            </a:rPr>
            <a:t>at</a:t>
          </a:r>
          <a:r>
            <a:rPr lang="lt-LT" sz="2500" dirty="0">
              <a:solidFill>
                <a:schemeClr val="tx1"/>
              </a:solidFill>
              <a:latin typeface="Times New Roman" panose="02020603050405020304" pitchFamily="18" charset="0"/>
              <a:cs typeface="Times New Roman" panose="02020603050405020304" pitchFamily="18" charset="0"/>
            </a:rPr>
            <a:t>as</a:t>
          </a:r>
          <a:r>
            <a:rPr lang="en-US" sz="2500" dirty="0">
              <a:solidFill>
                <a:schemeClr val="tx1"/>
              </a:solidFill>
              <a:latin typeface="Times New Roman" panose="02020603050405020304" pitchFamily="18" charset="0"/>
              <a:cs typeface="Times New Roman" panose="02020603050405020304" pitchFamily="18" charset="0"/>
            </a:rPr>
            <a:t>k</a:t>
          </a:r>
          <a:r>
            <a:rPr lang="lt-LT" sz="2500" dirty="0">
              <a:solidFill>
                <a:schemeClr val="tx1"/>
              </a:solidFill>
              <a:latin typeface="Times New Roman" panose="02020603050405020304" pitchFamily="18" charset="0"/>
              <a:cs typeface="Times New Roman" panose="02020603050405020304" pitchFamily="18" charset="0"/>
            </a:rPr>
            <a:t>a</a:t>
          </a:r>
          <a:r>
            <a:rPr lang="en-US" sz="2500" dirty="0">
              <a:solidFill>
                <a:schemeClr val="tx1"/>
              </a:solidFill>
              <a:latin typeface="Times New Roman" panose="02020603050405020304" pitchFamily="18" charset="0"/>
              <a:cs typeface="Times New Roman" panose="02020603050405020304" pitchFamily="18" charset="0"/>
            </a:rPr>
            <a:t>itin</a:t>
          </a:r>
          <a:r>
            <a:rPr lang="lt-LT" sz="2500" dirty="0">
              <a:solidFill>
                <a:schemeClr val="tx1"/>
              </a:solidFill>
              <a:latin typeface="Times New Roman" panose="02020603050405020304" pitchFamily="18" charset="0"/>
              <a:cs typeface="Times New Roman" panose="02020603050405020304" pitchFamily="18" charset="0"/>
            </a:rPr>
            <a:t>į laikotarpį, kai leidimas/OTNĮ registracijos duomenys buvo </a:t>
          </a:r>
          <a:r>
            <a:rPr lang="lt-LT" sz="2500" b="1" dirty="0">
              <a:solidFill>
                <a:schemeClr val="tx1"/>
              </a:solidFill>
              <a:latin typeface="Times New Roman" panose="02020603050405020304" pitchFamily="18" charset="0"/>
              <a:cs typeface="Times New Roman" panose="02020603050405020304" pitchFamily="18" charset="0"/>
            </a:rPr>
            <a:t>pakeisti/patikslinti </a:t>
          </a:r>
          <a:r>
            <a:rPr lang="lt-LT" sz="2500" dirty="0">
              <a:solidFill>
                <a:schemeClr val="tx1"/>
              </a:solidFill>
              <a:latin typeface="Times New Roman" panose="02020603050405020304" pitchFamily="18" charset="0"/>
              <a:cs typeface="Times New Roman" panose="02020603050405020304" pitchFamily="18" charset="0"/>
            </a:rPr>
            <a:t>ir suderinta </a:t>
          </a:r>
          <a:r>
            <a:rPr lang="lt-LT" sz="2500" b="1" dirty="0">
              <a:solidFill>
                <a:schemeClr val="tx1"/>
              </a:solidFill>
              <a:latin typeface="Times New Roman" panose="02020603050405020304" pitchFamily="18" charset="0"/>
              <a:cs typeface="Times New Roman" panose="02020603050405020304" pitchFamily="18" charset="0"/>
            </a:rPr>
            <a:t>nauja </a:t>
          </a:r>
          <a:r>
            <a:rPr lang="lt-LT" sz="2500" dirty="0">
              <a:solidFill>
                <a:schemeClr val="tx1"/>
              </a:solidFill>
              <a:latin typeface="Times New Roman" panose="02020603050405020304" pitchFamily="18" charset="0"/>
              <a:cs typeface="Times New Roman" panose="02020603050405020304" pitchFamily="18" charset="0"/>
            </a:rPr>
            <a:t>Ūkio subjekto aplinkos monitoringo programa;</a:t>
          </a:r>
        </a:p>
      </dgm:t>
    </dgm:pt>
    <dgm:pt modelId="{A16B0DFD-DA76-460C-BAD5-0E0681D9859D}" type="parTrans" cxnId="{2F1EE168-81D0-4B1D-A6D2-FF84A291C34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09681F1B-428F-4B32-AA6E-18F4213C75DD}" type="sibTrans" cxnId="{2F1EE168-81D0-4B1D-A6D2-FF84A291C34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BD70BCC5-F4FB-4E80-BFF4-53E87FB1C243}">
      <dgm:prSet custT="1"/>
      <dgm:spPr>
        <a:solidFill>
          <a:srgbClr val="B6E4FA"/>
        </a:solidFill>
      </dgm:spPr>
      <dgm:t>
        <a:bodyPr/>
        <a:lstStyle/>
        <a:p>
          <a:pPr algn="just">
            <a:lnSpc>
              <a:spcPct val="100000"/>
            </a:lnSpc>
          </a:pPr>
          <a:r>
            <a:rPr lang="lt-LT" sz="2500" dirty="0">
              <a:solidFill>
                <a:schemeClr val="tx1"/>
              </a:solidFill>
              <a:latin typeface="Times New Roman" panose="02020603050405020304" pitchFamily="18" charset="0"/>
              <a:cs typeface="Times New Roman" panose="02020603050405020304" pitchFamily="18" charset="0"/>
            </a:rPr>
            <a:t>Skiriasi </a:t>
          </a:r>
          <a:r>
            <a:rPr lang="en-US" sz="2500" dirty="0">
              <a:solidFill>
                <a:schemeClr val="tx1"/>
              </a:solidFill>
              <a:latin typeface="Times New Roman" panose="02020603050405020304" pitchFamily="18" charset="0"/>
              <a:cs typeface="Times New Roman" panose="02020603050405020304" pitchFamily="18" charset="0"/>
            </a:rPr>
            <a:t>monitoringo </a:t>
          </a:r>
          <a:r>
            <a:rPr lang="lt-LT" sz="2500" dirty="0">
              <a:solidFill>
                <a:schemeClr val="tx1"/>
              </a:solidFill>
              <a:latin typeface="Times New Roman" panose="02020603050405020304" pitchFamily="18" charset="0"/>
              <a:cs typeface="Times New Roman" panose="02020603050405020304" pitchFamily="18" charset="0"/>
            </a:rPr>
            <a:t>ataskaitoje ir monitoringo programoje nurodytų kontroliuoti aplinkos oro taršos šaltinių </a:t>
          </a:r>
          <a:r>
            <a:rPr lang="lt-LT" sz="2500" b="1" dirty="0">
              <a:solidFill>
                <a:schemeClr val="tx1"/>
              </a:solidFill>
              <a:latin typeface="Times New Roman" panose="02020603050405020304" pitchFamily="18" charset="0"/>
              <a:cs typeface="Times New Roman" panose="02020603050405020304" pitchFamily="18" charset="0"/>
            </a:rPr>
            <a:t>kiekis</a:t>
          </a:r>
          <a:r>
            <a:rPr lang="lt-LT" sz="2500" dirty="0">
              <a:solidFill>
                <a:schemeClr val="tx1"/>
              </a:solidFill>
              <a:latin typeface="Times New Roman" panose="02020603050405020304" pitchFamily="18" charset="0"/>
              <a:cs typeface="Times New Roman" panose="02020603050405020304" pitchFamily="18" charset="0"/>
            </a:rPr>
            <a:t> bei juose </a:t>
          </a:r>
          <a:r>
            <a:rPr lang="lt-LT" sz="2500" b="1" dirty="0">
              <a:solidFill>
                <a:schemeClr val="tx1"/>
              </a:solidFill>
              <a:latin typeface="Times New Roman" panose="02020603050405020304" pitchFamily="18" charset="0"/>
              <a:cs typeface="Times New Roman" panose="02020603050405020304" pitchFamily="18" charset="0"/>
            </a:rPr>
            <a:t>kontroliuotini teršalai;</a:t>
          </a:r>
          <a:endParaRPr lang="lt-LT" sz="2500" dirty="0">
            <a:solidFill>
              <a:schemeClr val="tx1"/>
            </a:solidFill>
            <a:latin typeface="Times New Roman" panose="02020603050405020304" pitchFamily="18" charset="0"/>
            <a:cs typeface="Times New Roman" panose="02020603050405020304" pitchFamily="18" charset="0"/>
          </a:endParaRPr>
        </a:p>
      </dgm:t>
    </dgm:pt>
    <dgm:pt modelId="{E37BC2E8-6C9D-4064-9A32-7F0F5B368C59}" type="parTrans" cxnId="{057AD429-AA2E-4FE3-84EE-F0A26B8DF67C}">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B6B8216C-CF0E-4B9C-A770-595C76F2E0D2}" type="sibTrans" cxnId="{057AD429-AA2E-4FE3-84EE-F0A26B8DF67C}">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95482172-88A6-4374-80E9-B2361EE8161D}">
      <dgm:prSet custT="1"/>
      <dgm:spPr>
        <a:solidFill>
          <a:srgbClr val="B6E4FA"/>
        </a:solidFill>
      </dgm:spPr>
      <dgm:t>
        <a:bodyPr/>
        <a:lstStyle/>
        <a:p>
          <a:pPr algn="just">
            <a:lnSpc>
              <a:spcPct val="100000"/>
            </a:lnSpc>
          </a:pPr>
          <a:r>
            <a:rPr lang="lt-LT" sz="2500" dirty="0">
              <a:solidFill>
                <a:schemeClr val="tx1"/>
              </a:solidFill>
              <a:latin typeface="Times New Roman" panose="02020603050405020304" pitchFamily="18" charset="0"/>
              <a:cs typeface="Times New Roman" panose="02020603050405020304" pitchFamily="18" charset="0"/>
            </a:rPr>
            <a:t>Skiriasi monitoringo ataskaitoje ir monitoringo programoje išmetamų į aplinkos orą teršalų kontrolės dažnumas;</a:t>
          </a:r>
        </a:p>
      </dgm:t>
    </dgm:pt>
    <dgm:pt modelId="{E89D746F-1783-42CF-9150-4549117F16AD}" type="parTrans" cxnId="{9204F365-1D8C-4BF6-BF61-EDDD49F5235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5B6169B2-317C-48EB-80BF-1E45F1812EE2}" type="sibTrans" cxnId="{9204F365-1D8C-4BF6-BF61-EDDD49F52354}">
      <dgm:prSet/>
      <dgm:spPr/>
      <dgm:t>
        <a:bodyPr/>
        <a:lstStyle/>
        <a:p>
          <a:pPr algn="just"/>
          <a:endParaRPr lang="lt-LT" sz="2500">
            <a:latin typeface="Times New Roman" panose="02020603050405020304" pitchFamily="18" charset="0"/>
            <a:cs typeface="Times New Roman" panose="02020603050405020304" pitchFamily="18" charset="0"/>
          </a:endParaRPr>
        </a:p>
      </dgm:t>
    </dgm:pt>
    <dgm:pt modelId="{6F66320E-57B8-4976-8FE9-E8CE2D7DD93D}" type="pres">
      <dgm:prSet presAssocID="{26038585-A8AA-4F68-A4EC-96D7F05428E5}" presName="linear" presStyleCnt="0">
        <dgm:presLayoutVars>
          <dgm:animLvl val="lvl"/>
          <dgm:resizeHandles val="exact"/>
        </dgm:presLayoutVars>
      </dgm:prSet>
      <dgm:spPr/>
    </dgm:pt>
    <dgm:pt modelId="{16A4733B-D04E-43BF-AED8-BA429D7D3C3A}" type="pres">
      <dgm:prSet presAssocID="{3646A522-6677-46FC-AE00-26DA1F077AEA}" presName="parentText" presStyleLbl="node1" presStyleIdx="0" presStyleCnt="4" custLinFactNeighborX="541" custLinFactNeighborY="18984">
        <dgm:presLayoutVars>
          <dgm:chMax val="0"/>
          <dgm:bulletEnabled val="1"/>
        </dgm:presLayoutVars>
      </dgm:prSet>
      <dgm:spPr/>
    </dgm:pt>
    <dgm:pt modelId="{B282B33A-D6F4-4AFA-B6DF-4A489AEC3513}" type="pres">
      <dgm:prSet presAssocID="{09681F1B-428F-4B32-AA6E-18F4213C75DD}" presName="spacer" presStyleCnt="0"/>
      <dgm:spPr/>
    </dgm:pt>
    <dgm:pt modelId="{224E7833-3E35-49AD-9ECE-5E96C4DD0384}" type="pres">
      <dgm:prSet presAssocID="{BD70BCC5-F4FB-4E80-BFF4-53E87FB1C243}" presName="parentText" presStyleLbl="node1" presStyleIdx="1" presStyleCnt="4">
        <dgm:presLayoutVars>
          <dgm:chMax val="0"/>
          <dgm:bulletEnabled val="1"/>
        </dgm:presLayoutVars>
      </dgm:prSet>
      <dgm:spPr/>
    </dgm:pt>
    <dgm:pt modelId="{77A5D158-F42F-4C2B-86C7-C22839778ABE}" type="pres">
      <dgm:prSet presAssocID="{B6B8216C-CF0E-4B9C-A770-595C76F2E0D2}" presName="spacer" presStyleCnt="0"/>
      <dgm:spPr/>
    </dgm:pt>
    <dgm:pt modelId="{B94BAD2B-C6B2-408A-A9E2-2E702855C917}" type="pres">
      <dgm:prSet presAssocID="{95482172-88A6-4374-80E9-B2361EE8161D}" presName="parentText" presStyleLbl="node1" presStyleIdx="2" presStyleCnt="4">
        <dgm:presLayoutVars>
          <dgm:chMax val="0"/>
          <dgm:bulletEnabled val="1"/>
        </dgm:presLayoutVars>
      </dgm:prSet>
      <dgm:spPr/>
    </dgm:pt>
    <dgm:pt modelId="{EAE795D5-6ACD-4F01-9567-0473E08FFCA8}" type="pres">
      <dgm:prSet presAssocID="{5B6169B2-317C-48EB-80BF-1E45F1812EE2}" presName="spacer" presStyleCnt="0"/>
      <dgm:spPr/>
    </dgm:pt>
    <dgm:pt modelId="{6AAEBB67-62C9-4156-A762-E439E3927DBD}" type="pres">
      <dgm:prSet presAssocID="{2B55D3FF-D0C2-4D7E-8D1F-DBC8F10CA15F}" presName="parentText" presStyleLbl="node1" presStyleIdx="3" presStyleCnt="4">
        <dgm:presLayoutVars>
          <dgm:chMax val="0"/>
          <dgm:bulletEnabled val="1"/>
        </dgm:presLayoutVars>
      </dgm:prSet>
      <dgm:spPr/>
    </dgm:pt>
  </dgm:ptLst>
  <dgm:cxnLst>
    <dgm:cxn modelId="{057AD429-AA2E-4FE3-84EE-F0A26B8DF67C}" srcId="{26038585-A8AA-4F68-A4EC-96D7F05428E5}" destId="{BD70BCC5-F4FB-4E80-BFF4-53E87FB1C243}" srcOrd="1" destOrd="0" parTransId="{E37BC2E8-6C9D-4064-9A32-7F0F5B368C59}" sibTransId="{B6B8216C-CF0E-4B9C-A770-595C76F2E0D2}"/>
    <dgm:cxn modelId="{9E8F1938-2915-4CD0-8F7F-18A23E843784}" type="presOf" srcId="{95482172-88A6-4374-80E9-B2361EE8161D}" destId="{B94BAD2B-C6B2-408A-A9E2-2E702855C917}" srcOrd="0" destOrd="0" presId="urn:microsoft.com/office/officeart/2005/8/layout/vList2"/>
    <dgm:cxn modelId="{9204F365-1D8C-4BF6-BF61-EDDD49F52354}" srcId="{26038585-A8AA-4F68-A4EC-96D7F05428E5}" destId="{95482172-88A6-4374-80E9-B2361EE8161D}" srcOrd="2" destOrd="0" parTransId="{E89D746F-1783-42CF-9150-4549117F16AD}" sibTransId="{5B6169B2-317C-48EB-80BF-1E45F1812EE2}"/>
    <dgm:cxn modelId="{2F1EE168-81D0-4B1D-A6D2-FF84A291C344}" srcId="{26038585-A8AA-4F68-A4EC-96D7F05428E5}" destId="{3646A522-6677-46FC-AE00-26DA1F077AEA}" srcOrd="0" destOrd="0" parTransId="{A16B0DFD-DA76-460C-BAD5-0E0681D9859D}" sibTransId="{09681F1B-428F-4B32-AA6E-18F4213C75DD}"/>
    <dgm:cxn modelId="{ADE8E877-7083-45E7-B6C8-290F045DB573}" type="presOf" srcId="{BD70BCC5-F4FB-4E80-BFF4-53E87FB1C243}" destId="{224E7833-3E35-49AD-9ECE-5E96C4DD0384}" srcOrd="0" destOrd="0" presId="urn:microsoft.com/office/officeart/2005/8/layout/vList2"/>
    <dgm:cxn modelId="{FABC3C9C-FB16-49B4-BAE6-BB3E4974BB10}" type="presOf" srcId="{3646A522-6677-46FC-AE00-26DA1F077AEA}" destId="{16A4733B-D04E-43BF-AED8-BA429D7D3C3A}" srcOrd="0" destOrd="0" presId="urn:microsoft.com/office/officeart/2005/8/layout/vList2"/>
    <dgm:cxn modelId="{780B00AD-E00A-4824-9253-7F9A3C5EB091}" srcId="{26038585-A8AA-4F68-A4EC-96D7F05428E5}" destId="{2B55D3FF-D0C2-4D7E-8D1F-DBC8F10CA15F}" srcOrd="3" destOrd="0" parTransId="{32612CCB-AE12-4805-816F-C154F3F26832}" sibTransId="{0EFE88D3-ACC7-44C5-9D16-AA51DE201351}"/>
    <dgm:cxn modelId="{3CE722B7-BE85-4A5F-BC7C-F08DA5E0991B}" type="presOf" srcId="{2B55D3FF-D0C2-4D7E-8D1F-DBC8F10CA15F}" destId="{6AAEBB67-62C9-4156-A762-E439E3927DBD}" srcOrd="0" destOrd="0" presId="urn:microsoft.com/office/officeart/2005/8/layout/vList2"/>
    <dgm:cxn modelId="{5ED12DF0-6ADE-40F3-81DF-148E63455F7F}" type="presOf" srcId="{26038585-A8AA-4F68-A4EC-96D7F05428E5}" destId="{6F66320E-57B8-4976-8FE9-E8CE2D7DD93D}" srcOrd="0" destOrd="0" presId="urn:microsoft.com/office/officeart/2005/8/layout/vList2"/>
    <dgm:cxn modelId="{96002E15-D3FB-4FE4-9613-4F730FA1E114}" type="presParOf" srcId="{6F66320E-57B8-4976-8FE9-E8CE2D7DD93D}" destId="{16A4733B-D04E-43BF-AED8-BA429D7D3C3A}" srcOrd="0" destOrd="0" presId="urn:microsoft.com/office/officeart/2005/8/layout/vList2"/>
    <dgm:cxn modelId="{AE970BE9-22B7-449B-A0A6-FF9B35D9F91A}" type="presParOf" srcId="{6F66320E-57B8-4976-8FE9-E8CE2D7DD93D}" destId="{B282B33A-D6F4-4AFA-B6DF-4A489AEC3513}" srcOrd="1" destOrd="0" presId="urn:microsoft.com/office/officeart/2005/8/layout/vList2"/>
    <dgm:cxn modelId="{B1ABCD13-2E79-4B2D-B95F-AC8F0B7F343C}" type="presParOf" srcId="{6F66320E-57B8-4976-8FE9-E8CE2D7DD93D}" destId="{224E7833-3E35-49AD-9ECE-5E96C4DD0384}" srcOrd="2" destOrd="0" presId="urn:microsoft.com/office/officeart/2005/8/layout/vList2"/>
    <dgm:cxn modelId="{218C81A7-C206-4D89-9883-C03DCFF5B164}" type="presParOf" srcId="{6F66320E-57B8-4976-8FE9-E8CE2D7DD93D}" destId="{77A5D158-F42F-4C2B-86C7-C22839778ABE}" srcOrd="3" destOrd="0" presId="urn:microsoft.com/office/officeart/2005/8/layout/vList2"/>
    <dgm:cxn modelId="{5F33D57F-1D0E-4343-B242-C9CD49EE7FB1}" type="presParOf" srcId="{6F66320E-57B8-4976-8FE9-E8CE2D7DD93D}" destId="{B94BAD2B-C6B2-408A-A9E2-2E702855C917}" srcOrd="4" destOrd="0" presId="urn:microsoft.com/office/officeart/2005/8/layout/vList2"/>
    <dgm:cxn modelId="{759CF6BA-8EC3-4BCA-9F89-0777C7AC3994}" type="presParOf" srcId="{6F66320E-57B8-4976-8FE9-E8CE2D7DD93D}" destId="{EAE795D5-6ACD-4F01-9567-0473E08FFCA8}" srcOrd="5" destOrd="0" presId="urn:microsoft.com/office/officeart/2005/8/layout/vList2"/>
    <dgm:cxn modelId="{098D074A-6D3A-4E96-AB71-9832B5644DB5}" type="presParOf" srcId="{6F66320E-57B8-4976-8FE9-E8CE2D7DD93D}" destId="{6AAEBB67-62C9-4156-A762-E439E3927DBD}"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6BE0D-FAEC-451C-ACBE-A4BC0E7A6566}">
      <dsp:nvSpPr>
        <dsp:cNvPr id="0" name=""/>
        <dsp:cNvSpPr/>
      </dsp:nvSpPr>
      <dsp:spPr>
        <a:xfrm>
          <a:off x="0" y="0"/>
          <a:ext cx="8811401" cy="1775294"/>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lt-LT" sz="2800" b="1" kern="1200" dirty="0">
              <a:solidFill>
                <a:schemeClr val="tx1"/>
              </a:solidFill>
              <a:latin typeface="Times New Roman" panose="02020603050405020304" pitchFamily="18" charset="0"/>
              <a:cs typeface="Times New Roman" panose="02020603050405020304" pitchFamily="18" charset="0"/>
            </a:rPr>
            <a:t>Dažniausiai pasitaikančios klaidos:</a:t>
          </a:r>
          <a:endParaRPr lang="lt-LT" sz="2800" kern="1200" dirty="0">
            <a:solidFill>
              <a:schemeClr val="tx1"/>
            </a:solidFill>
            <a:latin typeface="Times New Roman" panose="02020603050405020304" pitchFamily="18" charset="0"/>
            <a:cs typeface="Times New Roman" panose="02020603050405020304" pitchFamily="18" charset="0"/>
          </a:endParaRPr>
        </a:p>
      </dsp:txBody>
      <dsp:txXfrm>
        <a:off x="51997" y="51997"/>
        <a:ext cx="8707407" cy="1671300"/>
      </dsp:txXfrm>
    </dsp:sp>
    <dsp:sp modelId="{6C6A5C93-F599-4B80-95FB-E76EFB7B7F23}">
      <dsp:nvSpPr>
        <dsp:cNvPr id="0" name=""/>
        <dsp:cNvSpPr/>
      </dsp:nvSpPr>
      <dsp:spPr>
        <a:xfrm>
          <a:off x="3168" y="2042016"/>
          <a:ext cx="2781376" cy="2397589"/>
        </a:xfrm>
        <a:prstGeom prst="roundRect">
          <a:avLst>
            <a:gd name="adj" fmla="val 10000"/>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solidFill>
                <a:schemeClr val="tx1"/>
              </a:solidFill>
              <a:latin typeface="Times New Roman" panose="02020603050405020304" pitchFamily="18" charset="0"/>
              <a:cs typeface="Times New Roman" panose="02020603050405020304" pitchFamily="18" charset="0"/>
            </a:rPr>
            <a:t>Neteisingai numatomas matavimų dažnumas</a:t>
          </a:r>
        </a:p>
      </dsp:txBody>
      <dsp:txXfrm>
        <a:off x="73391" y="2112239"/>
        <a:ext cx="2640930" cy="2257143"/>
      </dsp:txXfrm>
    </dsp:sp>
    <dsp:sp modelId="{B02D67CC-4D7B-49B0-B94A-BAF6172FE457}">
      <dsp:nvSpPr>
        <dsp:cNvPr id="0" name=""/>
        <dsp:cNvSpPr/>
      </dsp:nvSpPr>
      <dsp:spPr>
        <a:xfrm>
          <a:off x="3018181" y="2042016"/>
          <a:ext cx="2781376" cy="2397589"/>
        </a:xfrm>
        <a:prstGeom prst="roundRect">
          <a:avLst>
            <a:gd name="adj" fmla="val 10000"/>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solidFill>
                <a:schemeClr val="tx1"/>
              </a:solidFill>
              <a:latin typeface="Times New Roman" panose="02020603050405020304" pitchFamily="18" charset="0"/>
              <a:cs typeface="Times New Roman" panose="02020603050405020304" pitchFamily="18" charset="0"/>
            </a:rPr>
            <a:t>Nenurodoma matavimų atlikimo vieta</a:t>
          </a:r>
        </a:p>
      </dsp:txBody>
      <dsp:txXfrm>
        <a:off x="3088404" y="2112239"/>
        <a:ext cx="2640930" cy="2257143"/>
      </dsp:txXfrm>
    </dsp:sp>
    <dsp:sp modelId="{9D485B77-3418-4F75-84B0-483389490915}">
      <dsp:nvSpPr>
        <dsp:cNvPr id="0" name=""/>
        <dsp:cNvSpPr/>
      </dsp:nvSpPr>
      <dsp:spPr>
        <a:xfrm>
          <a:off x="6033193" y="2042016"/>
          <a:ext cx="2781376" cy="2397589"/>
        </a:xfrm>
        <a:prstGeom prst="roundRect">
          <a:avLst>
            <a:gd name="adj" fmla="val 10000"/>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t-LT" sz="2200" kern="1200" dirty="0">
              <a:solidFill>
                <a:schemeClr val="tx1"/>
              </a:solidFill>
              <a:latin typeface="Times New Roman" panose="02020603050405020304" pitchFamily="18" charset="0"/>
              <a:cs typeface="Times New Roman" panose="02020603050405020304" pitchFamily="18" charset="0"/>
            </a:rPr>
            <a:t>Įtraukiami ne visi privalomi stebėti parametrai</a:t>
          </a:r>
        </a:p>
      </dsp:txBody>
      <dsp:txXfrm>
        <a:off x="6103416" y="2112239"/>
        <a:ext cx="2640930" cy="22571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965DF-1328-4D48-BEB2-92A5468898FC}">
      <dsp:nvSpPr>
        <dsp:cNvPr id="0" name=""/>
        <dsp:cNvSpPr/>
      </dsp:nvSpPr>
      <dsp:spPr>
        <a:xfrm rot="5400000">
          <a:off x="6630951" y="-1588411"/>
          <a:ext cx="4985909" cy="9885464"/>
        </a:xfrm>
        <a:prstGeom prst="round2SameRect">
          <a:avLst/>
        </a:prstGeom>
        <a:solidFill>
          <a:srgbClr val="B6E4FA"/>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Pateikta informacija apie oro taršos šaltinius, išleistuvus ir kt. neatitinka (nesutampa) su paraiškoje pateikta informacija.</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Nepateikiami aplinkos oro teršalų TPR ir kategorijų skaičiavimai.</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Neteisingai nustatomas matavimų dažnumas.</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Nenumatomi atlikti privalomi nuotekų matavimai prieš ir po valymo.</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Nenurodomos išleidžiamų teršalų laboratorinės kontrolės vietos.</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Į programą įtraukiami ne visi privalomi stebėti teršalai, neatsižvelgiama į GPGB išvadas.</a:t>
          </a:r>
        </a:p>
        <a:p>
          <a:pPr marL="228600" lvl="1" indent="-228600" algn="l" defTabSz="1066800">
            <a:lnSpc>
              <a:spcPct val="90000"/>
            </a:lnSpc>
            <a:spcBef>
              <a:spcPct val="0"/>
            </a:spcBef>
            <a:spcAft>
              <a:spcPct val="15000"/>
            </a:spcAft>
            <a:buFont typeface="Arial" panose="020B0604020202020204" pitchFamily="34" charset="0"/>
            <a:buChar char="•"/>
          </a:pPr>
          <a:r>
            <a:rPr lang="lt-LT" sz="2400" kern="1200" dirty="0">
              <a:latin typeface="Times New Roman" panose="02020603050405020304" pitchFamily="18" charset="0"/>
              <a:cs typeface="Times New Roman" panose="02020603050405020304" pitchFamily="18" charset="0"/>
            </a:rPr>
            <a:t>Vadovaujamasi neteisingais teisės aktų punktais.</a:t>
          </a:r>
        </a:p>
      </dsp:txBody>
      <dsp:txXfrm rot="-5400000">
        <a:off x="4181174" y="1104758"/>
        <a:ext cx="9642072" cy="4499125"/>
      </dsp:txXfrm>
    </dsp:sp>
    <dsp:sp modelId="{EA0C8C2D-8B2F-41A9-B474-2ED21B8BB39A}">
      <dsp:nvSpPr>
        <dsp:cNvPr id="0" name=""/>
        <dsp:cNvSpPr/>
      </dsp:nvSpPr>
      <dsp:spPr>
        <a:xfrm>
          <a:off x="1894981" y="665743"/>
          <a:ext cx="2327150" cy="5418811"/>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lt-LT" sz="2400" b="1" kern="1200" dirty="0">
              <a:solidFill>
                <a:schemeClr val="tx1"/>
              </a:solidFill>
              <a:latin typeface="Times New Roman" panose="02020603050405020304" pitchFamily="18" charset="0"/>
              <a:cs typeface="Times New Roman" panose="02020603050405020304" pitchFamily="18" charset="0"/>
            </a:rPr>
            <a:t>Monitoringo programoje dažniausiai pasitaikančios klaidos:</a:t>
          </a:r>
        </a:p>
      </dsp:txBody>
      <dsp:txXfrm>
        <a:off x="2008583" y="779345"/>
        <a:ext cx="2099946" cy="5191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4733B-D04E-43BF-AED8-BA429D7D3C3A}">
      <dsp:nvSpPr>
        <dsp:cNvPr id="0" name=""/>
        <dsp:cNvSpPr/>
      </dsp:nvSpPr>
      <dsp:spPr>
        <a:xfrm>
          <a:off x="0" y="917010"/>
          <a:ext cx="9311331" cy="121680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i="0" kern="1200" dirty="0">
              <a:solidFill>
                <a:schemeClr val="tx1"/>
              </a:solidFill>
              <a:latin typeface="Times New Roman" panose="02020603050405020304" pitchFamily="18" charset="0"/>
              <a:cs typeface="Times New Roman" panose="02020603050405020304" pitchFamily="18" charset="0"/>
            </a:rPr>
            <a:t>T</a:t>
          </a:r>
          <a:r>
            <a:rPr lang="en-US" sz="2500" i="0" kern="1200" dirty="0">
              <a:solidFill>
                <a:schemeClr val="tx1"/>
              </a:solidFill>
              <a:latin typeface="Times New Roman" panose="02020603050405020304" pitchFamily="18" charset="0"/>
              <a:cs typeface="Times New Roman" panose="02020603050405020304" pitchFamily="18" charset="0"/>
            </a:rPr>
            <a:t>eikiama  </a:t>
          </a:r>
          <a:r>
            <a:rPr lang="lt-LT" sz="2500" i="0" kern="1200" dirty="0">
              <a:solidFill>
                <a:schemeClr val="tx1"/>
              </a:solidFill>
              <a:latin typeface="Times New Roman" panose="02020603050405020304" pitchFamily="18" charset="0"/>
              <a:cs typeface="Times New Roman" panose="02020603050405020304" pitchFamily="18" charset="0"/>
            </a:rPr>
            <a:t>neturin</a:t>
          </a:r>
          <a:r>
            <a:rPr lang="en-US" sz="2500" i="0" kern="1200" dirty="0">
              <a:solidFill>
                <a:schemeClr val="tx1"/>
              </a:solidFill>
              <a:latin typeface="Times New Roman" panose="02020603050405020304" pitchFamily="18" charset="0"/>
              <a:cs typeface="Times New Roman" panose="02020603050405020304" pitchFamily="18" charset="0"/>
            </a:rPr>
            <a:t>t</a:t>
          </a:r>
          <a:r>
            <a:rPr lang="lt-LT" sz="2500" i="0" kern="1200" dirty="0">
              <a:solidFill>
                <a:schemeClr val="tx1"/>
              </a:solidFill>
              <a:latin typeface="Times New Roman" panose="02020603050405020304" pitchFamily="18" charset="0"/>
              <a:cs typeface="Times New Roman" panose="02020603050405020304" pitchFamily="18" charset="0"/>
            </a:rPr>
            <a:t> suderintos monitoringo programos;</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59399" y="976409"/>
        <a:ext cx="9192533" cy="1098002"/>
      </dsp:txXfrm>
    </dsp:sp>
    <dsp:sp modelId="{224E7833-3E35-49AD-9ECE-5E96C4DD0384}">
      <dsp:nvSpPr>
        <dsp:cNvPr id="0" name=""/>
        <dsp:cNvSpPr/>
      </dsp:nvSpPr>
      <dsp:spPr>
        <a:xfrm>
          <a:off x="0" y="2506970"/>
          <a:ext cx="9311331" cy="121680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i="0" kern="1200" dirty="0">
              <a:solidFill>
                <a:schemeClr val="tx1"/>
              </a:solidFill>
              <a:latin typeface="Times New Roman" panose="02020603050405020304" pitchFamily="18" charset="0"/>
              <a:cs typeface="Times New Roman" panose="02020603050405020304" pitchFamily="18" charset="0"/>
            </a:rPr>
            <a:t>A</a:t>
          </a:r>
          <a:r>
            <a:rPr lang="en-US" sz="2500" i="0" kern="1200" dirty="0">
              <a:solidFill>
                <a:schemeClr val="tx1"/>
              </a:solidFill>
              <a:latin typeface="Times New Roman" panose="02020603050405020304" pitchFamily="18" charset="0"/>
              <a:cs typeface="Times New Roman" panose="02020603050405020304" pitchFamily="18" charset="0"/>
            </a:rPr>
            <a:t>taskaita </a:t>
          </a:r>
          <a:r>
            <a:rPr lang="lt-LT" sz="2500" i="0" kern="1200" dirty="0">
              <a:solidFill>
                <a:schemeClr val="tx1"/>
              </a:solidFill>
              <a:latin typeface="Times New Roman" panose="02020603050405020304" pitchFamily="18" charset="0"/>
              <a:cs typeface="Times New Roman" panose="02020603050405020304" pitchFamily="18" charset="0"/>
            </a:rPr>
            <a:t>t</a:t>
          </a:r>
          <a:r>
            <a:rPr lang="en-US" sz="2500" i="0" kern="1200" dirty="0">
              <a:solidFill>
                <a:schemeClr val="tx1"/>
              </a:solidFill>
              <a:latin typeface="Times New Roman" panose="02020603050405020304" pitchFamily="18" charset="0"/>
              <a:cs typeface="Times New Roman" panose="02020603050405020304" pitchFamily="18" charset="0"/>
            </a:rPr>
            <a:t>eikiama</a:t>
          </a:r>
          <a:r>
            <a:rPr lang="lt-LT" sz="2500" i="0" kern="1200" dirty="0">
              <a:solidFill>
                <a:schemeClr val="tx1"/>
              </a:solidFill>
              <a:latin typeface="Times New Roman" panose="02020603050405020304" pitchFamily="18" charset="0"/>
              <a:cs typeface="Times New Roman" panose="02020603050405020304" pitchFamily="18" charset="0"/>
            </a:rPr>
            <a:t> </a:t>
          </a:r>
          <a:r>
            <a:rPr lang="en-US" sz="2500" i="0" kern="1200" dirty="0">
              <a:solidFill>
                <a:schemeClr val="tx1"/>
              </a:solidFill>
              <a:latin typeface="Times New Roman" panose="02020603050405020304" pitchFamily="18" charset="0"/>
              <a:cs typeface="Times New Roman" panose="02020603050405020304" pitchFamily="18" charset="0"/>
            </a:rPr>
            <a:t>be lydra</a:t>
          </a:r>
          <a:r>
            <a:rPr lang="lt-LT" sz="2500" i="0" kern="1200" dirty="0">
              <a:solidFill>
                <a:schemeClr val="tx1"/>
              </a:solidFill>
              <a:latin typeface="Times New Roman" panose="02020603050405020304" pitchFamily="18" charset="0"/>
              <a:cs typeface="Times New Roman" panose="02020603050405020304" pitchFamily="18" charset="0"/>
            </a:rPr>
            <a:t>ščio;</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59399" y="2566369"/>
        <a:ext cx="9192533" cy="1098002"/>
      </dsp:txXfrm>
    </dsp:sp>
    <dsp:sp modelId="{B94BAD2B-C6B2-408A-A9E2-2E702855C917}">
      <dsp:nvSpPr>
        <dsp:cNvPr id="0" name=""/>
        <dsp:cNvSpPr/>
      </dsp:nvSpPr>
      <dsp:spPr>
        <a:xfrm>
          <a:off x="0" y="4114451"/>
          <a:ext cx="9311331" cy="121680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i="0" kern="1200" dirty="0">
              <a:solidFill>
                <a:schemeClr val="tx1"/>
              </a:solidFill>
              <a:latin typeface="Times New Roman" panose="02020603050405020304" pitchFamily="18" charset="0"/>
              <a:cs typeface="Times New Roman" panose="02020603050405020304" pitchFamily="18" charset="0"/>
            </a:rPr>
            <a:t>Tiekiama </a:t>
          </a:r>
          <a:r>
            <a:rPr lang="en-US" sz="2500" i="0" kern="1200" dirty="0">
              <a:solidFill>
                <a:schemeClr val="tx1"/>
              </a:solidFill>
              <a:latin typeface="Times New Roman" panose="02020603050405020304" pitchFamily="18" charset="0"/>
              <a:cs typeface="Times New Roman" panose="02020603050405020304" pitchFamily="18" charset="0"/>
            </a:rPr>
            <a:t>n</a:t>
          </a:r>
          <a:r>
            <a:rPr lang="lt-LT" sz="2500" i="0" kern="1200" dirty="0">
              <a:solidFill>
                <a:schemeClr val="tx1"/>
              </a:solidFill>
              <a:latin typeface="Times New Roman" panose="02020603050405020304" pitchFamily="18" charset="0"/>
              <a:cs typeface="Times New Roman" panose="02020603050405020304" pitchFamily="18" charset="0"/>
            </a:rPr>
            <a:t>epasirašyta</a:t>
          </a:r>
          <a:r>
            <a:rPr lang="en-US" sz="2500" i="0" kern="1200" dirty="0">
              <a:solidFill>
                <a:schemeClr val="tx1"/>
              </a:solidFill>
              <a:latin typeface="Times New Roman" panose="02020603050405020304" pitchFamily="18" charset="0"/>
              <a:cs typeface="Times New Roman" panose="02020603050405020304" pitchFamily="18" charset="0"/>
            </a:rPr>
            <a:t> monitoringo ataskaita</a:t>
          </a:r>
          <a:r>
            <a:rPr lang="lt-LT" sz="2500" i="0" kern="1200" dirty="0">
              <a:solidFill>
                <a:schemeClr val="tx1"/>
              </a:solidFill>
              <a:latin typeface="Times New Roman" panose="02020603050405020304" pitchFamily="18" charset="0"/>
              <a:cs typeface="Times New Roman" panose="02020603050405020304" pitchFamily="18" charset="0"/>
            </a:rPr>
            <a:t>.</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59399" y="4173850"/>
        <a:ext cx="9192533"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4733B-D04E-43BF-AED8-BA429D7D3C3A}">
      <dsp:nvSpPr>
        <dsp:cNvPr id="0" name=""/>
        <dsp:cNvSpPr/>
      </dsp:nvSpPr>
      <dsp:spPr>
        <a:xfrm>
          <a:off x="0" y="0"/>
          <a:ext cx="9311331" cy="14285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kern="1200" dirty="0">
              <a:solidFill>
                <a:schemeClr val="tx1"/>
              </a:solidFill>
              <a:latin typeface="Times New Roman" panose="02020603050405020304" pitchFamily="18" charset="0"/>
              <a:cs typeface="Times New Roman" panose="02020603050405020304" pitchFamily="18" charset="0"/>
            </a:rPr>
            <a:t>Monitoringo ataskaita neatitinka nustatytos </a:t>
          </a:r>
          <a:r>
            <a:rPr lang="lt-LT" sz="2500" b="1" kern="1200" dirty="0">
              <a:solidFill>
                <a:schemeClr val="tx1"/>
              </a:solidFill>
              <a:latin typeface="Times New Roman" panose="02020603050405020304" pitchFamily="18" charset="0"/>
              <a:cs typeface="Times New Roman" panose="02020603050405020304" pitchFamily="18" charset="0"/>
            </a:rPr>
            <a:t>formos</a:t>
          </a:r>
          <a:r>
            <a:rPr lang="lt-LT" sz="2500" kern="1200" dirty="0">
              <a:solidFill>
                <a:schemeClr val="tx1"/>
              </a:solidFill>
              <a:latin typeface="Times New Roman" panose="02020603050405020304" pitchFamily="18" charset="0"/>
              <a:cs typeface="Times New Roman" panose="02020603050405020304" pitchFamily="18" charset="0"/>
            </a:rPr>
            <a:t> (Nuostatų 4 priedas); </a:t>
          </a:r>
        </a:p>
      </dsp:txBody>
      <dsp:txXfrm>
        <a:off x="69737" y="69737"/>
        <a:ext cx="9171857" cy="1289096"/>
      </dsp:txXfrm>
    </dsp:sp>
    <dsp:sp modelId="{224E7833-3E35-49AD-9ECE-5E96C4DD0384}">
      <dsp:nvSpPr>
        <dsp:cNvPr id="0" name=""/>
        <dsp:cNvSpPr/>
      </dsp:nvSpPr>
      <dsp:spPr>
        <a:xfrm>
          <a:off x="0" y="1497094"/>
          <a:ext cx="9311331" cy="14285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en-US" sz="2500" kern="1200" dirty="0">
              <a:solidFill>
                <a:schemeClr val="tx1"/>
              </a:solidFill>
              <a:latin typeface="Times New Roman" panose="02020603050405020304" pitchFamily="18" charset="0"/>
              <a:cs typeface="Times New Roman" panose="02020603050405020304" pitchFamily="18" charset="0"/>
            </a:rPr>
            <a:t> </a:t>
          </a:r>
          <a:r>
            <a:rPr lang="lt-LT" sz="2500" kern="1200" dirty="0">
              <a:solidFill>
                <a:schemeClr val="tx1"/>
              </a:solidFill>
              <a:latin typeface="Times New Roman" panose="02020603050405020304" pitchFamily="18" charset="0"/>
              <a:cs typeface="Times New Roman" panose="02020603050405020304" pitchFamily="18" charset="0"/>
            </a:rPr>
            <a:t>Nepateikta monitoringo duomenų </a:t>
          </a:r>
          <a:r>
            <a:rPr lang="lt-LT" sz="2500" b="1" kern="1200" dirty="0">
              <a:solidFill>
                <a:schemeClr val="tx1"/>
              </a:solidFill>
              <a:latin typeface="Times New Roman" panose="02020603050405020304" pitchFamily="18" charset="0"/>
              <a:cs typeface="Times New Roman" panose="02020603050405020304" pitchFamily="18" charset="0"/>
            </a:rPr>
            <a:t>analizė ir išvados</a:t>
          </a:r>
          <a:r>
            <a:rPr lang="en-US" sz="2500" kern="1200" dirty="0">
              <a:solidFill>
                <a:schemeClr val="tx1"/>
              </a:solidFill>
              <a:latin typeface="Times New Roman" panose="02020603050405020304" pitchFamily="18" charset="0"/>
              <a:cs typeface="Times New Roman" panose="02020603050405020304" pitchFamily="18" charset="0"/>
            </a:rPr>
            <a:t>; </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69737" y="1566831"/>
        <a:ext cx="9171857" cy="1289096"/>
      </dsp:txXfrm>
    </dsp:sp>
    <dsp:sp modelId="{B94BAD2B-C6B2-408A-A9E2-2E702855C917}">
      <dsp:nvSpPr>
        <dsp:cNvPr id="0" name=""/>
        <dsp:cNvSpPr/>
      </dsp:nvSpPr>
      <dsp:spPr>
        <a:xfrm>
          <a:off x="0" y="2942944"/>
          <a:ext cx="9311331" cy="14285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kern="1200" dirty="0">
              <a:solidFill>
                <a:schemeClr val="tx1"/>
              </a:solidFill>
              <a:latin typeface="Times New Roman" panose="02020603050405020304" pitchFamily="18" charset="0"/>
              <a:cs typeface="Times New Roman" panose="02020603050405020304" pitchFamily="18" charset="0"/>
            </a:rPr>
            <a:t>Netinkamai užpildoma</a:t>
          </a:r>
          <a:r>
            <a:rPr lang="en-US" sz="2500" kern="1200" dirty="0">
              <a:solidFill>
                <a:schemeClr val="tx1"/>
              </a:solidFill>
              <a:latin typeface="Times New Roman" panose="02020603050405020304" pitchFamily="18" charset="0"/>
              <a:cs typeface="Times New Roman" panose="02020603050405020304" pitchFamily="18" charset="0"/>
            </a:rPr>
            <a:t> </a:t>
          </a:r>
          <a:r>
            <a:rPr lang="lt-LT" sz="2500" kern="1200" dirty="0">
              <a:solidFill>
                <a:schemeClr val="tx1"/>
              </a:solidFill>
              <a:latin typeface="Times New Roman" panose="02020603050405020304" pitchFamily="18" charset="0"/>
              <a:cs typeface="Times New Roman" panose="02020603050405020304" pitchFamily="18" charset="0"/>
            </a:rPr>
            <a:t>(vykdant  taršos šaltinių išmetamų ir/ar išleidžiamų teršalų monitoringą, ataskaitose turi būti pildomas III skyrius, o ne II);</a:t>
          </a:r>
        </a:p>
      </dsp:txBody>
      <dsp:txXfrm>
        <a:off x="69737" y="3012681"/>
        <a:ext cx="9171857" cy="1289096"/>
      </dsp:txXfrm>
    </dsp:sp>
    <dsp:sp modelId="{60AFD21C-07E6-4AB2-9044-8DEE39ED7B80}">
      <dsp:nvSpPr>
        <dsp:cNvPr id="0" name=""/>
        <dsp:cNvSpPr/>
      </dsp:nvSpPr>
      <dsp:spPr>
        <a:xfrm>
          <a:off x="0" y="4388794"/>
          <a:ext cx="9311331" cy="14285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90000"/>
            </a:lnSpc>
            <a:spcBef>
              <a:spcPct val="0"/>
            </a:spcBef>
            <a:spcAft>
              <a:spcPct val="35000"/>
            </a:spcAft>
            <a:buNone/>
          </a:pPr>
          <a:r>
            <a:rPr lang="en-US" sz="2500" kern="1200" dirty="0">
              <a:solidFill>
                <a:schemeClr val="tx1"/>
              </a:solidFill>
              <a:latin typeface="Times New Roman" panose="02020603050405020304" pitchFamily="18" charset="0"/>
              <a:cs typeface="Times New Roman" panose="02020603050405020304" pitchFamily="18" charset="0"/>
            </a:rPr>
            <a:t>Netiksl</a:t>
          </a:r>
          <a:r>
            <a:rPr lang="lt-LT" sz="2500" kern="1200" dirty="0">
              <a:solidFill>
                <a:schemeClr val="tx1"/>
              </a:solidFill>
              <a:latin typeface="Times New Roman" panose="02020603050405020304" pitchFamily="18" charset="0"/>
              <a:cs typeface="Times New Roman" panose="02020603050405020304" pitchFamily="18" charset="0"/>
            </a:rPr>
            <a:t>ūs </a:t>
          </a:r>
          <a:r>
            <a:rPr lang="en-US" sz="2500" kern="1200" dirty="0">
              <a:solidFill>
                <a:schemeClr val="tx1"/>
              </a:solidFill>
              <a:latin typeface="Times New Roman" panose="02020603050405020304" pitchFamily="18" charset="0"/>
              <a:cs typeface="Times New Roman" panose="02020603050405020304" pitchFamily="18" charset="0"/>
            </a:rPr>
            <a:t>oro</a:t>
          </a:r>
          <a:r>
            <a:rPr lang="lt-LT" sz="2500" kern="1200" dirty="0">
              <a:solidFill>
                <a:schemeClr val="tx1"/>
              </a:solidFill>
              <a:latin typeface="Times New Roman" panose="02020603050405020304" pitchFamily="18" charset="0"/>
              <a:cs typeface="Times New Roman" panose="02020603050405020304" pitchFamily="18" charset="0"/>
            </a:rPr>
            <a:t> teršalų </a:t>
          </a:r>
          <a:r>
            <a:rPr lang="lt-LT" sz="2500" b="1" kern="1200" dirty="0">
              <a:solidFill>
                <a:schemeClr val="tx1"/>
              </a:solidFill>
              <a:latin typeface="Times New Roman" panose="02020603050405020304" pitchFamily="18" charset="0"/>
              <a:cs typeface="Times New Roman" panose="02020603050405020304" pitchFamily="18" charset="0"/>
            </a:rPr>
            <a:t>pavadinima</a:t>
          </a:r>
          <a:r>
            <a:rPr lang="lt-LT" sz="2500" kern="1200" dirty="0">
              <a:solidFill>
                <a:schemeClr val="tx1"/>
              </a:solidFill>
              <a:latin typeface="Times New Roman" panose="02020603050405020304" pitchFamily="18" charset="0"/>
              <a:cs typeface="Times New Roman" panose="02020603050405020304" pitchFamily="18" charset="0"/>
            </a:rPr>
            <a:t>i;</a:t>
          </a:r>
        </a:p>
      </dsp:txBody>
      <dsp:txXfrm>
        <a:off x="69737" y="4458531"/>
        <a:ext cx="9171857" cy="1289096"/>
      </dsp:txXfrm>
    </dsp:sp>
    <dsp:sp modelId="{6AAEBB67-62C9-4156-A762-E439E3927DBD}">
      <dsp:nvSpPr>
        <dsp:cNvPr id="0" name=""/>
        <dsp:cNvSpPr/>
      </dsp:nvSpPr>
      <dsp:spPr>
        <a:xfrm>
          <a:off x="0" y="5834643"/>
          <a:ext cx="9311331" cy="14285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en-US" sz="2500" kern="1200" dirty="0">
              <a:solidFill>
                <a:schemeClr val="tx1"/>
              </a:solidFill>
              <a:latin typeface="Times New Roman" panose="02020603050405020304" pitchFamily="18" charset="0"/>
              <a:cs typeface="Times New Roman" panose="02020603050405020304" pitchFamily="18" charset="0"/>
            </a:rPr>
            <a:t>Ne</a:t>
          </a:r>
          <a:r>
            <a:rPr lang="lt-LT" sz="2500" kern="1200" dirty="0">
              <a:solidFill>
                <a:schemeClr val="tx1"/>
              </a:solidFill>
              <a:latin typeface="Times New Roman" panose="02020603050405020304" pitchFamily="18" charset="0"/>
              <a:cs typeface="Times New Roman" panose="02020603050405020304" pitchFamily="18" charset="0"/>
            </a:rPr>
            <a:t>nurodom</a:t>
          </a:r>
          <a:r>
            <a:rPr lang="en-US" sz="2500" kern="1200" dirty="0">
              <a:solidFill>
                <a:schemeClr val="tx1"/>
              </a:solidFill>
              <a:latin typeface="Times New Roman" panose="02020603050405020304" pitchFamily="18" charset="0"/>
              <a:cs typeface="Times New Roman" panose="02020603050405020304" pitchFamily="18" charset="0"/>
            </a:rPr>
            <a:t>os</a:t>
          </a:r>
          <a:r>
            <a:rPr lang="lt-LT" sz="2500" kern="1200" dirty="0">
              <a:solidFill>
                <a:schemeClr val="tx1"/>
              </a:solidFill>
              <a:latin typeface="Times New Roman" panose="02020603050405020304" pitchFamily="18" charset="0"/>
              <a:cs typeface="Times New Roman" panose="02020603050405020304" pitchFamily="18" charset="0"/>
            </a:rPr>
            <a:t> </a:t>
          </a:r>
          <a:r>
            <a:rPr lang="en-US" sz="2500" kern="1200" dirty="0">
              <a:solidFill>
                <a:schemeClr val="tx1"/>
              </a:solidFill>
              <a:latin typeface="Times New Roman" panose="02020603050405020304" pitchFamily="18" charset="0"/>
              <a:cs typeface="Times New Roman" panose="02020603050405020304" pitchFamily="18" charset="0"/>
            </a:rPr>
            <a:t>atitinkamo skyriaus/lentel</a:t>
          </a:r>
          <a:r>
            <a:rPr lang="lt-LT" sz="2500" kern="1200" dirty="0">
              <a:solidFill>
                <a:schemeClr val="tx1"/>
              </a:solidFill>
              <a:latin typeface="Times New Roman" panose="02020603050405020304" pitchFamily="18" charset="0"/>
              <a:cs typeface="Times New Roman" panose="02020603050405020304" pitchFamily="18" charset="0"/>
            </a:rPr>
            <a:t>ių </a:t>
          </a:r>
          <a:r>
            <a:rPr lang="lt-LT" sz="2500" b="1" kern="1200" dirty="0">
              <a:solidFill>
                <a:schemeClr val="tx1"/>
              </a:solidFill>
              <a:latin typeface="Times New Roman" panose="02020603050405020304" pitchFamily="18" charset="0"/>
              <a:cs typeface="Times New Roman" panose="02020603050405020304" pitchFamily="18" charset="0"/>
            </a:rPr>
            <a:t>nepildymo priežastys</a:t>
          </a:r>
          <a:r>
            <a:rPr lang="en-US" sz="2500" kern="1200" dirty="0">
              <a:solidFill>
                <a:schemeClr val="tx1"/>
              </a:solidFill>
              <a:latin typeface="Times New Roman" panose="02020603050405020304" pitchFamily="18" charset="0"/>
              <a:cs typeface="Times New Roman" panose="02020603050405020304" pitchFamily="18" charset="0"/>
            </a:rPr>
            <a:t>;</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69737" y="5904380"/>
        <a:ext cx="9171857" cy="12890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4733B-D04E-43BF-AED8-BA429D7D3C3A}">
      <dsp:nvSpPr>
        <dsp:cNvPr id="0" name=""/>
        <dsp:cNvSpPr/>
      </dsp:nvSpPr>
      <dsp:spPr>
        <a:xfrm>
          <a:off x="0" y="6054"/>
          <a:ext cx="9311331" cy="18180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kern="1200" dirty="0">
              <a:solidFill>
                <a:schemeClr val="tx1"/>
              </a:solidFill>
              <a:latin typeface="Times New Roman" panose="02020603050405020304" pitchFamily="18" charset="0"/>
              <a:cs typeface="Times New Roman" panose="02020603050405020304" pitchFamily="18" charset="0"/>
            </a:rPr>
            <a:t>Netinkamai pateikti aplinkos oro taršos šaltinių monitoringų duomenys už </a:t>
          </a:r>
          <a:r>
            <a:rPr lang="en-US" sz="2500" kern="1200" dirty="0">
              <a:solidFill>
                <a:schemeClr val="tx1"/>
              </a:solidFill>
              <a:latin typeface="Times New Roman" panose="02020603050405020304" pitchFamily="18" charset="0"/>
              <a:cs typeface="Times New Roman" panose="02020603050405020304" pitchFamily="18" charset="0"/>
            </a:rPr>
            <a:t>at</a:t>
          </a:r>
          <a:r>
            <a:rPr lang="lt-LT" sz="2500" kern="1200" dirty="0">
              <a:solidFill>
                <a:schemeClr val="tx1"/>
              </a:solidFill>
              <a:latin typeface="Times New Roman" panose="02020603050405020304" pitchFamily="18" charset="0"/>
              <a:cs typeface="Times New Roman" panose="02020603050405020304" pitchFamily="18" charset="0"/>
            </a:rPr>
            <a:t>as</a:t>
          </a:r>
          <a:r>
            <a:rPr lang="en-US" sz="2500" kern="1200" dirty="0">
              <a:solidFill>
                <a:schemeClr val="tx1"/>
              </a:solidFill>
              <a:latin typeface="Times New Roman" panose="02020603050405020304" pitchFamily="18" charset="0"/>
              <a:cs typeface="Times New Roman" panose="02020603050405020304" pitchFamily="18" charset="0"/>
            </a:rPr>
            <a:t>k</a:t>
          </a:r>
          <a:r>
            <a:rPr lang="lt-LT" sz="2500" kern="1200" dirty="0">
              <a:solidFill>
                <a:schemeClr val="tx1"/>
              </a:solidFill>
              <a:latin typeface="Times New Roman" panose="02020603050405020304" pitchFamily="18" charset="0"/>
              <a:cs typeface="Times New Roman" panose="02020603050405020304" pitchFamily="18" charset="0"/>
            </a:rPr>
            <a:t>a</a:t>
          </a:r>
          <a:r>
            <a:rPr lang="en-US" sz="2500" kern="1200" dirty="0">
              <a:solidFill>
                <a:schemeClr val="tx1"/>
              </a:solidFill>
              <a:latin typeface="Times New Roman" panose="02020603050405020304" pitchFamily="18" charset="0"/>
              <a:cs typeface="Times New Roman" panose="02020603050405020304" pitchFamily="18" charset="0"/>
            </a:rPr>
            <a:t>itin</a:t>
          </a:r>
          <a:r>
            <a:rPr lang="lt-LT" sz="2500" kern="1200" dirty="0">
              <a:solidFill>
                <a:schemeClr val="tx1"/>
              </a:solidFill>
              <a:latin typeface="Times New Roman" panose="02020603050405020304" pitchFamily="18" charset="0"/>
              <a:cs typeface="Times New Roman" panose="02020603050405020304" pitchFamily="18" charset="0"/>
            </a:rPr>
            <a:t>į laikotarpį, kai leidimas/OTNĮ registracijos duomenys buvo </a:t>
          </a:r>
          <a:r>
            <a:rPr lang="lt-LT" sz="2500" b="1" kern="1200" dirty="0">
              <a:solidFill>
                <a:schemeClr val="tx1"/>
              </a:solidFill>
              <a:latin typeface="Times New Roman" panose="02020603050405020304" pitchFamily="18" charset="0"/>
              <a:cs typeface="Times New Roman" panose="02020603050405020304" pitchFamily="18" charset="0"/>
            </a:rPr>
            <a:t>pakeisti/patikslinti </a:t>
          </a:r>
          <a:r>
            <a:rPr lang="lt-LT" sz="2500" kern="1200" dirty="0">
              <a:solidFill>
                <a:schemeClr val="tx1"/>
              </a:solidFill>
              <a:latin typeface="Times New Roman" panose="02020603050405020304" pitchFamily="18" charset="0"/>
              <a:cs typeface="Times New Roman" panose="02020603050405020304" pitchFamily="18" charset="0"/>
            </a:rPr>
            <a:t>ir suderinta </a:t>
          </a:r>
          <a:r>
            <a:rPr lang="lt-LT" sz="2500" b="1" kern="1200" dirty="0">
              <a:solidFill>
                <a:schemeClr val="tx1"/>
              </a:solidFill>
              <a:latin typeface="Times New Roman" panose="02020603050405020304" pitchFamily="18" charset="0"/>
              <a:cs typeface="Times New Roman" panose="02020603050405020304" pitchFamily="18" charset="0"/>
            </a:rPr>
            <a:t>nauja </a:t>
          </a:r>
          <a:r>
            <a:rPr lang="lt-LT" sz="2500" kern="1200" dirty="0">
              <a:solidFill>
                <a:schemeClr val="tx1"/>
              </a:solidFill>
              <a:latin typeface="Times New Roman" panose="02020603050405020304" pitchFamily="18" charset="0"/>
              <a:cs typeface="Times New Roman" panose="02020603050405020304" pitchFamily="18" charset="0"/>
            </a:rPr>
            <a:t>Ūkio subjekto aplinkos monitoringo programa;</a:t>
          </a:r>
        </a:p>
      </dsp:txBody>
      <dsp:txXfrm>
        <a:off x="88751" y="94805"/>
        <a:ext cx="9133829" cy="1640568"/>
      </dsp:txXfrm>
    </dsp:sp>
    <dsp:sp modelId="{224E7833-3E35-49AD-9ECE-5E96C4DD0384}">
      <dsp:nvSpPr>
        <dsp:cNvPr id="0" name=""/>
        <dsp:cNvSpPr/>
      </dsp:nvSpPr>
      <dsp:spPr>
        <a:xfrm>
          <a:off x="0" y="1833421"/>
          <a:ext cx="9311331" cy="18180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kern="1200" dirty="0">
              <a:solidFill>
                <a:schemeClr val="tx1"/>
              </a:solidFill>
              <a:latin typeface="Times New Roman" panose="02020603050405020304" pitchFamily="18" charset="0"/>
              <a:cs typeface="Times New Roman" panose="02020603050405020304" pitchFamily="18" charset="0"/>
            </a:rPr>
            <a:t>Skiriasi </a:t>
          </a:r>
          <a:r>
            <a:rPr lang="en-US" sz="2500" kern="1200" dirty="0">
              <a:solidFill>
                <a:schemeClr val="tx1"/>
              </a:solidFill>
              <a:latin typeface="Times New Roman" panose="02020603050405020304" pitchFamily="18" charset="0"/>
              <a:cs typeface="Times New Roman" panose="02020603050405020304" pitchFamily="18" charset="0"/>
            </a:rPr>
            <a:t>monitoringo </a:t>
          </a:r>
          <a:r>
            <a:rPr lang="lt-LT" sz="2500" kern="1200" dirty="0">
              <a:solidFill>
                <a:schemeClr val="tx1"/>
              </a:solidFill>
              <a:latin typeface="Times New Roman" panose="02020603050405020304" pitchFamily="18" charset="0"/>
              <a:cs typeface="Times New Roman" panose="02020603050405020304" pitchFamily="18" charset="0"/>
            </a:rPr>
            <a:t>ataskaitoje ir monitoringo programoje nurodytų kontroliuoti aplinkos oro taršos šaltinių </a:t>
          </a:r>
          <a:r>
            <a:rPr lang="lt-LT" sz="2500" b="1" kern="1200" dirty="0">
              <a:solidFill>
                <a:schemeClr val="tx1"/>
              </a:solidFill>
              <a:latin typeface="Times New Roman" panose="02020603050405020304" pitchFamily="18" charset="0"/>
              <a:cs typeface="Times New Roman" panose="02020603050405020304" pitchFamily="18" charset="0"/>
            </a:rPr>
            <a:t>kiekis</a:t>
          </a:r>
          <a:r>
            <a:rPr lang="lt-LT" sz="2500" kern="1200" dirty="0">
              <a:solidFill>
                <a:schemeClr val="tx1"/>
              </a:solidFill>
              <a:latin typeface="Times New Roman" panose="02020603050405020304" pitchFamily="18" charset="0"/>
              <a:cs typeface="Times New Roman" panose="02020603050405020304" pitchFamily="18" charset="0"/>
            </a:rPr>
            <a:t> bei juose </a:t>
          </a:r>
          <a:r>
            <a:rPr lang="lt-LT" sz="2500" b="1" kern="1200" dirty="0">
              <a:solidFill>
                <a:schemeClr val="tx1"/>
              </a:solidFill>
              <a:latin typeface="Times New Roman" panose="02020603050405020304" pitchFamily="18" charset="0"/>
              <a:cs typeface="Times New Roman" panose="02020603050405020304" pitchFamily="18" charset="0"/>
            </a:rPr>
            <a:t>kontroliuotini teršalai;</a:t>
          </a: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88751" y="1922172"/>
        <a:ext cx="9133829" cy="1640568"/>
      </dsp:txXfrm>
    </dsp:sp>
    <dsp:sp modelId="{B94BAD2B-C6B2-408A-A9E2-2E702855C917}">
      <dsp:nvSpPr>
        <dsp:cNvPr id="0" name=""/>
        <dsp:cNvSpPr/>
      </dsp:nvSpPr>
      <dsp:spPr>
        <a:xfrm>
          <a:off x="0" y="3662966"/>
          <a:ext cx="9311331" cy="18180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just" defTabSz="1111250">
            <a:lnSpc>
              <a:spcPct val="100000"/>
            </a:lnSpc>
            <a:spcBef>
              <a:spcPct val="0"/>
            </a:spcBef>
            <a:spcAft>
              <a:spcPct val="35000"/>
            </a:spcAft>
            <a:buNone/>
          </a:pPr>
          <a:r>
            <a:rPr lang="lt-LT" sz="2500" kern="1200" dirty="0">
              <a:solidFill>
                <a:schemeClr val="tx1"/>
              </a:solidFill>
              <a:latin typeface="Times New Roman" panose="02020603050405020304" pitchFamily="18" charset="0"/>
              <a:cs typeface="Times New Roman" panose="02020603050405020304" pitchFamily="18" charset="0"/>
            </a:rPr>
            <a:t>Skiriasi monitoringo ataskaitoje ir monitoringo programoje išmetamų į aplinkos orą teršalų kontrolės dažnumas;</a:t>
          </a:r>
        </a:p>
      </dsp:txBody>
      <dsp:txXfrm>
        <a:off x="88751" y="3751717"/>
        <a:ext cx="9133829" cy="1640568"/>
      </dsp:txXfrm>
    </dsp:sp>
    <dsp:sp modelId="{6AAEBB67-62C9-4156-A762-E439E3927DBD}">
      <dsp:nvSpPr>
        <dsp:cNvPr id="0" name=""/>
        <dsp:cNvSpPr/>
      </dsp:nvSpPr>
      <dsp:spPr>
        <a:xfrm>
          <a:off x="0" y="5492511"/>
          <a:ext cx="9311331" cy="1818070"/>
        </a:xfrm>
        <a:prstGeom prst="roundRect">
          <a:avLst/>
        </a:prstGeom>
        <a:solidFill>
          <a:srgbClr val="B6E4F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100000"/>
            </a:lnSpc>
            <a:spcBef>
              <a:spcPct val="0"/>
            </a:spcBef>
            <a:spcAft>
              <a:spcPct val="35000"/>
            </a:spcAft>
            <a:buNone/>
          </a:pPr>
          <a:br>
            <a:rPr lang="lt-LT" sz="2500" kern="1200" dirty="0">
              <a:solidFill>
                <a:schemeClr val="tx1"/>
              </a:solidFill>
              <a:latin typeface="Times New Roman" panose="02020603050405020304" pitchFamily="18" charset="0"/>
              <a:cs typeface="Times New Roman" panose="02020603050405020304" pitchFamily="18" charset="0"/>
            </a:rPr>
          </a:br>
          <a:r>
            <a:rPr lang="en-US" sz="2500" kern="1200" dirty="0">
              <a:solidFill>
                <a:schemeClr val="tx1"/>
              </a:solidFill>
              <a:latin typeface="Times New Roman" panose="02020603050405020304" pitchFamily="18" charset="0"/>
              <a:cs typeface="Times New Roman" panose="02020603050405020304" pitchFamily="18" charset="0"/>
            </a:rPr>
            <a:t>Neapib</a:t>
          </a:r>
          <a:r>
            <a:rPr lang="lt-LT" sz="2500" kern="1200" dirty="0">
              <a:solidFill>
                <a:schemeClr val="tx1"/>
              </a:solidFill>
              <a:latin typeface="Times New Roman" panose="02020603050405020304" pitchFamily="18" charset="0"/>
              <a:cs typeface="Times New Roman" panose="02020603050405020304" pitchFamily="18" charset="0"/>
            </a:rPr>
            <a:t>ūdinta ir neįvertinta ar technologiniai procesai ir išmetamų teršalų kiekiai atitinka </a:t>
          </a:r>
          <a:r>
            <a:rPr lang="lt-LT" sz="2500" b="1" kern="1200" dirty="0">
              <a:solidFill>
                <a:schemeClr val="tx1"/>
              </a:solidFill>
              <a:latin typeface="Times New Roman" panose="02020603050405020304" pitchFamily="18" charset="0"/>
              <a:cs typeface="Times New Roman" panose="02020603050405020304" pitchFamily="18" charset="0"/>
            </a:rPr>
            <a:t>teisės aktų nuostatas </a:t>
          </a:r>
          <a:r>
            <a:rPr lang="lt-LT" sz="2500" kern="1200" dirty="0">
              <a:solidFill>
                <a:schemeClr val="tx1"/>
              </a:solidFill>
              <a:latin typeface="Times New Roman" panose="02020603050405020304" pitchFamily="18" charset="0"/>
              <a:cs typeface="Times New Roman" panose="02020603050405020304" pitchFamily="18" charset="0"/>
            </a:rPr>
            <a:t>ir leidimuose </a:t>
          </a:r>
          <a:r>
            <a:rPr lang="lt-LT" sz="2500" b="1" kern="1200" dirty="0">
              <a:solidFill>
                <a:schemeClr val="tx1"/>
              </a:solidFill>
              <a:latin typeface="Times New Roman" panose="02020603050405020304" pitchFamily="18" charset="0"/>
              <a:cs typeface="Times New Roman" panose="02020603050405020304" pitchFamily="18" charset="0"/>
            </a:rPr>
            <a:t>nustatytas sąlygas</a:t>
          </a:r>
          <a:r>
            <a:rPr lang="lt-LT" sz="2500" kern="1200" dirty="0">
              <a:solidFill>
                <a:schemeClr val="tx1"/>
              </a:solidFill>
              <a:latin typeface="Times New Roman" panose="02020603050405020304" pitchFamily="18" charset="0"/>
              <a:cs typeface="Times New Roman" panose="02020603050405020304" pitchFamily="18" charset="0"/>
            </a:rPr>
            <a:t>.</a:t>
          </a:r>
          <a:br>
            <a:rPr lang="lt-LT" sz="2500" b="1" kern="1200" dirty="0">
              <a:solidFill>
                <a:schemeClr val="tx1"/>
              </a:solidFill>
              <a:latin typeface="Times New Roman" panose="02020603050405020304" pitchFamily="18" charset="0"/>
              <a:cs typeface="Times New Roman" panose="02020603050405020304" pitchFamily="18" charset="0"/>
            </a:rPr>
          </a:br>
          <a:endParaRPr lang="lt-LT" sz="2500" kern="1200" dirty="0">
            <a:solidFill>
              <a:schemeClr val="tx1"/>
            </a:solidFill>
            <a:latin typeface="Times New Roman" panose="02020603050405020304" pitchFamily="18" charset="0"/>
            <a:cs typeface="Times New Roman" panose="02020603050405020304" pitchFamily="18" charset="0"/>
          </a:endParaRPr>
        </a:p>
      </dsp:txBody>
      <dsp:txXfrm>
        <a:off x="88751" y="5581262"/>
        <a:ext cx="9133829" cy="16405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0.20266</cdr:x>
      <cdr:y>0.14763</cdr:y>
    </cdr:from>
    <cdr:to>
      <cdr:x>0.30998</cdr:x>
      <cdr:y>0.17025</cdr:y>
    </cdr:to>
    <cdr:cxnSp macro="">
      <cdr:nvCxnSpPr>
        <cdr:cNvPr id="3" name="Tiesioji jungtis 2">
          <a:extLst xmlns:a="http://schemas.openxmlformats.org/drawingml/2006/main">
            <a:ext uri="{FF2B5EF4-FFF2-40B4-BE49-F238E27FC236}">
              <a16:creationId xmlns:a16="http://schemas.microsoft.com/office/drawing/2014/main" id="{0F91AA38-241A-90E5-7C30-25C07D168020}"/>
            </a:ext>
          </a:extLst>
        </cdr:cNvPr>
        <cdr:cNvCxnSpPr/>
      </cdr:nvCxnSpPr>
      <cdr:spPr>
        <a:xfrm xmlns:a="http://schemas.openxmlformats.org/drawingml/2006/main">
          <a:off x="3043473" y="1040570"/>
          <a:ext cx="1611773" cy="159420"/>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0.62256</cdr:x>
      <cdr:y>0.44213</cdr:y>
    </cdr:from>
    <cdr:to>
      <cdr:x>0.76649</cdr:x>
      <cdr:y>0.47256</cdr:y>
    </cdr:to>
    <cdr:cxnSp macro="">
      <cdr:nvCxnSpPr>
        <cdr:cNvPr id="7" name="Tiesioji jungtis 6">
          <a:extLst xmlns:a="http://schemas.openxmlformats.org/drawingml/2006/main">
            <a:ext uri="{FF2B5EF4-FFF2-40B4-BE49-F238E27FC236}">
              <a16:creationId xmlns:a16="http://schemas.microsoft.com/office/drawing/2014/main" id="{1DE811C8-1933-08BA-F5CF-F35E931350B5}"/>
            </a:ext>
          </a:extLst>
        </cdr:cNvPr>
        <cdr:cNvCxnSpPr/>
      </cdr:nvCxnSpPr>
      <cdr:spPr>
        <a:xfrm xmlns:a="http://schemas.openxmlformats.org/drawingml/2006/main" flipV="1">
          <a:off x="9349622" y="3116277"/>
          <a:ext cx="2161539" cy="214494"/>
        </a:xfrm>
        <a:prstGeom xmlns:a="http://schemas.openxmlformats.org/drawingml/2006/main" prst="line">
          <a:avLst/>
        </a:prstGeom>
        <a:ln xmlns:a="http://schemas.openxmlformats.org/drawingml/2006/main">
          <a:solidFill>
            <a:schemeClr val="tx1">
              <a:lumMod val="50000"/>
              <a:lumOff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5:33.299"/>
    </inkml:context>
    <inkml:brush xml:id="br0">
      <inkml:brushProperty name="width" value="0.1" units="cm"/>
      <inkml:brushProperty name="height" value="0.1" units="cm"/>
      <inkml:brushProperty name="color" value="#FFFFFF"/>
    </inkml:brush>
  </inkml:definitions>
  <inkml:trace contextRef="#ctx0" brushRef="#br0">70 243 6553,'2'0'80,"0"1"0,0-1 0,0 1 0,0 0 1,0 0-1,0-1 0,0 1 0,0 0 0,0 1 0,0-1 0,0 0 0,-1 0 0,1 1 0,-1-1 0,1 1 0,-1 0 0,1-1 0,-1 1 0,0 0 0,0 0 0,0 0 0,1 2 0,3 7 190,0 0 0,5 18 0,-9-26-187,63 155 2329,-53-134-1902,-6-12-205,0 1 0,6 25 0,-10-33-217,0 0 0,0 1 0,-1-1 0,1 0 0,-1 1 0,0-1 0,-1 0 0,1 0 0,-1 1-1,-2 5 1,3-10-67,0 0 0,-1 0-1,1-1 1,0 1-1,0 0 1,-1-1-1,1 1 1,-1 0 0,1-1-1,0 1 1,-1 0-1,1-1 1,-1 1 0,1-1-1,-1 1 1,1-1-1,-1 1 1,0-1-1,0 1 1,0-1-16,1 0 0,-1 0 1,1 0-1,0 0 0,-1 0 0,1-1 0,-1 1 0,1 0 1,0 0-1,-1 0 0,1-1 0,0 1 0,-1 0 1,1 0-1,0-1 0,0 1 0,-1 0 0,1-1 0,0 1 1,0 0-1,-1-1 0,1 1 0,0 0 0,0-2 1,-10-30-340,4-44-573,6-106 1,1 98 524,-1 70 366,1-32-198,-1 44 229,1-1 0,-1 1 0,0 0 0,1 0 0,0 0 0,-1 0 0,1 0 0,0 0 0,0 0 0,0 0 0,0 0 0,0 0 0,0 0 0,1 1 0,-1-1 0,3-2 1,-4 4-2,1 0 1,-1 0 0,1 0-1,0-1 1,-1 1 0,1 0-1,-1 0 1,1 0 0,0 0-1,-1 0 1,1 0 0,-1 0-1,1 0 1,0 0 0,-1 1-1,1-1 1,-1 0 0,1 0-1,-1 0 1,1 1 0,-1-1-1,1 0 1,-1 1 0,1-1-1,-1 0 1,1 1 0,-1-1-1,1 0 1,-1 1 0,0-1-1,1 1 1,-1-1 0,0 1 0,1-1-1,-1 1 1,0-1 0,0 1-1,1 0 1,-1-1 0,0 1-1,0 0 1,9 27 287,-3 11 289,-2 1-1,-1-1 1,-5 68 0,0-38-105,2-42-228,1-18-166,0 0-1,-1 0 1,0-1 0,-1 1 0,0 0 0,-1 0-1,1-1 1,-1 1 0,-1-1 0,-4 10 0,7-17-87,0-1 0,0 1 1,0-1-1,0 1 0,-1 0 0,1-1 1,0 1-1,-1-1 0,1 1 1,0-1-1,-1 1 0,1-1 0,-1 1 1,1-1-1,-1 0 0,1 1 1,-1-1-1,1 1 0,-1-1 1,1 0-1,-1 0 0,1 1 0,-1-1 1,0 0-1,1 0 0,-1 0 1,1 0-1,-1 1 0,0-1 0,1 0 1,-1 0-1,0 0 0,1 0 1,-1 0-1,0-1 0,1 1 1,-1 0-1,1 0 0,-1 0 0,0-1 1,1 1-1,-1 0 0,1 0 1,-1-1-1,1 1 0,-1 0 0,1-1 1,-1 1-1,1-1 0,-1 1 1,1-1-1,-1 0 0,-2-3-82,1 0 0,-1-1 0,1 1 0,0 0 0,-3-9 0,-10-38-444,3 0 0,2 0-1,2-1 1,3-1 0,2 1 0,6-93-1,-3 140 520,0 1-1,1-1 0,-1 0 0,1 1 0,1-1 0,1-5 0,0 8 250,0 8-78,1 11 58,-4-16-207,10 82 1128,-2 1 1,-7 138-1,-5-195-980,0-15 10,4-12-172,0 0 0,0 0 0,0 0 1,0 0-1,0 0 0,0 0 1,0 0-1,0 0 0,0 0 0,0 0 1,0 0-1,0 0 0,-1 0 1,1-1-1,0 1 0,0 0 0,0 0 1,0 0-1,0 0 0,0 0 0,0 0 1,0 0-1,0 0 0,0 0 1,0 0-1,0 0 0,0 0 0,-1 0 1,1 0-1,0 0 0,0 0 0,0 0 1,0 0-1,0 0 0,0 0 1,0 0-1,0 0 0,0 0 0,0 0 1,0 0-1,0 0 0,-1 0 1,1 0-1,0 0 0,0 0 0,0 0 1,0 0-1,0 0 0,0 1 0,0-1 1,0 0-1,0 0 0,0 0 1,0 0-1,0 0 0,0 0 0,0 0 1,0 0-1,0 0 0,0 0 1,-16-48-551,3-2 0,2 1 1,2-2-1,3 1 1,1-1-1,3 0 0,5-63 1,-2 107 543,-1-1 1,2 1 0,-1 0-1,1-1 1,0 1 0,1 0-1,4-10 1,-7 17 13,0-1 1,0 1-1,1-1 0,-1 1 1,0 0-1,0-1 0,0 1 1,1-1-1,-1 1 1,0 0-1,1-1 0,-1 1 1,0 0-1,1-1 1,-1 1-1,0 0 0,1 0 1,-1-1-1,0 1 0,1 0 1,-1 0-1,1 0 1,-1-1-1,1 1 0,-1 0 1,0 0-1,1 0 1,-1 0-1,1 0 0,-1 0 1,1 0-1,-1 0 0,1 0 1,-1 0-1,1 1 1,0-1 8,0 1 1,0 0 0,0 0 0,0 0 0,0 0 0,-1 0-1,1 0 1,0 1 0,-1-1 0,1 0 0,-1 0-1,1 2 1,8 39 318,-4 48 934,-8 125 0,3-206-1217,0-6-22,-1 17 229,-5 29 0,6-44-222,-1-1 0,0 1 0,-1-1 1,1 1-1,-1-1 0,0 0 0,0 1 1,0-1-1,0 0 0,-1 0 1,0-1-1,-4 6 0,6-8-41,1-1 0,-1 1-1,1 0 1,-1-1 0,0 1-1,1-1 1,-1 1 0,0-1-1,1 1 1,-1-1 0,0 1-1,0-1 1,0 0 0,1 1 0,-1-1-1,0 0 1,0 0 0,0 0-1,0 0 1,1 0 0,-1 0-1,0 0 1,0 0 0,0 0-1,0 0 1,0 0 0,1 0 0,-1-1-1,0 1 1,0 0 0,0 0-1,1-1 1,-1 1 0,0-1-1,0 1 1,1-1 0,-1 1-1,0-1 1,1 1 0,-1-1 0,1 0-1,-1 1 1,1-1 0,-1 0-1,1 0 1,-1 1 0,1-1-1,-1-1 1,-2-4-139,1 1 0,0-1 0,0 0 0,1 0 1,-2-10-1,-1-32-382,3 1 0,1-1 0,3 0 0,11-62 0,-12 102 465,-2 1 52,1 0 0,1 0 0,0 0-1,2-7 1,0 29 564,-1 9-276,-2 257 1952,-2-155-1620,1-112-546,1-5-16,-1-1 0,0 0 0,-1 1-1,1-1 1,-2 0 0,1 0 0,-1 1 0,0-1 0,-5 10 0,7-17-55,0-1 0,0 0-1,0 0 1,0 1 0,0-1-1,0 0 1,-1 0 0,1 1 0,0-1-1,0 0 1,0 0 0,0 0 0,0 1-1,-1-1 1,1 0 0,0 0-1,0 0 1,0 0 0,-1 0 0,1 1-1,0-1 1,0 0 0,0 0 0,-1 0-1,1 0 1,0 0 0,0 0-1,-1 0 1,1 0 0,0 0 0,0 0-1,-1 0 1,1 0 0,0 0-1,0 0 1,-1 0 0,1 0 0,-6-9-218,1-17-331,0-65-861,6-114 0,0 197 1358,2-32-223,-3 38 279,1 0 1,-1-1-1,1 1 0,-1 0 0,1-1 1,0 1-1,0 0 0,0 0 1,0 0-1,0 0 0,1 0 1,-1 0-1,2-2 0,-3 4-1,1 0 0,-1 0 1,0 0-1,0 0 0,0-1 0,0 1 0,0 0 0,1 0 1,-1 0-1,0 0 0,0 0 0,0 0 0,0 0 0,1 0 1,-1 0-1,0 0 0,0 0 0,0 0 0,1 0 0,-1 0 1,0 0-1,0 0 0,0 0 0,0 0 0,1 0 0,-1 0 1,0 0-1,0 0 0,0 0 0,0 0 0,1 0 0,-1 0 1,0 1-1,0-1 0,0 0 0,0 0 0,0 0 0,1 0 1,-1 0-1,0 1 0,0-1 0,5 11 154,-1 12 71,-1 150 829,-4-119-732,-3-12-59,4-41-256,0 0 1,0 1 0,-1-1 0,1 0-1,0 1 1,-1-1 0,1 0 0,-1 0 0,1 0-1,-1 1 1,0-1 0,0 0 0,1 0-1,-1 0 1,0 0 0,0 0 0,0 0 0,0 0-1,0-1 1,0 1 0,0 0 0,0 0-1,-1-1 1,1 1 0,0-1 0,0 1 0,-3 0-1,3-1-9,0-1-1,0 1 0,0 0 1,0 0-1,1-1 1,-1 1-1,0-1 0,0 1 1,0-1-1,1 1 1,-1-1-1,0 1 0,0-1 1,1 0-1,-1 1 0,1-1 1,-1 0-1,0 0 1,1 1-1,0-1 0,-1 0 1,1 0-1,-1 0 1,1 0-1,-1-1 0,-7-29-337,6 24 248,-2-10-32,0-1 0,1 1 1,1-1-1,0-22 0,4 23-179,0 1-1,2-1 1,0 1-1,7-18 1,-2 6-45,9-35-101,-2-1 0,9-91-1,-25 289 1676,-3 37-75,2-161-1048,0 0-1,-1 0 1,0 0-1,-1-1 1,-4 12-1,6-18-68,0 0 0,0 0-1,-1 0 1,1 0 0,-1 0 0,0 0-1,0-1 1,0 1 0,0-1 0,0 1 0,0-1-1,-1 0 1,1 1 0,-1-1 0,0-1-1,0 1 1,0 0 0,-4 1 0,6-2-34,0-1 1,-1 0-1,1 0 1,0 1-1,0-1 1,0 0-1,0 0 1,-1 0-1,1 0 1,0-1-1,0 1 1,0 0-1,-1 0 1,1-1 0,0 1-1,0-1 1,0 1-1,0-1 1,0 1-1,0-1 1,0 0-1,-2-1 1,2 0-32,-1 0 0,0 0 0,1 0 1,0-1-1,-1 1 0,1 0 1,0-1-1,0 1 0,0-1 0,0-2 1,-1-7-205,0-1 0,0 1 0,2-18 0,-1 26 166,4-117-812,-3-52-523,0 166 1313,-1 0-1,0 0 1,0 0-1,-1 1 0,0-1 1,-4-9-1,3 31 626,4 12-196,27 259 1869,-25-248-1963,-2 56 457,-2-64-344,1-1 0,7 45 0,7-17 44,-9-40-154,-1 1 0,4 33 0,-6 3 104,-3-33-49,2 1-1,1-1 0,8 39 0,-2-116-1150,-7 53 850,0 0 0,1 0 0,-1 0 0,1 0 0,-1 1 0,1-1 0,0 0 0,3-2 0,6-6 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20.224"/>
    </inkml:context>
    <inkml:brush xml:id="br0">
      <inkml:brushProperty name="width" value="0.1" units="cm"/>
      <inkml:brushProperty name="height" value="0.1" units="cm"/>
      <inkml:brushProperty name="color" value="#FFFFFF"/>
    </inkml:brush>
  </inkml:definitions>
  <inkml:trace contextRef="#ctx0" brushRef="#br0">0 0 6553,'2'3'174,"0"1"0,-1 0 0,1-1-1,-1 1 1,0 0 0,0-1-1,-1 1 1,1 0 0,-1 0 0,1 0-1,-1 0 1,-1 0 0,0 6 0,1 1 136,-1 23 669,0-25-685,1 1 0,-1-1 0,2 1 1,-1-1-1,1 0 0,1 1 0,0-1 0,0 0 1,1 1-1,4 10 0,-2-11-123,-3-5 30,-1 0 0,1-1 1,1 1-1,-1-1 0,0 1 0,1-1 1,3 3-1,-6-5-180,1-1 0,-1 0-1,1 1 1,-1-1 0,1 0 0,-1 0 0,1 1 0,-1-1 0,1 0 0,-1 0 0,1 0 0,-1 0 0,1 0-1,0 0 1,-1 0 0,1 0 0,-1 0 0,1 0 0,-1 0 0,1 0 0,-1 0 0,2 0 0,-1-1-53,1 0 1,-1 0-1,0 0 1,0 0-1,0 0 0,1 0 1,-1 0-1,0 0 1,0 0-1,0 0 1,-1-1-1,2-1 1,29-51-888,-23 36 657,2 1-1,0 0 1,16-18 0,-24 33 363,0 0-1,0 0 1,1 0 0,-1 1 0,0 0 0,1-1 0,-1 1-1,1 0 1,0 0 0,-1 0 0,1 0 0,0 1-1,-1-1 1,1 1 0,0 0 0,0-1 0,0 1-1,5 1 1,6 1 481,1 0-1,20 6 0,-16-4-317,197 57 2700,-174-47-2438,60 12 1179,14 6 357,-96-24-2062,-21-8 0,1 0 0,0 0 0,0 0 0,0 0 0,0 0 0,-1 0 0,1 0 0,0 0 0,0 0 0,0 0 0,0 0 0,-1 0 0,1 0 0,0 0 0,0 0 0,0 0 0,0 0 0,-1 0 0,1 1 0,0-1 0,0 0 0,0 0 0,0 0 0,0 0 0,0 0 0,-1 0 0,1 0 0,0 1 0,0-1 0,0 0 0,0 0 0,0 0 0,0 0 0,0 1 0,0-1 0,0 0 0,0 0 0,0 0 0,0 0 0,0 1 0,0-1 0,0 0 0,0 0 0,0 0 0,0 0 0,0 1 0,0-1 0,0 0 0,0 0 0,0 0 0,0 0 0,0 1 0,0-1 0,0 0 0,0 0 0,0 0 0,0 0 0,1 0 0,-1 1 0,0-1 0,0 0 0,0 0 0,0 0 0,0 0 0,1 0 0,-1 0 0,-20 3 0,-96 1 0,-172-16 0,93 1 0,152 11 0,32 3 0,11 1 0,19 6 0,65 18 0,0-3 0,137 21 0,-149-35 0,0-3 0,1-3 0,0-4 0,93-10 0,-147 7-403,-1-1 1,26-8-1,-40 10 322,0 0-1,0-1 1,0 1 0,0-1-1,0 0 1,-1 0 0,1 0 0,-1-1-1,1 1 1,-1-1 0,0 0 0,0 1-1,0-1 1,-1-1 0,1 1-1,-1 0 1,3-5 0,-4 5-34,0 0 0,-1 0 1,1 0-1,-1 1 0,0-1 1,0 0-1,0 0 0,0 0 0,-1 0 1,1 1-1,-1-1 0,0 0 0,0 0 1,0 1-1,0-1 0,0 0 0,0 1 1,-1-1-1,1 1 0,-3-3 0,-4-6-484,0 1 0,-18-17 0,12 13-264,0 2 0,-2 0-1,1 1 1,-2 0 0,-20-10 0,-91-33-2813,45 20 3363,82 34 354,1 0 0,-1 0 0,1 0-1,0 0 1,-1-1 0,1 1 0,-1 0-1,1 0 1,0 0 0,-1 0 0,1-1-1,0 1 1,-1 0 0,1 0 0,0-1-1,-1 1 1,1 0 0,0-1 0,0 1-1,-1 0 1,1-1 0,0 1 0,0 0-1,-1-1 1,1 1 0,0-1 0,10-1 1340,24 3 789,402 49 8213,-329-37-9372,15 7-1011,-103-15 0,-16-1 0,-5-3 0,-1 0 0,1 0 0,-1 0 0,1-1 0,-1 1 0,0-1 0,1 0 0,-5 0 0,-200 1 0,-59 3 0,261-3 0,0-1 0,0 1 0,0 0 0,0 0 0,0 1 0,-8 3 0,13-5 0,-1 0 0,0 1 0,1-1 0,-1 0 0,1 1 0,-1-1 0,1 1 0,-1-1 0,1 1 0,-1-1 0,1 1 0,-1-1 0,1 1 0,0 0 0,-1-1 0,1 1 0,0 0 0,-1-1 0,1 1 0,0 0 0,0 0 0,0 0 0,0 0 0,0 1 0,0-1 0,1 0 0,-1 0 0,1 0 0,-1 0 0,1 0 0,-1 0 0,1 0 0,-1 0 0,1 0 0,0 0 0,0 0 0,-1 0 0,1-1 0,2 2 0,5 6 0,1-1 0,1 0 0,0-1 0,0 0 0,0 0 0,0-1 0,19 6 0,84 19 0,-27-9 0,11 8 0,170 27 0,-214-47 0,-34-5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4.663"/>
    </inkml:context>
    <inkml:brush xml:id="br0">
      <inkml:brushProperty name="width" value="0.2" units="cm"/>
      <inkml:brushProperty name="height" value="0.2" units="cm"/>
      <inkml:brushProperty name="color" value="#FFFFFF"/>
    </inkml:brush>
  </inkml:definitions>
  <inkml:trace contextRef="#ctx0" brushRef="#br0">1 126 4915,'30'-2'1385,"37"-6"0,-37 4-113,40-1 0,-39 6-561,124-5 2727,-130 1-3460,-1 0 0,0-2 0,0 0 0,32-13 1,-34 12 363,0 0 0,0 2 0,0 1 0,0 0 0,39 1 0,-31 2-118,0-2 0,38-7 0,-37 3-51,56-5-1,-33 3 307,-38 5-284,-1 1 0,20-1 0,5 2 105,184 2 1123,-218 0-1370,0 0 0,0 1 0,0-1 0,0 1 0,0 0 0,0 1 0,0-1 0,-1 1 0,8 5 0,-2 0-39</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6.195"/>
    </inkml:context>
    <inkml:brush xml:id="br0">
      <inkml:brushProperty name="width" value="0.2" units="cm"/>
      <inkml:brushProperty name="height" value="0.2" units="cm"/>
      <inkml:brushProperty name="color" value="#FFFFFF"/>
    </inkml:brush>
  </inkml:definitions>
  <inkml:trace contextRef="#ctx0" brushRef="#br0">0 67 4915,'285'-14'8502,"27"1"-4244,-91 11 820,108-27-6130,-264 22 1139,-55 5-82</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8.204"/>
    </inkml:context>
    <inkml:brush xml:id="br0">
      <inkml:brushProperty name="width" value="0.2" units="cm"/>
      <inkml:brushProperty name="height" value="0.2" units="cm"/>
      <inkml:brushProperty name="color" value="#FFFFFF"/>
    </inkml:brush>
  </inkml:definitions>
  <inkml:trace contextRef="#ctx0" brushRef="#br0">1200 36 10451,'-1200'-35'0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9.475"/>
    </inkml:context>
    <inkml:brush xml:id="br0">
      <inkml:brushProperty name="width" value="0.2" units="cm"/>
      <inkml:brushProperty name="height" value="0.2" units="cm"/>
      <inkml:brushProperty name="color" value="#FFFFFF"/>
    </inkml:brush>
  </inkml:definitions>
  <inkml:trace contextRef="#ctx0" brushRef="#br0">1 8 4915,'0'0'43,"0"1"0,1 0 0,-1 0 0,0-1 0,0 1 0,1 0 0,-1 0 1,1-1-1,-1 1 0,1 0 0,-1-1 0,1 1 0,-1-1 0,1 1 0,-1-1 0,1 1 0,0-1 0,-1 1 0,1-1 0,0 1 0,-1-1 0,1 0 0,0 1 1,0-1-1,-1 0 0,1 0 0,0 0 0,0 1 0,1-1 0,28 2 671,-26-2-497,217 4 2718,113-6 5821,-49 0-4648,-183 3-4108,109-2 0,-209 1-17,0 0 1,1 0-1,-1 0 0,0-1 0,0 1 1,1-1-1,-1 1 0,0-1 1,0 0-1,0 0 0,0 0 1,0 0-1,0 0 0,0 0 1,0 0-1,0-1 0,2-1 1,3-7-45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20.899"/>
    </inkml:context>
    <inkml:brush xml:id="br0">
      <inkml:brushProperty name="width" value="0.2" units="cm"/>
      <inkml:brushProperty name="height" value="0.2" units="cm"/>
      <inkml:brushProperty name="color" value="#FFFFFF"/>
    </inkml:brush>
  </inkml:definitions>
  <inkml:trace contextRef="#ctx0" brushRef="#br0">0 1 4915,'13'1'638,"0"0"0,0 1 0,24 8 0,5 0 615,46 5 1456,0-3 0,107-1 0,368-12 3381,-538 0-6090,-16-1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22.139"/>
    </inkml:context>
    <inkml:brush xml:id="br0">
      <inkml:brushProperty name="width" value="0.2" units="cm"/>
      <inkml:brushProperty name="height" value="0.2" units="cm"/>
      <inkml:brushProperty name="color" value="#FFFFFF"/>
    </inkml:brush>
  </inkml:definitions>
  <inkml:trace contextRef="#ctx0" brushRef="#br0">8 1 4915,'0'0'38,"-1"0"0,1 0 1,0 0-1,-1 0 0,1 1 0,-1-1 0,1 0 0,-1 1 0,1-1 1,0 0-1,-1 1 0,1-1 0,0 0 0,-1 1 0,1-1 1,0 0-1,0 1 0,-1-1 0,1 1 0,0-1 0,0 1 0,0-1 1,-1 1-1,1-1 0,0 1 0,0-1 0,0 1 0,0 0 0,8 13 774,21 6 426,-8-10-625,1-1 1,0-1-1,0-1 0,1 0 0,0-2 0,32 3 0,10-3 1179,69-2 0,159-14 4292,-213 3-6087,128-27-1,-115 8-578,-80 23 588</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23.595"/>
    </inkml:context>
    <inkml:brush xml:id="br0">
      <inkml:brushProperty name="width" value="0.2" units="cm"/>
      <inkml:brushProperty name="height" value="0.2" units="cm"/>
      <inkml:brushProperty name="color" value="#FFFFFF"/>
    </inkml:brush>
  </inkml:definitions>
  <inkml:trace contextRef="#ctx0" brushRef="#br0">0 0 4915,'497'9'11342,"122"-9"-4662,-606 1-6680,-1 0 0,1 1 0,-1 0 0,18 7 0,-19-6 0,5 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27.589"/>
    </inkml:context>
    <inkml:brush xml:id="br0">
      <inkml:brushProperty name="width" value="0.2" units="cm"/>
      <inkml:brushProperty name="height" value="0.2" units="cm"/>
      <inkml:brushProperty name="color" value="#FFFFFF"/>
    </inkml:brush>
  </inkml:definitions>
  <inkml:trace contextRef="#ctx0" brushRef="#br0">1 46 4915,'89'-9'2988,"183"-3"4219,-92-2-6522,275 3 3137,-298 13-3234,-149-2-499,0 0-1,0 1 1,0 0 0,-1 0-1,12 4 1,-11-2-77</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29.317"/>
    </inkml:context>
    <inkml:brush xml:id="br0">
      <inkml:brushProperty name="width" value="0.2" units="cm"/>
      <inkml:brushProperty name="height" value="0.2" units="cm"/>
      <inkml:brushProperty name="color" value="#FFFFFF"/>
    </inkml:brush>
  </inkml:definitions>
  <inkml:trace contextRef="#ctx0" brushRef="#br0">0 11 4915,'4'-2'125,"-1"0"0,0 1-1,1 0 1,-1 0 0,1 0-1,-1 0 1,1 1 0,-1-1 0,1 1-1,0 0 1,-1 0 0,5 1 0,2-1 205,17-1 347,0 2 0,-1 0-1,1 2 1,37 9 0,-1 4 1813,0-2 1,125 10-1,261-22 1494,-227-4-2753,-192 0-1231,0-2 0,-1-1 0,1-2 0,48-16 0,-73 19 0,-5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31.146"/>
    </inkml:context>
    <inkml:brush xml:id="br0">
      <inkml:brushProperty name="width" value="0.2" units="cm"/>
      <inkml:brushProperty name="height" value="0.2" units="cm"/>
      <inkml:brushProperty name="color" value="#FFFFFF"/>
    </inkml:brush>
  </inkml:definitions>
  <inkml:trace contextRef="#ctx0" brushRef="#br0">0 49 4915,'60'-9'1935,"461"-18"7230,97 27-2243,-608-1-6922,0 0 0,0 0 0,14-5 0,-10 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26.965"/>
    </inkml:context>
    <inkml:brush xml:id="br0">
      <inkml:brushProperty name="width" value="0.1" units="cm"/>
      <inkml:brushProperty name="height" value="0.1" units="cm"/>
      <inkml:brushProperty name="color" value="#FFFFFF"/>
    </inkml:brush>
  </inkml:definitions>
  <inkml:trace contextRef="#ctx0" brushRef="#br0">218 174 6553,'1'-1'34,"0"0"0,0-1 0,0 1 1,0 0-1,-1 0 0,1-1 0,0 1 0,-1-1 0,1 1 0,-1-1 0,0 1 0,0 0 0,1-1 0,-1 1 0,0-1 0,0 1 0,0-3 0,0 0 19,1-4-35,1-1 0,-1 0-1,2 1 1,-1 0 0,1-1-1,1 1 1,-1 0 0,2 1 0,-1-1-1,1 1 1,0-1 0,0 2-1,1-1 1,0 0 0,0 1 0,11-8-1,-17 13 18,1 1 0,-1-1 0,1 1 0,0-1 0,-1 1 0,1 0 0,0-1 0,-1 1 0,1 0 0,0-1 0,0 1 0,-1 0 0,1 0-1,0 0 1,0 0 0,0 0 0,-1 0 0,1 0 0,0 0 0,0 0 0,0 0 0,-1 0 0,2 1 0,-1-1 14,-1 1-1,1-1 1,0 1 0,-1-1 0,0 1 0,1 0 0,-1-1-1,1 1 1,-1 0 0,0 0 0,1-1 0,-1 1-1,0 0 1,0 0 0,1-1 0,-1 1 0,0 0 0,0 1-1,0 3 133,0 0 0,0-1 0,-1 1-1,0 0 1,1-1 0,-3 7 0,-3 1 429,-1-1 0,0 0 0,0 0 0,-1-1 1,0 0-1,-1 0 0,-19 16 0,8-7 230,-118 115 2323,136-132-3090,0 0 0,0 0-1,1 0 1,-1 0-1,1 0 1,0 0 0,-1 1-1,1-1 1,0 1 0,1-1-1,-2 4 1,-5 13 551,5-18-517,0 1 0,0-1 0,0 0 0,0 0 0,0 0 0,0 0 0,0 0 0,0 0 0,-1 0 0,1-1 1,0 1-1,0-1 0,-1 0 0,1 0 0,0 0 0,-1 0 0,-3 0 0,1 0-48,-9 0-20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35.608"/>
    </inkml:context>
    <inkml:brush xml:id="br0">
      <inkml:brushProperty name="width" value="0.2" units="cm"/>
      <inkml:brushProperty name="height" value="0.2" units="cm"/>
      <inkml:brushProperty name="color" value="#FFFFFF"/>
    </inkml:brush>
  </inkml:definitions>
  <inkml:trace contextRef="#ctx0" brushRef="#br0">0 28 4915,'166'0'5894,"249"0"1849,-391-1-7031,0-2 1,34-7 0,-33 5-49,-1 1 1,35-1-1,1 5-532,101 2-10,-134 3-122,-16-2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36.821"/>
    </inkml:context>
    <inkml:brush xml:id="br0">
      <inkml:brushProperty name="width" value="0.2" units="cm"/>
      <inkml:brushProperty name="height" value="0.2" units="cm"/>
      <inkml:brushProperty name="color" value="#FFFFFF"/>
    </inkml:brush>
  </inkml:definitions>
  <inkml:trace contextRef="#ctx0" brushRef="#br0">1 0 4915,'38'2'2598,"62"11"1,-9-1-327,411-2 6557,-317-11-7105,78-9-1724,-143 10 0,-95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38.337"/>
    </inkml:context>
    <inkml:brush xml:id="br0">
      <inkml:brushProperty name="width" value="0.2" units="cm"/>
      <inkml:brushProperty name="height" value="0.2" units="cm"/>
      <inkml:brushProperty name="color" value="#FFFFFF"/>
    </inkml:brush>
  </inkml:definitions>
  <inkml:trace contextRef="#ctx0" brushRef="#br0">0 36 4915,'230'-18'7280,"-155"9"-5714,104 0 0,296 11 4319,-257-3-4160,-195 3-1725,-13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39.850"/>
    </inkml:context>
    <inkml:brush xml:id="br0">
      <inkml:brushProperty name="width" value="0.2" units="cm"/>
      <inkml:brushProperty name="height" value="0.2" units="cm"/>
      <inkml:brushProperty name="color" value="#FFFFFF"/>
    </inkml:brush>
  </inkml:definitions>
  <inkml:trace contextRef="#ctx0" brushRef="#br0">0 26 4915,'8'-3'219,"0"-1"0,0 2 0,0-1-1,0 1 1,0 0 0,1 1 0,8-1 0,61 2 2345,-38 1-1713,832 0 12005,-746-8-12856,-105 5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1.505"/>
    </inkml:context>
    <inkml:brush xml:id="br0">
      <inkml:brushProperty name="width" value="0.2" units="cm"/>
      <inkml:brushProperty name="height" value="0.2" units="cm"/>
      <inkml:brushProperty name="color" value="#FFFFFF"/>
    </inkml:brush>
  </inkml:definitions>
  <inkml:trace contextRef="#ctx0" brushRef="#br0">0 54 4915,'120'0'3362,"146"-1"2685,-192-3-4801,114-21-1,-170 23-1052,0 0 0,1 1 0,22 2 0,-23 0-22,-1-1 0,1 0-1,24-5 1,-13-1 121,1 2-1,0 1 1,33 0-1,-7 4 137,-43-1-406</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3.018"/>
    </inkml:context>
    <inkml:brush xml:id="br0">
      <inkml:brushProperty name="width" value="0.2" units="cm"/>
      <inkml:brushProperty name="height" value="0.2" units="cm"/>
      <inkml:brushProperty name="color" value="#FFFFFF"/>
    </inkml:brush>
  </inkml:definitions>
  <inkml:trace contextRef="#ctx0" brushRef="#br0">0 108 4915,'139'-9'5351,"66"-22"-6838,-92 12 1140,-23 4-99,-20 2 1334,0 3 0,112 0 0,62 11 3123,-233-1-3960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4.332"/>
    </inkml:context>
    <inkml:brush xml:id="br0">
      <inkml:brushProperty name="width" value="0.2" units="cm"/>
      <inkml:brushProperty name="height" value="0.2" units="cm"/>
      <inkml:brushProperty name="color" value="#FFFFFF"/>
    </inkml:brush>
  </inkml:definitions>
  <inkml:trace contextRef="#ctx0" brushRef="#br0">1 54 4915,'126'1'3765,"130"-2"975,-176-8-2878,-50 5-907,38-1-1,225-4 4673,-277 9-5734,0-2 0,-1 0-1,25-7 1,-24 5 69,1 0-1,-1 1 0,18 0 1,35 4 96,-57-1-55</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5.812"/>
    </inkml:context>
    <inkml:brush xml:id="br0">
      <inkml:brushProperty name="width" value="0.2" units="cm"/>
      <inkml:brushProperty name="height" value="0.2" units="cm"/>
      <inkml:brushProperty name="color" value="#FFFFFF"/>
    </inkml:brush>
  </inkml:definitions>
  <inkml:trace contextRef="#ctx0" brushRef="#br0">0 81 4915,'12'-1'525,"0"0"0,0-1 0,19-5 0,19-4 541,70 4 1647,-75 6-2094,73-12 0,-12-3 1202,2 4 0,119 2-1,17 12 990,-232-2-2774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7.374"/>
    </inkml:context>
    <inkml:brush xml:id="br0">
      <inkml:brushProperty name="width" value="0.2" units="cm"/>
      <inkml:brushProperty name="height" value="0.2" units="cm"/>
      <inkml:brushProperty name="color" value="#FFFFFF"/>
    </inkml:brush>
  </inkml:definitions>
  <inkml:trace contextRef="#ctx0" brushRef="#br0">0 47 4915,'5'0'192,"0"-1"0,-1 0 0,1 0 0,-1 0 1,8-3-1,20-4 539,195 4 3986,-158 6-2663,1-3 0,104-15 0,-115 9-599,1 2 0,103 6 1,-60 1-563,143-2-893,-235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49.252"/>
    </inkml:context>
    <inkml:brush xml:id="br0">
      <inkml:brushProperty name="width" value="0.2" units="cm"/>
      <inkml:brushProperty name="height" value="0.2" units="cm"/>
      <inkml:brushProperty name="color" value="#FFFFFF"/>
    </inkml:brush>
  </inkml:definitions>
  <inkml:trace contextRef="#ctx0" brushRef="#br0">1 20 4915,'137'1'4037,"142"-3"1152,-189-7-3038,18 0-140,598 10 2623,-693-1-4634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35.788"/>
    </inkml:context>
    <inkml:brush xml:id="br0">
      <inkml:brushProperty name="width" value="0.1" units="cm"/>
      <inkml:brushProperty name="height" value="0.1" units="cm"/>
      <inkml:brushProperty name="color" value="#FFFFFF"/>
    </inkml:brush>
  </inkml:definitions>
  <inkml:trace contextRef="#ctx0" brushRef="#br0">1 984 6553,'0'0'12,"0"0"0,1 0-1,-1 0 1,0 0-1,0 0 1,0 0-1,1 0 1,-1 0-1,0 0 1,0 0 0,0 0-1,1 0 1,-1 0-1,0 0 1,0 0-1,0 0 1,1 0-1,-1 0 1,0 0-1,0 0 1,0-1 0,0 1-1,1 0 1,-1 0-1,0 0 1,0 0-1,0 0 1,0 0-1,0-1 1,1 1 0,-1 0-1,0 0 1,0 0-1,0 0 1,0-1-1,0 1 1,0 0-1,0 0 1,0 0 0,0-1-1,1 1 1,-1 0-1,0 0 1,0 0-1,0-1 1,0 1-1,0 0 1,0 0 0,0 0-1,0-1 1,-1 1-1,1 0 1,4-18-146,-4 14 174,7-50-106,-2-1 1,-3-69-1,0-5-44,3 87 57,1-1 1,2 1-1,22-67 0,-7 25 52,-10 34 1,37-91 0,-41 115 17,-7 20 9,-1 1 1,1 0-1,0 0 0,0 0 1,1 0-1,-1 0 1,1 0-1,0 0 0,5-5 1,-7 10 2,-1 0 0,0-1-1,1 1 1,-1 0 0,0 0 0,1 0 0,-1 0 0,0 0 0,1 0 0,-1 0-1,0 0 1,1 0 0,-1 0 0,0 0 0,1 0 0,-1 0 0,1 0 0,-1 1 0,0-1-1,1 0 1,-1 0 0,0 0 0,0 0 0,1 1 0,-1-1 0,0 0 0,1 0 0,-1 1-1,0-1 1,0 0 0,1 0 0,-1 1 0,0-1 0,0 0 0,0 1 0,0-1-1,1 0 1,-1 1 0,0-1 0,0 0 0,0 1 0,0-1 0,0 0 0,0 1 0,0-1-1,0 1 1,0-1 0,5 21 917,-5-19-886,14 87 4439,4 174 1,-21-167-1325,-22 127 0,21-200-3175,1 1 0,1 0 0,1 0 0,1 0 0,1 1 0,1-1 0,1-1 0,11 42 0,7 18 0,-11-42 0,-7-23 0,-1 0 0,0 0 0,-1 26 0,-1-22 0,5 38 0,1-33 0,9 26 0,-9-35 0,-1 1 0,0-1 0,-2 1 0,3 26 0,-5-30 0,0 0 0,2 0 0,0 0 0,9 29 0,-7-29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51.156"/>
    </inkml:context>
    <inkml:brush xml:id="br0">
      <inkml:brushProperty name="width" value="0.2" units="cm"/>
      <inkml:brushProperty name="height" value="0.2" units="cm"/>
      <inkml:brushProperty name="color" value="#FFFFFF"/>
    </inkml:brush>
  </inkml:definitions>
  <inkml:trace contextRef="#ctx0" brushRef="#br0">1 111 4915,'2'-2'98,"0"0"0,0 0 1,1 0-1,-1 0 0,1 1 0,-1-1 0,1 1 0,0 0 1,-1-1-1,1 1 0,0 0 0,0 1 0,0-1 0,0 0 1,6 1-1,-1-2 121,341-76-172,-316 73 949,0 2 0,-1 2 1,48 3-1,-8 1-329,130 5 4076,15 1-1293,-171-7-2407,0 3 1,55 11 0,-66-10-835,-25-4-209</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52.822"/>
    </inkml:context>
    <inkml:brush xml:id="br0">
      <inkml:brushProperty name="width" value="0.2" units="cm"/>
      <inkml:brushProperty name="height" value="0.2" units="cm"/>
      <inkml:brushProperty name="color" value="#FFFFFF"/>
    </inkml:brush>
  </inkml:definitions>
  <inkml:trace contextRef="#ctx0" brushRef="#br0">1 101 4915,'0'-1'43,"1"0"-1,-1 0 1,0 1-1,1-1 1,-1 0-1,1 0 1,-1 1-1,1-1 1,0 0-1,-1 1 1,1-1-1,0 0 1,-1 1-1,1-1 1,0 1-1,0-1 1,-1 1-1,1-1 1,0 1-1,0 0 1,0-1-1,0 1 1,0 0-1,0 0 1,-1 0-1,1 0 1,0 0-1,1 0 1,33-3 1142,-30 3-930,258-3 5029,23 0 829,-262 2-6088,28-1 748,-1-2 0,63-13 0,-75 8-1481,58-24-1,-84 30 768,0 0 0,0 1 0,0 0 0,0 1 0,0 0 0,0 1-1,22 3 1,-16-2 17,-8 1-17,1 0 0,0 1 0,-1 0 0,1 1-1,20 9 1,-27-10-12,-5 0-36</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53.742"/>
    </inkml:context>
    <inkml:brush xml:id="br0">
      <inkml:brushProperty name="width" value="0.2" units="cm"/>
      <inkml:brushProperty name="height" value="0.2" units="cm"/>
      <inkml:brushProperty name="color" value="#FFFFFF"/>
    </inkml:brush>
  </inkml:definitions>
  <inkml:trace contextRef="#ctx0" brushRef="#br0">0 107 4915,'3'0'360,"4"0"1,3 0-181,0-2 75,2 0 105,5 1 361,6-2 22,5-5 308,9-1 31,4 0-1343,3-1-14,3 0 1081,-2 1-976,-5 0 50,-4-1-121,-5 0 133,-5 2-12,-6 1 120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59.095"/>
    </inkml:context>
    <inkml:brush xml:id="br0">
      <inkml:brushProperty name="width" value="0.2" units="cm"/>
      <inkml:brushProperty name="height" value="0.2" units="cm"/>
      <inkml:brushProperty name="color" value="#FFFFFF"/>
    </inkml:brush>
  </inkml:definitions>
  <inkml:trace contextRef="#ctx0" brushRef="#br0">1 0 4915,'179'14'3434,"-18"0"-1059,47-15 50,66 3 413,-251 0-2317,0 2-1,41 11 0,-44-9-8,1-1-1,0-1 1,41 3-1,728-7 1951,-346-1-1581,115 1-881,-540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8:04.543"/>
    </inkml:context>
    <inkml:brush xml:id="br0">
      <inkml:brushProperty name="width" value="0.2" units="cm"/>
      <inkml:brushProperty name="height" value="0.2" units="cm"/>
      <inkml:brushProperty name="color" value="#FFFFFF"/>
    </inkml:brush>
  </inkml:definitions>
  <inkml:trace contextRef="#ctx0" brushRef="#br0">1 58 4915,'42'0'921,"25"1"226,0-3 0,0-2 0,80-16 0,-95 9-706,0 2 0,1 2-1,94 2 1,746 7 7718,-468-3-5568,-321-1-2591,113 4 0,-202 0 0,0 0 0,-1 2 0,1-1 0,14 7 0,-15-5 0,1 0 0,-1-1 0,1-1 0,18 2 0,80-5 0,-94-1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8:06.780"/>
    </inkml:context>
    <inkml:brush xml:id="br0">
      <inkml:brushProperty name="width" value="0.2" units="cm"/>
      <inkml:brushProperty name="height" value="0.2" units="cm"/>
      <inkml:brushProperty name="color" value="#FFFFFF"/>
    </inkml:brush>
  </inkml:definitions>
  <inkml:trace contextRef="#ctx0" brushRef="#br0">0 1 4915,'655'0'3444,"327"0"7118,-259 0-6546,-696 1-4016,28 5 0,28 2 0,90-9 0,-154 1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0:02.979"/>
    </inkml:context>
    <inkml:brush xml:id="br0">
      <inkml:brushProperty name="width" value="0.2" units="cm"/>
      <inkml:brushProperty name="height" value="0.2" units="cm"/>
      <inkml:brushProperty name="color" value="#FFFFFF"/>
    </inkml:brush>
  </inkml:definitions>
  <inkml:trace contextRef="#ctx0" brushRef="#br0">0 0 4915,'0'0'0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14.135"/>
    </inkml:context>
    <inkml:brush xml:id="br0">
      <inkml:brushProperty name="width" value="0.2" units="cm"/>
      <inkml:brushProperty name="height" value="0.2" units="cm"/>
      <inkml:brushProperty name="color" value="#FFFFFF"/>
    </inkml:brush>
  </inkml:definitions>
  <inkml:trace contextRef="#ctx0" brushRef="#br0">283 741 4915,'0'3'106,"-1"-1"1,0 1-1,0 0 1,0 0-1,-1 0 0,1-1 1,-1 1-1,0 0 1,1-1-1,-1 1 0,0-1 1,0 0-1,-1 0 1,1 0-1,0 0 0,-1 0 1,-4 2-1,-17 19 688,16-11-340,0 1-60,-1-1-1,-1 0 1,0 0 0,0-1-1,-12 10 1,19-19-337,1 0-1,-1 0 1,0-1 0,1 1-1,-1-1 1,0 1 0,0-1-1,0 0 1,0 0 0,0 0-1,0 0 1,0-1 0,-1 1-1,1-1 1,0 0 0,0 0-1,-1 0 1,1 0 0,0 0-1,0-1 1,0 0 0,0 1-1,0-1 1,0 0 0,0-1-1,0 1 1,0 0 0,0-1-1,0 0 1,-2-2 0,1 1-105,0 0 0,0-1 0,1 1 1,0-1-1,-1 0 0,1 0 0,1-1 1,-1 1-1,0 0 0,1-1 0,0 0 1,0 1-1,1-1 0,-1 0 0,1 0 1,0 0-1,0 0 0,0-8 0,1-9-202,0 0 1,2 0-1,3-23 0,-1 16 11,5-28-296,-5 30 233,0-1 1,-1-30-1,-3-11-523,0-2-114,-13-104 1,5 128 410,2 15 295,-2-57 0,7 88 252,1 0 0,0 1 1,0-1-1,0 0 0,0 0 0,0 1 1,0-1-1,0 0 0,0 1 0,0-1 0,0 0 1,0 0-1,0 1 0,0-1 0,1 0 1,-1 1-1,0-1 0,1 0 0,-1 1 0,0-1 1,1 0-1,-1 1 0,1-1 0,-1 1 1,1-1-1,-1 1 0,1-1 0,-1 1 0,1-1 1,0 1-1,-1 0 0,2-1 0,-1 1 41,-1 1 0,1-1 0,0 1 0,0-1 0,0 1 0,0-1 0,0 1 0,0 0 0,-1-1-1,1 1 1,0 0 0,-1 0 0,1 0 0,-1-1 0,1 1 0,0 0 0,-1 0 0,0 0 0,1 0 0,-1 0 0,0 0-1,1 2 1,10 41 1496,-2 1 0,-1 0 0,1 69 0,-6-81-935,3 480 8513,-8-455-9102,-1-11-33,7 72 1,-4-118-12,0 0 1,0 0-1,0 1 1,1-1-1,-1 0 0,0 0 1,0 0-1,1 0 1,-1 1-1,0-1 1,1 0-1,0 0 0,-1 0 1,1 0-1,-1 0 1,1 0-1,0 0 1,0 0-1,0 0 0,0-1 1,-1 1-1,1 0 1,2 1-1,-2-2-19,0-1 1,0 1-1,0 0 0,0 0 1,0 0-1,0-1 0,0 1 0,0-1 1,0 1-1,0-1 0,0 1 1,0-1-1,-1 1 0,1-1 0,0 0 1,0 1-1,-1-1 0,1 0 1,0 0-1,-1 1 0,1-1 0,0 0 1,-1 0-1,0 0 0,1 0 1,-1 0-1,1 0 0,-1-1 0,18-42-1907,-1-1 0,16-77 0,-26 95 1179,10-50-1072,-4-1 0,-2 0 0,-1-129 1,-10 196 1707,1 6 76,-1-1-1,0 1 1,0 0 0,-1-1-1,1 1 1,-1-1 0,0 1-1,-1 0 1,-2-7-1,9 62 3311,24 86-96,54 229 1731,-80-353-4799,-2-6-19,0-1 0,1 0 1,-1 0-1,1 1 1,0-1-1,0-1 1,1 1-1,-1 0 1,1 0-1,6 7 1,-9-12-80,0 0 0,0 0 1,0 1-1,1-1 0,-1 0 0,0 0 1,0 0-1,0 1 0,1-1 1,-1 0-1,0 0 0,0 0 0,0 0 1,1 1-1,-1-1 0,0 0 1,0 0-1,1 0 0,-1 0 0,0 0 1,1 0-1,-1 0 0,0 0 1,0 0-1,1 0 0,-1 0 0,0 0 1,0 0-1,1 0 0,-1 0 1,0 0-1,0 0 0,1 0 0,-1 0 1,0 0-1,0 0 0,1-1 1,-1 1-1,0 0 0,3-12-385,-6-17-448,-11-23-287,-2 0 0,-2 1 0,-27-52 0,43 98 1101,-1 0 1,0 0-1,0 0 0,0 0 0,0 1 0,-1 0 1,0-1-1,-7-5 0,9 8 41,0 1 1,0 0-1,0 0 1,0 0-1,0 0 0,0 0 1,0 0-1,0 0 1,-1 1-1,1-1 1,0 1-1,0 0 0,-1 0 1,1-1-1,0 2 1,0-1-1,-1 0 1,1 0-1,0 1 0,0-1 1,-1 1-1,1-1 1,0 1-1,-2 1 1,2 0 9,0-1 1,0 1-1,1-1 1,-1 1 0,0 0-1,1-1 1,0 1 0,-1 0-1,1 0 1,0 0-1,0 0 1,0 0 0,0 0-1,0 1 1,1-1 0,-1 0-1,1 0 1,-1 1 0,1-1-1,0 0 1,0 5-1,0 4 134,0 0-1,1 0 0,2 13 0,5 12 422,1 0 1,21 49-1,-32-112-1493,2 10 566,-1 0 1,-5-23-1,2 24 31,1-1 1,0-1-1,1 1 0,0 0 0,2-1 0,2-31 0,3 27-384,10-32-1,-8 31 375,21-100-1571,-23 102 1501,-1 0 0,-1 1 0,-1-1 0,0-27 0,-2 37 367</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17.377"/>
    </inkml:context>
    <inkml:brush xml:id="br0">
      <inkml:brushProperty name="width" value="0.2" units="cm"/>
      <inkml:brushProperty name="height" value="0.2" units="cm"/>
      <inkml:brushProperty name="color" value="#FFFFFF"/>
    </inkml:brush>
  </inkml:definitions>
  <inkml:trace contextRef="#ctx0" brushRef="#br0">282 0 8851,'-281'206'0,"388"125"0,244-331 0,-244-331 0,-391 125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24.879"/>
    </inkml:context>
    <inkml:brush xml:id="br0">
      <inkml:brushProperty name="width" value="0.2" units="cm"/>
      <inkml:brushProperty name="height" value="0.2" units="cm"/>
      <inkml:brushProperty name="color" value="#FFFFFF"/>
    </inkml:brush>
  </inkml:definitions>
  <inkml:trace contextRef="#ctx0" brushRef="#br0">1 264 8843,'85'56'0,"-96"-180"0,-37-71 0,22 458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39.752"/>
    </inkml:context>
    <inkml:brush xml:id="br0">
      <inkml:brushProperty name="width" value="0.1" units="cm"/>
      <inkml:brushProperty name="height" value="0.1" units="cm"/>
      <inkml:brushProperty name="color" value="#FFFFFF"/>
    </inkml:brush>
  </inkml:definitions>
  <inkml:trace contextRef="#ctx0" brushRef="#br0">0 1367 8045,'406'-1366'0,"-566"1537"0,320-342 0,-119 402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36.225"/>
    </inkml:context>
    <inkml:brush xml:id="br0">
      <inkml:brushProperty name="width" value="0.2" units="cm"/>
      <inkml:brushProperty name="height" value="0.2" units="cm"/>
      <inkml:brushProperty name="color" value="#FFFFFF"/>
    </inkml:brush>
  </inkml:definitions>
  <inkml:trace contextRef="#ctx0" brushRef="#br0">0 576 4915,'1'0'38,"-1"0"0,1 0 0,-1 1-1,1-1 1,-1 1 0,1-1 0,-1 0 0,0 1 0,1-1-1,-1 1 1,0-1 0,1 1 0,-1-1 0,0 1 0,0-1 0,1 1-1,-1-1 1,0 1 0,0 0 0,0-1 0,0 1 0,0-1-1,0 1 1,0-1 0,0 2 0,2 18 327,-2-18-272,1 32 1211,10 53 0,-4-37-356,-5-37-568,-1 0 0,2 0 0,0 0 0,0 0 0,8 18 0,16 44 1367,-22-60-1389,-5-15-362,0 0 0,0 0 0,0 0 0,0 0 0,1 0 0,-1 0 0,0 0 0,0 0 0,0 0 0,0 0 0,0 0 0,0 0 0,0-1 0,0 1 0,0 0 0,0 0 0,0 0 0,0 0 0,0 0 0,0 0 0,0 0 0,1 0 0,-1 0 0,0 0 0,0 0 0,0 0 0,0 0 0,0 0 0,0 0 0,0 0 0,0 0 0,0 0 0,0 0 0,0 0 0,0 1 0,0-1 0,0 0 0,0 0 0,1 0 0,-1 0 0,0 0 0,0 0 0,0 0 0,0 0 0,0 0 0,0 0 0,0 0 0,0 0 0,0 0 0,0 0 0,0 0 0,2-12-340,1-18-316,4-32-665,27-111-1,-22 124 848,15-44-329,0-5-139,-23 69 510,-1 0-1,-1 0 1,-4-49 0,0 9-242,1 15 46,-1 27 573,2 0 1,1 0-1,6-38 1,-7 64 75,0 0 0,0 0 0,0 0 0,1 0 0,-1 1 0,0-1 0,0 0 0,1 0 0,-1 0 0,1 0 0,-1 1 1,0-1-1,1 0 0,-1 0 0,1 1 0,0-1 0,-1 0 0,2 0 0,-1 1 7,-1 0 0,1 0 0,-1 0 0,1 0 0,-1 0 0,0 0 0,1 0 0,-1 0 1,1 1-1,-1-1 0,0 0 0,1 0 0,-1 0 0,1 1 0,-1-1 0,0 0 0,1 1 0,-1-1 0,0 0 0,0 1 1,1-1-1,-1 0 0,0 1 0,0-1 0,1 1 0,13 33 1175,42 249 6149,-19-84-2732,-4-54-2823,15 76 323,-46-200-2397,-5-29-374,-9-33-669,-52-220-3749,63 257 5071,0 0-1,0 0 1,-1 0 0,1 0-1,-1 0 1,0 0 0,0 1 0,0-1-1,0 1 1,-5-6 0,6 8 17,0 0 0,0 1 0,0-1 1,0 0-1,0 1 0,-1-1 1,1 0-1,0 1 0,-1 0 0,1-1 1,0 1-1,0 0 0,-1 0 0,1 0 1,0 0-1,-1 0 0,1 0 0,0 0 1,-1 0-1,1 0 0,0 1 0,-1-1 1,1 0-1,0 1 0,0-1 1,-1 1-1,1 0 0,0-1 0,0 1 1,0 0-1,0 0 0,0-1 0,0 1 1,0 0-1,0 0 0,-1 2 0,-12 12 207,0 0 0,1 1 0,0 1 0,2 0 0,-15 30 0,21-37-84,2 0 0,-1 0 0,1 1 0,1-1 0,-2 22 0,-5 18 229,9-49-358,0 0 0,0-1 0,-1 1 0,1 0 0,0 0 0,0 0 0,-1 0 0,1-1 0,-1 1 0,1 0 0,-1 0 0,1-1 0,-1 1 0,1 0 0,-1 0 0,1-1 0,-1 1 0,0-1 0,1 1 0,-1-1 0,0 1 0,0-1 0,0 1 0,0-1-22,0 0-1,0 0 1,0 0 0,0 0 0,0 0 0,0-1 0,0 1 0,0 0-1,1-1 1,-1 1 0,0 0 0,0-1 0,0 1 0,1-1 0,-1 1 0,0-1-1,0 0 1,0 0 0,-6-7-213,1 0 0,0 0 1,-7-12-1,6 10 78,-7-8-262,11 15 310,-1-1 1,1-1 0,0 1 0,0 0 0,0-1-1,1 1 1,0-1 0,-3-6 0,5 4 55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39.656"/>
    </inkml:context>
    <inkml:brush xml:id="br0">
      <inkml:brushProperty name="width" value="0.2" units="cm"/>
      <inkml:brushProperty name="height" value="0.2" units="cm"/>
      <inkml:brushProperty name="color" value="#FFFFFF"/>
    </inkml:brush>
  </inkml:definitions>
  <inkml:trace contextRef="#ctx0" brushRef="#br0">1 19 4915,'1'-2'65,"1"0"0,-1 1 0,1 0 0,-1-1 0,1 1 0,0 0 0,0 0 0,-1 0 0,1 0 0,0 0 0,0 0 0,0 1 0,0-1 0,0 1 0,0-1 0,0 1 0,4 0 0,0-1 81,0 1-1,0-1 0,0 1 1,0 1-1,7 0 1,-10 0-64,1 0 1,-1 0 0,0 1-1,1-1 1,-1 0 0,0 1-1,0 0 1,0 0 0,0 0-1,0 0 1,0 0 0,-1 1-1,1-1 1,-1 1 0,0 0-1,4 4 1,-3 0 145,1 0 0,-1-1 0,0 1 0,-1 1 1,0-1-1,2 13 0,7 21 639,-8-30-567,0 0 0,0 0 0,-1 1 0,0 19-1,-1 7 530,1-23-417,-2 1 0,0-1 0,-1 0 0,-4 20 0,5-34-382,0 0-1,0 1 1,0-1 0,0 0-1,-1 0 1,1 0-1,0 0 1,-1 0 0,1 0-1,-1 0 1,1 0-1,-1 0 1,0 0-1,1 0 1,-1-1 0,0 1-1,0 0 1,1 0-1,-1 0 1,0-1-1,0 1 1,0-1 0,0 1-1,0 0 1,0-1-1,0 0 1,0 1 0,0-1-1,0 0 1,0 1-1,0-1 1,0 0-1,0 0 1,0 0 0,-1 0-1,1 0 1,0 0-1,0 0 1,-2-1-1,1 0-45,0 1-1,1-1 1,-1 0-1,0 0 1,1-1-1,-1 1 1,1 0-1,-1 0 1,1-1-1,0 1 1,-1-1-1,1 1 1,0-1-1,0 0 1,0 1-1,0-1 1,0 0-1,1 0 1,-1 0-1,1 0 1,-1 1-1,0-4 1,0-11-200,0 0 176</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42.600"/>
    </inkml:context>
    <inkml:brush xml:id="br0">
      <inkml:brushProperty name="width" value="0.2" units="cm"/>
      <inkml:brushProperty name="height" value="0.2" units="cm"/>
      <inkml:brushProperty name="color" value="#FFFFFF"/>
    </inkml:brush>
  </inkml:definitions>
  <inkml:trace contextRef="#ctx0" brushRef="#br0">58 19 9687,'58'-16'0,"-174"13"0,174 22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58.291"/>
    </inkml:context>
    <inkml:brush xml:id="br0">
      <inkml:brushProperty name="width" value="0.2" units="cm"/>
      <inkml:brushProperty name="height" value="0.2" units="cm"/>
      <inkml:brushProperty name="color" value="#FFFFFF"/>
    </inkml:brush>
  </inkml:definitions>
  <inkml:trace contextRef="#ctx0" brushRef="#br0">143 18 4915,'-1'-1'76,"-1"1"-1,0 0 0,0 0 1,0 0-1,1 0 1,-1 1-1,0-1 1,0 0-1,1 1 1,-1-1-1,0 1 0,0 0 1,1 0-1,-1-1 1,1 1-1,-1 0 1,1 0-1,-1 1 1,1-1-1,0 0 1,-2 2-1,1 0-3,1 0 0,0 0 0,0 0 0,0 1 0,0-1 0,0 0-1,1 0 1,0 0 0,-1 1 0,1-1 0,1 4 0,-1 15 496,-1-6-207,1-1-1,0 1 1,1-1-1,1 0 1,1 1-1,0-1 1,6 17 0,12 28 1108,-17-45-1059,1 0 1,1 1 0,0-2-1,1 1 1,1-1-1,0 0 1,13 18 0,-20-32-397,-1 1 1,1-1-1,-1 1 1,1-1-1,-1 1 0,1-1 1,0 1-1,-1-1 1,1 0-1,0 1 1,-1-1-1,1 0 1,0 1-1,-1-1 1,1 0-1,0 0 0,-1 0 1,1 0-1,0 0 1,0 0-1,-1 0 1,1 0-1,0 0 1,-1 0-1,1 0 0,0 0 1,0 0-1,-1 0 1,1-1-1,1 0 1,0 0-49,0-1 0,0 1 0,1-1 0,-2 0 0,1 0 0,0 0 0,0 0 0,0 0 0,1-2 0,3-6-201,-1 0 1,0-1-1,5-12 0,-1-9-304,-2-1 1,-1 0-1,-1 0 0,0-56 0,3-16-844,-8 103 1401,0 1 0,0-1 0,0 1-1,0-1 1,0 1 0,1 0 0,-1-1-1,1 1 1,-1 0 0,1-1 0,-1 1-1,1 0 1,0-1 0,0 1 0,-1 0-1,1 0 1,0 0 0,0 0 0,0 0-1,0 0 1,0 0 0,1 0 0,-1 0-1,0 1 1,0-1 0,1 0 0,-1 1-1,0-1 1,1 1 0,-1-1 0,0 1-1,1 0 1,-1-1 0,3 1 0,-2 0 25,0 1 0,0-1 0,0 1 0,0-1 1,0 1-1,0 0 0,0-1 0,0 1 0,0 0 0,-1 1 1,1-1-1,0 0 0,-1 0 0,1 1 0,-1-1 1,1 1-1,-1-1 0,0 1 0,1-1 0,-1 1 0,0 0 1,0 0-1,1 3 0,6 18 733,-2-1 0,7 41 0,-3-13-82,-2-9-19,0 1 0,1 67 0,-8-107-655,-1 0 0,0 0 0,0 0 0,0 0 0,-1 0 1,1 0-1,0 0 0,-1-1 0,1 1 0,-1 0 1,0 0-1,0 0 0,1-1 0,-1 1 0,0 0 0,-2 1 1,3-2-26,-1-1 0,1 0 0,-1 0 0,1 1 0,0-1 0,-1 0 1,1 0-1,-1 0 0,1 0 0,0 0 0,-1 0 0,1 1 0,-1-1 1,1 0-1,-1 0 0,1 0 0,-1 0 0,1-1 0,-1 1 1,1 0-1,0 0 0,-1 0 0,1 0 0,-1 0 0,0-1 0,-14-14-554,4-4 82,0-1-1,1-1 1,1 0-1,-11-38 1,-1-1-185,20 58 661,1 0 0,-1 0 0,1 0 0,-1 1 0,0-1 1,0 0-1,0 0 0,0 1 0,0-1 0,-1 1 0,1-1 0,0 1 0,-1 0 1,-1-2-1,1 3 24,1-1 0,0 1 0,0 0 0,-1 0 0,1 0-1,0 0 1,-1 0 0,1 0 0,0 0 0,0 1 0,0-1 0,-1 0 0,1 1 0,0-1 0,0 1 0,0-1 0,0 1 0,-1-1 0,1 1 0,0 0 0,-1 1 0,1-1-13,0 0 0,0 0 0,0 0 0,0-1 0,0 1 1,0 0-1,0-1 0,0 1 0,0-1 0,0 1 0,-1-1 0,1 0 1,0 1-1,0-1 0,0 0 0,-1 0 0,1 0 0,0 0 0,0 0 1,0 0-1,-1 0 0,1 0 0,0 0 0,0-1 0,0 1 0,-1 0 1,1-1-1,0 1 0,0-1 0,0 1 0,0-1 0,-2-1 0,2 0-49,-1 0-1,1-1 0,-1 1 1,1-1-1,0 1 0,0-1 0,0 0 1,0 1-1,1-1 0,-1 0 1,1 0-1,-1 1 0,1-5 0,0 2 24,0 1 0,-1-1 0,1 1 0,-1-1-1,0 1 1,-1 0 0,1-1 0,-1 1-1,1 0 1,-1 0 0,-1 0 0,1 0 0,0 0-1,-1 1 1,0-1 0,0 1 0,0-1 0,0 1-1,-1 0 1,1 0 0,-1 1 0,0-1 0,0 1-1,0 0 1,0 0 0,0 0 0,0 0 0,0 1-1,-1-1 1,1 1 0,-1 0 0,1 1-1,-1-1 1,1 1 0,-1 0 0,1 0 0,-1 0-1,-7 2 1,11-2 35,0 0-1,0 1 0,0-1 1,-1 0-1,1 1 1,0-1-1,0 1 0,0-1 1,0 1-1,0 0 1,0-1-1,0 1 0,0 0 1,0 0-1,1 0 1,-1-1-1,0 1 0,0 0 1,1 0-1,-1 0 0,1 0 1,-1 1-1,1-1 1,-1 0-1,1 0 0,-1 0 1,1 0-1,0 0 1,0 1-1,0-1 0,0 0 1,-1 0-1,2 0 1,-1 1-1,0-1 0,0 0 1,1 2-1,0 6 146,1 1-1,1 0 1,6 15 0,-3-7 143,0 3-20,1 1 90,-1-1 0,-2 1 0,4 39-1,-9-43-240,1-8 250,18-4 19,-8-3-217,1 1 0,-1 0 0,0 0 0,0 1 0,17 11 0,20 10 492,-14-10-70,0 2 1,-2 2-1,41 31 0,-69-48-588,-1-1 1,1 1 0,-1 0-1,1 0 1,-1 0 0,0 1-1,-1-1 1,1 0 0,0 1-1,-1-1 1,0 1 0,0-1-1,0 1 1,0 0-1,0 6 1,0-7-12,-1-1 0,0 1 0,0 0 1,0-1-1,0 1 0,0 0 0,-1-1 0,1 1 0,-1-1 0,1 1 0,-1-1 1,0 1-1,0-1 0,0 1 0,-1-1 0,1 0 0,-1 1 0,1-1 0,-1 0 1,1 0-1,-1 0 0,-4 2 0,3-1-11,0 0 0,-1 1 0,1-1 0,0 0 0,0 1 0,1 0 0,-1-1 0,1 1 0,0 0 0,0 1 0,0-1 0,0 0 0,-1 8 0,-2 10 0,-5 33 0,8-40 0,-1 11 0,-17 87 0,20-111-9,0-1 0,0 1 0,-1-1 0,1 0 0,-1 1-1,1-1 1,-1 0 0,0 1 0,1-1 0,-1 0 0,0 0 0,0 0 0,0 0 0,0 0 0,0 0 0,0 0 0,0 0 0,0 0-1,0 0 1,0 0 0,0-1 0,-1 1 0,-1 0 0,2-1-1,0 0 0,0 0 0,0 0 0,1 0 0,-1 0 0,0 0 0,0-1-1,0 1 1,0 0 0,0-1 0,0 1 0,1-1 0,-1 1 0,0-1 0,0 1 0,0-1 0,1 0 0,-1 1 0,0-1-1,1 0 1,-1 1 0,1-1 0,-1 0 0,1 0 0,-1 0 0,1 0 0,0 1 0,-1-1 0,1 0 0,0 0 0,0 0-1,-1 0 1,1 0 0,0-2 0,-6-38-917,6 34 743,-1 0 0,0 0 0,0 0 0,-1 0 0,1 0 0,-2 1 0,1-1-1,-5-8 1,-1 2-61,4 5 25,-1 1-1,1-1 0,0 0 0,0 0 1,1 0-1,0 0 0,1-1 0,-3-16 0,2-4-498,1 14 337,0 0 1,1 0-1,1 0 1,0 0-1,1 0 1,1 0 0,6-27-1,-8 41 379,0 0 0,0 1 0,1-1 0,-1 0 1,0 0-1,0 1 0,1-1 0,-1 0 0,0 1 0,1-1 0,-1 1 0,1-1 0,-1 1 0,1-1 0,-1 1 0,1-1 0,-1 1 0,1-1 1,0 0-1,0 1 13,-1 0 0,1 0 1,-1 1-1,0-1 1,1 0-1,-1 0 0,0 0 1,1 0-1,-1 0 0,0 0 1,1 1-1,-1-1 1,0 0-1,1 0 0,-1 1 1,0-1-1,0 0 1,1 0-1,-1 1 0,0-1 1,0 0-1,1 1 0,-1-1 1,0 0-1,0 1 1,9 28 465,-2 159 1432,-3-156-1482,-3 0 0,0 0 1,-2 0-1,-1 0 0,-2-1 1,-1 1-1,-16 53 0,20-84-419,1 0-1,0 1 1,0-1-1,-1 0 0,1 0 1,-1 0-1,1 0 1,-1 0-1,1 0 0,-1 0 1,0 0-1,0 0 1,1 0-1,-1 0 0,0 0 1,0-1-1,0 1 0,0 0 1,0 0-1,0-1 1,0 1-1,0-1 0,0 1 1,0-1-1,0 1 1,-1-1-1,1 0 0,0 0 1,0 1-1,0-1 1,0 0-1,-1 0 0,1 0 1,0 0-1,0 0 1,0-1-1,-1 1 0,1 0 1,0-1-1,0 1 1,0 0-1,0-1 0,0 1 1,0-1-1,-2-1 0,-5-3-301,-1-1-1,1 0 0,1-1 1,-12-12-1,5 5-246,6 7 362,-1-1-1,1-1 1,1 1-1,-12-17 1,17 21 87,-1-1 1,1 0-1,0 0 1,0 0-1,1 0 1,-1 0-1,1 0 1,0 0 0,1-1-1,-1 1 1,1 0-1,1-8 1,-1-6-336,0 1 1,0-1 0,-2 1-1,-1 0 1,0-1-1,-1 1 1,-12-33 0,16 50 440,-1 0 0,1 0 0,-1-1 0,1 1 0,0 0 0,0 0 0,0-1 0,-1 1 0,1 0 0,0 0 0,1-1 0,-1 1 0,0 0 0,0 0 0,0 0 0,1-1 0,-1 1 0,1 0 0,-1 0 0,1 0 0,-1 0 0,1 0 0,0-1 0,-1 1 1,1 1-1,0-1 0,0 0 0,0 0 0,0 0 0,0 0 0,0 0 0,0 1 0,0-1 0,0 0 0,0 1 0,0-1 0,0 1 0,2-1 0,19-15-167,-8-1-147,-1-1 0,-1-1 0,-1 0 1,16-36-1,-29 56 395,0 1 1,0 0 0,-1-1-1,1 0 1,0 1-1,-1-1 1,1 0 0,-1 0-1,0 0 1,1-1-1,-1 1 1,0 0 0,-4-1-1,-3 2 106,0-1-1,1 0 0,-18-2 0,25 1-177,1-1-1,-1 1 1,1 0 0,-1-1-1,1 1 1,-1 0 0,0 0-1,1 0 1,-1 1 0,1-1-1,-1 0 1,1 0 0,-1 1-1,1-1 1,-1 1 0,1-1-1,0 1 1,-1 0 0,1 0-1,0-1 1,-1 1 0,0 1-1,1 1 30,0-1 0,0 0 0,0 1 0,1-1 0,-1 1 0,1-1 0,-1 1 0,1 0 0,0-1 0,0 1 0,0-1 0,1 5 0,5 71 962,-1-11 342,-4 70-1,-1-135-1332,0-1-1,0 1 0,0-1 0,0 0 1,0 1-1,-1-1 0,1 1 0,0-1 0,-1 1 1,1-1-1,-1 0 0,0 1 0,1-1 0,-1 0 1,0 0-1,0 1 0,0-1 0,0 0 0,-1 2 1,1-3-27,1 0 1,-1 0-1,1 0 1,0 0-1,-1 0 1,1 0-1,0 0 1,-1 0-1,1 0 1,0 0-1,-1 0 1,1 0-1,-1 0 1,1 0-1,0 0 1,-1 0-1,1 0 1,0 0-1,-1-1 1,1 1-1,0 0 1,-1 0-1,1 0 0,0-1 1,-1 1-1,1 0 1,-10-17-460,6 5 225,1-1-1,0 0 1,0 1-1,2-1 0,-1 0 1,2 0-1,1-20 0,17-93-1820,-13 95 1500,-4 28 510,0-1-1,0 0 0,-1 1 1,0-1-1,0 0 1,0 1-1,0-1 1,0 0-1,-1 1 1,-1-5-1,2 14 204,-1 0-1,-1 0 1,1 0-1,-4 7 1,-8 8 176,13-21-313,0 1 0,-1 0-1,1-1 1,-1 1 0,1 0-1,-1-1 1,1 1 0,-1-1 0,1 1-1,-1-1 1,1 1 0,-1-1 0,0 1-1,1-1 1,-1 0 0,0 1-1,0-1 1,1 0 0,-1 1 0,0-1-1,1 0 1,-1 0 0,0 0 0,0 0-1,0 0 1,1 0 0,-1 0-1,-1 0 1,2-2-44,0 1-1,1-1 1,-1 0 0,0 1-1,1-1 1,-1 0 0,1 1-1,0-1 1,0 1 0,-1-1-1,1 1 1,0 0 0,0-1-1,2-1 1,1-3-100,4-10-142,-1-1-1,0 0 1,-1 0 0,-1 0-1,5-29 1,-9 43 255,0 0 1,0-1-1,0 1 0,0 0 1,0 0-1,1 0 1,-1 0-1,1 0 1,0 0-1,0 0 0,0 0 1,0 1-1,1-1 1,-1 1-1,1 0 0,-1-1 1,6-2-1,9-9-62,-11 6 122,-12 6 256,-12 7 45,9 0-328</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04.201"/>
    </inkml:context>
    <inkml:brush xml:id="br0">
      <inkml:brushProperty name="width" value="0.2" units="cm"/>
      <inkml:brushProperty name="height" value="0.2" units="cm"/>
      <inkml:brushProperty name="color" value="#FFFFFF"/>
    </inkml:brush>
  </inkml:definitions>
  <inkml:trace contextRef="#ctx0" brushRef="#br0">0 1 4915,'0'0'0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6:06.374"/>
    </inkml:context>
    <inkml:brush xml:id="br0">
      <inkml:brushProperty name="width" value="0.2" units="cm"/>
      <inkml:brushProperty name="height" value="0.2" units="cm"/>
      <inkml:brushProperty name="color" value="#FFFFFF"/>
    </inkml:brush>
  </inkml:definitions>
  <inkml:trace contextRef="#ctx0" brushRef="#br0">218 749 4915,'0'-1'14,"1"0"1,-1 0-1,0 1 0,1-1 1,-1 0-1,0 0 1,1 0-1,-1 1 0,1-1 1,-1 0-1,1 1 0,0-1 1,-1 0-1,1 1 0,0-1 1,-1 1-1,1-1 1,0 1-1,0-1 0,-1 1 1,1 0-1,0-1 0,0 1 1,0 0-1,0-1 0,0 1 1,-1 0-1,1 0 0,0 0 1,0 0-1,0 0 1,0 0-1,0 0 0,0 0 1,0 0-1,-1 1 0,1-1 1,0 0-1,0 1 0,0-1 1,0 0-1,-1 1 1,1-1-1,0 1 0,0-1 1,-1 1-1,1-1 0,0 1 1,-1 0-1,1-1 0,-1 1 1,1 0-1,0 1 0,3 2 62,-1 0 0,0 1-1,0-1 1,-1 1 0,1 0-1,-1 0 1,3 8 0,7 47 580,-3-1 1,1 81 0,-7-103-380,-1-17-58,1 0 0,2 0 0,6 21 0,-4-19 132,7 45 1,-10-17 193,-2 1 0,-6 66-1,4-110-469,-1 1 0,-1-1 0,0 0 0,0 0-1,0 0 1,-1 0 0,0 0 0,0-1-1,-4 8 1,6-13-64,0 1 1,0-1-1,0 0 0,0 1 0,0-1 1,0 0-1,-1 0 0,1 0 0,0 0 1,0 0-1,-1 0 0,1 0 0,-1 0 1,1 0-1,-1-1 0,1 1 0,-1 0 1,1-1-1,-1 1 0,0-1 0,1 0 1,-1 0-1,0 0 0,1 0 0,-1 0 1,0 0-1,1 0 0,-1 0 0,0 0 1,1-1-1,-1 1 0,1-1 0,-1 1 1,0-1-1,1 0 0,-1 0 0,1 1 1,0-1-1,-1 0 0,1 0 0,0 0 1,-1-1-1,-1-1 0,-1-2-45,-1 0 0,1 0 0,0 0 1,0-1-1,0 0 0,1 0 0,0 0 0,0 0 0,-2-7 0,-3-12-194,-4-27-1,6 25 93,-38-140-491,13 55 156,-16-116 1,41 158 25,5-128 0,3 107 124,-3 79 272,2 0 0,-1 0-1,2 0 1,0-1 0,0 1-1,1 1 1,0-1-1,1 0 1,8-15 0,-4 10-48,-1-1 0,0 0 1,-1 0-1,-1 0 1,-1-1-1,3-33 1,-3 30-84,11-36 0,-10 40 106,0 0-1,-1 0 1,2-23-1,-6 38 82,0 0-1,-1 0 1,1 1 0,-1-1 0,1 0-1,-1 0 1,0 0 0,0 0-1,0 0 1,0 1 0,0-1 0,-1 0-1,1 1 1,-1-1 0,0 1-1,0 0 1,0 0 0,0-1 0,0 1-1,0 0 1,-1 1 0,1-1-1,-1 0 1,1 1 0,-1-1 0,1 1-1,-1 0 1,0 0 0,0 0 0,0 0-1,0 0 1,-4 0 0,3 0 32,0 1 0,0-1 0,-1 1 0,1 0 0,0 0 1,-1 0-1,1 0 0,0 1 0,-1 0 0,1 0 0,0 0 0,0 0 1,0 0-1,0 1 0,0 0 0,0 0 0,0 0 0,0 1 1,1-1-1,-1 1 0,-4 4 0,4-1 27,0 0-1,1 0 1,0 0 0,0 0-1,0 0 1,1 1 0,0-1-1,0 1 1,1-1 0,-2 15-1,1 6 380,3 38-1,-1-38-218,7 473 2581,-8-474-2754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37:22.133"/>
    </inkml:context>
    <inkml:brush xml:id="br0">
      <inkml:brushProperty name="width" value="0.2" units="cm"/>
      <inkml:brushProperty name="height" value="0.2" units="cm"/>
      <inkml:brushProperty name="color" value="#FFFFFF"/>
    </inkml:brush>
  </inkml:definitions>
  <inkml:trace contextRef="#ctx0" brushRef="#br0">14 620 4915,'1'-1'47,"0"1"-1,0-1 1,0 0 0,1 1-1,-1-1 1,0 1 0,0 0-1,1-1 1,-1 1 0,0 0-1,0 0 1,1 0 0,-1 0-1,0 0 1,1 0 0,-1 0-1,0 0 1,1 0 0,-1 1-1,0-1 1,0 1 0,0-1-1,3 2 1,-3-1 23,1 0 0,-1 1 0,0-1 0,1 1 0,-1-1 0,0 1 0,0 0 0,0 0 0,0-1 0,0 1 0,0 0 0,-1 0 0,2 3 0,0 7 277,0-1 1,-1 1-1,0-1 0,-1 13 0,0-22-266,1 33 273,-4 85 1725,3-120-2065,0 1 0,0-1 0,1 0 1,-1 1-1,0-1 0,0 0 0,0 0 0,0 1 0,0-1 0,0 0 0,0 1 0,0-1 0,0 0 0,0 1 0,0-1 0,0 0 0,0 0 1,0 1-1,0-1 0,-1 0 0,1 1 0,0-1 0,0 0 0,0 0 0,0 1 0,0-1 0,-1 0 0,1 0 0,0 1 0,0-1 1,0 0-1,-1 0 0,1 0 0,0 1 0,0-1 0,-1 0 0,1 0 0,-1 0 0,-5-12-184,-4-25-308,2-2 194,5 22 156,-1 0 0,0 1 0,-1-1-1,-8-16 1,11 27 69,0 1-1,1-1 1,-1 0 0,1 0-1,1 1 1,-1-1-1,1 0 1,0 0 0,1 0-1,-1 0 1,1 1-1,0-1 1,0 0 0,1 0-1,4-9 1,-6 14 63,0 0 0,1 0 0,-1 0 0,0 0 0,1 0 0,-1 0 0,1 0 0,-1 0 0,1 0 0,-1 0 0,1 1-1,-1-1 1,1 0 0,0 0 0,0 1 0,-1-1 0,1 0 0,0 1 0,0-1 0,0 1 0,0-1 0,0 1 0,1-1 0,-1 1 22,0 0 0,0 0 0,0 0 0,0 1 0,0-1 0,0 0 0,0 1 0,0-1 0,0 0 0,0 1 0,0-1 0,0 1 0,0 0 0,0-1 0,0 1 0,0 0 0,1 1 0,2 2 85,0 1 0,0-1 1,0 1-1,-1 1 0,0-1 0,4 8 0,-5-7 7,1 0-1,-1 1 0,-1-1 0,1 1 0,-1-1 1,0 1-1,-1 0 0,0 0 0,0-1 0,0 1 0,-1 0 1,-1 8-1,-3 4 413,-1 0-1,-15 32 1,4-10 254,17-40-765,-1-1 0,1 1 0,0-1 0,0 1 0,0-1 1,0 1-1,-1-1 0,1 1 0,0-1 0,0 1 0,0-1 0,0 1 1,0-1-1,0 1 0,1-1 0,-1 1 0,0-1 0,0 1 0,0-1 0,0 1 1,0-1-1,1 1 0,-1-1 0,0 0 0,1 1 0,-1-1 0,0 1 1,1 0-1,16 4 542,23-7 600,-37 2-998,28-6-414,-1 0 1,0-2-1,0-2 1,-1 0-1,0-2 1,-1-1-1,-1-1 1,0-2-1,-1 0 1,41-35-1,-49 36-522,27-28 0,-41 37 667,1 1 1,0-1-1,-1 0 0,0 0 0,-1 0 1,1-1-1,-1 1 0,0-1 0,2-10 1,-5 16 118,1 0 0,-1 0 1,0 0-1,0 0 1,0 0-1,0 0 0,0 1 1,0-1-1,0 0 1,0 0-1,0 0 0,-1 0 1,1 0-1,0 1 1,0-1-1,-1 0 0,1 0 1,-1 0-1,1 1 0,-1-1 1,1 0-1,-1 0 1,1 1-1,-2-2 0,1 1 14,-1 0 0,1 1-1,-1-1 1,0 0 0,1 0-1,-1 1 1,0-1-1,0 1 1,1-1 0,-1 1-1,-2 0 1,-6-1 147,-1 1 1,1 1 0,-14 2-1,20-2-85,-2 0 19,-1 1 1,1-1-1,0 2 1,0-1 0,0 0-1,0 1 1,0 0-1,1 1 1,-1-1 0,1 1-1,0 0 1,0 0-1,0 1 1,1 0 0,-1-1-1,1 2 1,0-1-1,1 0 1,-1 1 0,1-1-1,-5 13 1,3-5 81,1 1 0,0-1 0,0 1 0,1 0 0,1 0 0,1 1 0,0-1 0,2 28 0,-1-40-155,0 0-1,0 0 1,1 1 0,-1-1-1,1 0 1,-1 0-1,1 0 1,0 0 0,0 0-1,0 0 1,0 0-1,0 0 1,0 0 0,1 0-1,-1-1 1,0 1 0,1 0-1,0-1 1,-1 0-1,4 3 1,0-1 69,1-1 0,0 1 0,-1-1 0,1-1 0,11 3 0,-10-2 34,0-1 0,0 1 0,13 6 0,-18-7-102,0 0-1,0 0 0,0 0 0,-1 1 0,1-1 0,0 0 0,-1 1 0,1 0 0,-1-1 0,0 1 0,1 0 0,-1 0 1,0 0-1,0 0 0,0-1 0,0 2 0,0 1 0,0-4-25,-1 1 1,0-1 0,0 0-1,0 1 1,0-1-1,0 1 1,0-1 0,0 0-1,0 1 1,0-1-1,0 0 1,0 1-1,0-1 1,0 0 0,0 1-1,0-1 1,0 0-1,-1 1 1,1-1-1,0 0 1,0 1 0,0-1-1,-1 0 1,1 1-1,0-1 1,0 0-1,0 0 1,-1 1 0,1-1-1,0 0 1,-1 0-1,1 1 1,-15 2 260,-15-8 49,20 0-607,-1-1 0,1-1 0,0 1 0,1-2 0,0 1 0,0-1 0,-14-18 0,19 20 131,0 0 0,1 0 0,0 0 0,0-1 1,1 0-1,0 1 0,0-1 0,0 0 0,1 0 0,0 0 0,-1-10 0,2 7-83,-2 0 0,1 0 1,-2 0-1,-6-19 0,-32-63-1669,40 88 1841,-1 0-1,1 1 1,-1-1 0,0 1-1,0-1 1,-4-3 0,6 6 72,0 1 0,-1 0 0,1-1 0,0 1 0,-1 0 0,1 0 0,0-1 0,-1 1 0,1 0 1,0 0-1,-1-1 0,1 1 0,-1 0 0,1 0 0,-1 0 0,1 0 0,0 0 0,-1 0 0,1 0 1,-1 0-1,1 0 0,-1 0 0,1 0 0,-1 0 0,0 0 19,0 1 0,0 0 0,1-1 0,-1 1 0,0-1 0,0 1-1,1 0 1,-1 0 0,0-1 0,1 1 0,-1 0 0,1 0 0,-1 0 0,1 0 0,0 0 0,-1 1 0,-2 5 123,0 0 0,-1-1 0,1 1 0,-9 10 0,11-16-130,1 0-1,-1-1 1,0 1 0,0 0 0,1 0 0,-1-1-1,0 1 1,0-1 0,0 1 0,1-1-1,-1 1 1,0-1 0,0 0 0,0 1 0,0-1-1,0 0 1,0 0 0,0 1 0,-1-1-1,1-1-11,0 1 0,0 0 0,0-1-1,0 1 1,0-1 0,0 0 0,0 1-1,0-1 1,0 0 0,0 0 0,0 1 0,0-1-1,1 0 1,-1 0 0,0 0 0,1 0-1,-1 0 1,1 0 0,-1 0 0,1 0-1,-1-2 1,-5-13-298,1 0-1,0-1 0,-3-32 1,4 27 100,3 6-80,0 0 0,0-1 0,5-31 1,0-11-423,1-68-761,-3 83 895,0 17 156,0 0 0,2 1 1,9-40-1,-13 66 416,0 0 0,0 0 0,0 0 0,0 0 0,0 0 0,0 0 0,0 0 0,0 0 0,0-1 0,0 1 0,0 0 0,0 0 0,0 0 0,0 0 0,0 0 0,0 0 0,0 0 0,0 0 0,0 0 0,0-1 0,0 1 0,0 0 0,0 0 0,0 0 0,0 0 0,0 0 0,0 0 0,0 0 0,0 0 0,0 0 0,0-1 0,0 1 0,0 0 0,0 0 0,1 0 0,-1 0 0,0 0 0,0 0 0,0 0 0,0 0 0,0 0 0,0 0 0,0 0 0,0 0 0,0 0 0,0 0 0,1 0 0,-1 0 0,0 0 0,0 0 0,0-1 0,0 1 0,0 0 0,0 0 0,0 0 0,0 1 0,0-1 0,1 0 0,-1 0 0,0 0 0,0 0 0,0 0 0,0 0 0,0 0 0,0 0 0,0 0 0,0 0 0,1 0 0,0 10 535,0 16 194,-2 4-240,2-20-358,-1 0 0,0 1 1,-1-1-1,-1 0 1,1 1-1,-1-1 1,-7 18-1,9-27-122,0 0 0,-1-1 0,1 1-1,0 0 1,-1 0 0,1-1 0,-1 1 0,1 0 0,-1-1-1,1 1 1,-1-1 0,1 1 0,-1 0 0,0-1 0,1 1 0,-1-1-1,0 1 1,0-1 0,1 0 0,-1 1 0,0-1 0,0 0 0,1 0-1,-2 1 1,1-1-20,0-1 0,1 1 0,-1 0 1,0-1-1,0 1 0,1-1 0,-1 1 0,0-1 0,1 1 0,-1-1 0,1 1 0,-1-1 0,1 1 0,-1-1 0,1 0 0,-1 1 0,1-1 0,-1 0 0,1-1 0,-3-3-63,1-1-1,0 1 0,0-1 1,-2-12-1,4 17 78,0 0 0,0 1 0,0-1 0,0 0 0,0 0-1,0 0 1,0 1 0,0-1 0,0 0 0,0 0 0,1 0 0,-1 1-1,0-1 1,0 0 0,1 0 0,-1 1 0,1-1 0,-1 0 0,1 1 0,-1-1-1,1 0 1,-1 1 0,1-1 0,0 0 0,1 0 25,0 0 0,0 0 0,0 0 0,0 0 0,0 0 0,0 1 0,1-1 0,-1 1 0,3-1 0,7 0 190,0 1 0,22 3 0,-24-2-118,-5-1-27,0 0 1,0 1-1,0-1 0,-1 1 1,1 1-1,0-1 0,0 1 1,-1-1-1,1 1 0,-1 1 1,1-1-1,-1 1 0,0-1 1,0 1-1,0 0 0,0 1 1,-1-1-1,1 1 0,-1 0 1,0-1-1,0 1 0,0 1 1,-1-1-1,1 0 0,-1 1 1,0-1-1,0 1 0,-1 0 1,1-1-1,0 9 0,4 9 214,-2-1 0,-1 1 0,-1 0 0,-1 0 0,0 0 0,-5 32 0,-2-94-1346,4-89-1247,-2-21 698,3 144 1548,-3-29-252,4 32 310,-1 1 0,1 0 0,-1 0 0,1 0 0,-1 0-1,0 0 1,0 0 0,0 0 0,0 1 0,0-1 0,-1 0-1,1 0 1,-2-1 0,3 3 7,-1 0 0,1 0 0,-1 0 0,1 0-1,-1 0 1,1 0 0,0 0 0,-1 0 0,1 0 0,-1 0 0,1 0-1,-1 0 1,1 0 0,0 0 0,-1 1 0,1-1 0,-1 0 0,1 0 0,0 0-1,-1 1 1,1-1 0,0 0 0,-1 1 0,1-1 0,0 0 0,-1 0-1,1 1 1,0-1 0,0 1 0,-1-1 0,1 0 0,0 1 0,0-1 0,0 1-1,0-1 1,-1 0 0,1 1 0,0-1 0,0 1 0,0-1 0,0 1-1,0-1 1,0 1 0,-5 22 343,2-2-29,0 0-1,2 1 1,1-1 0,3 32-1,-2-42-195,1-1 1,0 0-1,0 0 0,2 0 0,-1 0 0,1-1 0,0 1 0,1-1 1,0 0-1,1 0 0,8 10 0,-6-10-22,-5-7-78,-1 0 0,0 0 1,0 0-1,0 0 0,0 1 0,-1-1 0,1 1 0,0-1 0,-1 1 0,0 0 0,2 5 0,-3-8-22,0 1 0,0-1-1,0 1 1,0-1-1,0 0 1,-1 1 0,1-1-1,0 0 1,0 1-1,-1-1 1,1 0-1,0 1 1,0-1 0,-1 0-1,1 0 1,0 1-1,-1-1 1,1 0 0,0 0-1,-1 0 1,1 1-1,-1-1 1,1 0-1,0 0 1,-1 0 0,1 0-1,-1 0 1,1 0-1,0 0 1,-1 0 0,1 0-1,-1 0 1,1 0-1,0 0 1,-1 0-1,1 0 1,-1 0 0,1 0-1,0 0 1,-1-1-1,-22-4 236,20 4-171,-50-11 637,54 12-680,1 0 0,-1 0 0,0 0 0,0 0 0,0 0 0,1-1 0,-1 1 0,0 0 0,0-1 0,0 1-1,0 0 1,0-1 0,1 1 0,-1-1 0,1-1 0,22-14-581,-16 10 95,3-1 183,20-12-492,0-2-1,-1-1 1,-2-2-1,40-41 1,-47 36 248,-20 28 502,0 0 0,-1 0 0,1-1 1,-1 1-1,1 0 0,0 0 0,-1-1 1,0 1-1,1 0 0,-1 0 0,0-1 1,0 1-1,0-1 0,0 1 0,0 0 1,0-1-1,0 1 0,0 0 0,0-1 1,-1 1-1,1 0 0,-1-2 0,1 3 21,-1 0 0,1-1 0,0 1-1,0 0 1,0 0 0,-1 0 0,1 0 0,0 0-1,0-1 1,-1 1 0,1 0 0,0 0-1,-1 0 1,1 0 0,0 0 0,0 0-1,-1 0 1,1 0 0,0 0 0,-1 0-1,1 0 1,0 0 0,0 0 0,-1 0-1,1 1 1,0-1 0,0 0 0,-1 0-1,1 0 1,0 0 0,0 0 0,-1 1-1,1-1 1,0 0 0,0 0 0,0 0-1,-1 1 1,1-1 0,0 0 0,0 0-1,0 0 1,0 1 0,-1-1 0,1 0-1,0 1 1,-8 12 299,4-2-89,0 0 0,1-1 0,0 2 0,1-1 0,-1 17 0,0 61 907,3-38-462,-7 292 2001,7-338-2571,-1 0 1,0 0-1,0-1 0,-1 1 1,1 0-1,-1-1 1,0 1-1,0-1 1,-5 8-1,-30 38 677,11-18-286,2 11-197,18-32-242,0-1-1,0 1 0,-1-1 0,-9 11 0,15-20-64,0 1 0,0-1-1,0 0 1,0 0 0,-1 0 0,1 0 0,0 0 0,-1 0-1,1 0 1,0 0 0,-1 0 0,1-1 0,-1 1-1,1 0 1,-1-1 0,1 0 0,-1 1 0,0-1 0,1 0-1,-1 0 1,0 0 0,1 0 0,-1 0 0,1 0 0,-1 0-1,0 0 1,1-1 0,-1 1 0,1-1 0,-1 1-1,1-1 1,-1 0 0,1 1 0,-1-1 0,1 0 0,0 0-1,-1 0 1,1 0 0,0 0 0,0 0 0,0 0 0,-2-3-1,-1-1-63,1 0 0,0 0 0,0 0 0,0 0 0,1 0-1,-1-1 1,1 1 0,1-1 0,-1 0 0,-1-9 0,3-22-584,1 32 536,0-1-1,-1 1 1,0 0 0,0 0-1,0-1 1,-1 1-1,0 0 1,0 0 0,0 0-1,-1 0 1,-4-10 0,6 15 135,0-1 1,-1 1 0,1-1 0,-1 1-1,1-1 1,0 1 0,-1 0-1,1-1 1,-1 1 0,0 0 0,1-1-1,-1 1 1,1 0 0,-1 0-1,1-1 1,-1 1 0,0 0 0,1 0-1,-1 0 1,1 0 0,-1 0-1,0 0 1,1 0 0,-1 0 0,0 0-1,1 0 1,-1 0 0,1 0-1,-1 1 1,0-1 0,1 0 0,-1 0-1,1 1 1,-1-1 0,1 0 0,-1 1-1,1-1 1,-1 0 0,1 1-1,-1-1 1,1 1 0,-1-1 0,1 1-1,0-1 1,-1 1 0,-21 28 234,19-24-201,-3 1 1,1 1 0,0 0 0,1 1-1,-1-1 1,1 1 0,1 0 0,0 0-1,0 0 1,0 0 0,1 1 0,0-1-1,1 1 1,-1 13 0,-7 132 665,5-121-521,-2 13 153,0 57 0,6-93-284,0 5 28,0-1 0,4 20 0,-2-24-74</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6:49.255"/>
    </inkml:context>
    <inkml:brush xml:id="br0">
      <inkml:brushProperty name="width" value="0.1" units="cm"/>
      <inkml:brushProperty name="height" value="0.1" units="cm"/>
      <inkml:brushProperty name="color" value="#E71224"/>
    </inkml:brush>
  </inkml:definitions>
  <inkml:trace contextRef="#ctx0" brushRef="#br0">1 34 6553,'0'-15'0,"0"-4"0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56:01.246"/>
    </inkml:context>
    <inkml:brush xml:id="br0">
      <inkml:brushProperty name="width" value="0.2" units="cm"/>
      <inkml:brushProperty name="height" value="0.2" units="cm"/>
      <inkml:brushProperty name="color" value="#FFFFFF"/>
    </inkml:brush>
  </inkml:definitions>
  <inkml:trace contextRef="#ctx0" brushRef="#br0">74 0 24575,'-4'0'0,"-6"0"0,-4 0 0,-1 8 0,3 7 0,4 8 0,2 5 0,3 6 0,2 4 0,0 1 0,6-7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56:01.432"/>
    </inkml:context>
    <inkml:brush xml:id="br0">
      <inkml:brushProperty name="width" value="0.2" units="cm"/>
      <inkml:brushProperty name="height" value="0.2" units="cm"/>
      <inkml:brushProperty name="color" value="#FFFFFF"/>
    </inkml:brush>
  </inkml:definitions>
  <inkml:trace contextRef="#ctx0" brushRef="#br0">1 0 24575,'4'0'0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57.138"/>
    </inkml:context>
    <inkml:brush xml:id="br0">
      <inkml:brushProperty name="width" value="0.1" units="cm"/>
      <inkml:brushProperty name="height" value="0.1" units="cm"/>
      <inkml:brushProperty name="color" value="#FFFFFF"/>
    </inkml:brush>
  </inkml:definitions>
  <inkml:trace contextRef="#ctx0" brushRef="#br0">119 896 6553,'3'-42'0,"1"1"0,15-64 0,-2 12 0,-2 0 0,-1 15 0,5-113 0,-11 113 0,0-3 0,-7 59-18,0 14 43,-1 0 1,0-1-1,0 1 1,-1 0 0,0 0-1,-3-14 1,-9 49 2478,5-2-1309,2 0 0,1 0-1,-3 42 1,5 79 2976,4-95-2645,-3 0 0,-10 71 0,5-67-943,2 0 0,5 111 0,1-122-503,8 66-80,0 22 0,-9-129 0,0 1 0,0 0 0,0 0 0,0 0 0,1 1 0,1 6 0,3-44-2122,-6-15-76,-2 0-1,-15-77 1,11 69 406,3-1 0,3-73 0,0-13-2081,1 142 3899,0 0 0,0 1 0,0-1 0,0 0 0,0 0-1,0 0 1,0 1 0,0-1 0,0 0 0,-1 0 0,1 1 0,0-1 0,0 0 0,-1 0 0,1 1 0,-1-1-1,1 0 1,0 1 0,-1-1 0,0 0 0,0 1 20,1 0 0,-1 0 1,1 0-1,-1 0 0,0 0 0,1 1 0,0-1 1,-1 0-1,1 0 0,-1 1 0,1-1 0,-1 0 1,1 1-1,0-1 0,-1 0 0,1 1 0,-1-1 1,1 1-1,0-1 0,0 1 0,-1-1 1,1 1-1,-20 38 1897,17-33-1811,-18 44 2532,-26 96 1,25-75-644,17-51-1432,1 0 0,1 0 0,0 0 0,2 0 0,0 0 0,1 1 0,1-1 0,4 22 0,-2-28-408,0 1 1,1-1-1,1 0 1,0 0-1,1 0 1,1-1-1,0 0 1,14 19-1,-21-31-199,0-1 0,1 0 0,-1 1-1,0-1 1,1 0 0,-1 1 0,1-1-1,-1 0 1,0 1 0,1-1 0,-1 0-1,1 0 1,-1 0 0,0 1 0,1-1-1,-1 0 1,1 0 0,-1 0 0,1 0-1,-1 0 1,1 0 0,-1 0 0,1 0-1,-1 0 1,1 0 0,-1 0 0,0 0-1,1 0 1,-1 0 0,1 0 0,-1-1-1,1 1 1,-1 0 0,0 0 0,1-1-1,-1 1 1,1 0 0,-1 0 0,0-1-1,1 1 1,-1 0 0,0-1 0,1 1-1,-1-1 1,0 1 0,0 0 0,1-1-1,-1 1 1,0-1 0,0 0 0,14-29-1651,-11 23 1252,22-61-2411,16-72 1,-36 121 2279,-1-1 1,-2 0 0,0 0 0,-1-1-1,-3-36 1,3 81 1285,-1-1 0,-2 1 0,0-1 0,-8 31 0,4-23 69,-3 54 0,8-67-86,-7 34 1,0-6 111,8-45-813,0 0 1,0 0-1,0 0 1,0-1-1,0 1 0,0 0 1,0 0-1,-1 0 1,1 0-1,0-1 1,0 1-1,-1 0 0,1 0 1,-1-1-1,1 1 1,0 0-1,-1-1 0,0 1 1,0 1-1,1-3-40,-1 1 0,1 0-1,-1 0 1,1 0 0,-1 0-1,1 0 1,-1-1-1,1 1 1,0 0 0,-1 0-1,1-1 1,0 1 0,-1 0-1,1-1 1,0 1 0,-1 0-1,1-1 1,0 1 0,-1 0-1,1-1 1,0 1 0,0-1-1,-1 0 1,-13-35-1401,-6-87-1281,6 26 918,9 69 1026,0 0 1,-1-43-1,6 61 511,0 1 0,1 0 0,0 0 1,1 0-1,0 0 0,0 0 0,1 0 0,0 0 0,1 1 0,-1-1 0,10-14 0,-1-4-397,-11 24 604,-1 0 0,1 0 0,1 0 0,-1 0 0,0 0 0,1 0 1,-1 0-1,1 1 0,0-1 0,4-4 0,-5 7 88,-1-1-1,1 1 1,0 0-1,0-1 0,-1 1 1,1 0-1,0 0 1,0 0-1,0 0 1,-1 0-1,1 0 1,0 0-1,0 0 1,0 0-1,-1 0 1,1 0-1,0 1 1,0-1-1,-1 0 1,1 0-1,0 1 1,0-1-1,-1 1 1,1-1-1,0 0 1,-1 1-1,1-1 1,-1 1-1,1 0 1,0 0-1,18 21 1431,-17-19-1265,13 19 666,-1 1 0,-1 0-1,-1 0 1,-2 1 0,0 1-1,-1 0 1,7 37 0,-6-11 1159,-3 0 0,1 96 0,-8-136-1960,-1 20-18,2-1-1,1 1 0,2-1 0,7 33 0,-11-64-66,0 1 1,0 0-1,0 0 0,0 0 0,0 0 0,0 0 0,0 0 1,0 0-1,0 0 0,0 0 0,0 0 0,1 0 1,-1 0-1,0 0 0,0 0 0,0 0 0,0 0 0,0 0 1,0-1-1,0 1 0,0 0 0,0 0 0,0 0 0,0 0 1,0 0-1,0 0 0,0 0 0,0 0 0,0 0 0,0 0 1,0 0-1,0 0 0,1 0 0,-1 0 0,0 0 1,0 0-1,0 0 0,0 0 0,0 0 0,0 0 0,0 0 1,0 0-1,0 0 0,0 0 0,0 0 0,0 0 0,0 0 1,3-12-818,-1-21-1351,6-72-3463,30-145 0,-19 146 3225,58-262 1406,-65 342 1708,-4 20-79,-7 4-592,-1 0 0,1 1 1,0-1-1,-1 0 0,1 1 1,-1-1-1,1 1 0,-1-1 1,1 1-1,-1-1 0,1 1 0,-1-1 1,0 1-1,1 0 0,-1-1 1,0 1-1,1-1 0,-1 2 1,6 12 732,-1 1 1,0 0-1,-2 0 1,1 0 0,1 27-1,-1 82 2910,-4-88-2380,1 34 483,0 10 487,-8 85 1,-2-138-1967,9-27-303,0 1 0,0-1 0,0 0 0,0 0 0,0 0-1,0 1 1,0-1 0,0 0 0,0 0 0,-1 0 0,1 0-1,0 1 1,0-1 0,0 0 0,0 0 0,-1 0 0,1 0-1,0 0 1,0 0 0,0 0 0,0 1 0,-1-1 0,1 0-1,0 0 1,0 0 0,0 0 0,-1 0 0,1 0 0,0 0-1,0 0 1,0 0 0,-1 0 0,1 0 0,0 0 0,0 0-1,0 0 1,-1 0 0,-5-16-908,-6-53-2327,-39-235-5168,41 174 6009,9 91 3275,1 129 3099,-14 109 0,3-52-1727,28-257-5985,-8 61 2548,4-58 0,-12 97 1613,0 15-372</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01:57.147"/>
    </inkml:context>
    <inkml:brush xml:id="br0">
      <inkml:brushProperty name="width" value="0.1" units="cm"/>
      <inkml:brushProperty name="height" value="0.1" units="cm"/>
      <inkml:brushProperty name="color" value="#FFFFFF"/>
    </inkml:brush>
  </inkml:definitions>
  <inkml:trace contextRef="#ctx0" brushRef="#br0">1 1 24575,'0'0'-8191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06:37.082"/>
    </inkml:context>
    <inkml:brush xml:id="br0">
      <inkml:brushProperty name="width" value="0.1" units="cm"/>
      <inkml:brushProperty name="height" value="0.1" units="cm"/>
      <inkml:brushProperty name="color" value="#FFFFFF"/>
    </inkml:brush>
  </inkml:definitions>
  <inkml:trace contextRef="#ctx0" brushRef="#br0">52 164 24575,'25'0'0,"-14"-1"0,0 1 0,0 0 0,-1 1 0,16 2 0,-34-1 0,0-1 0,1 0 0,-1 1 0,0 0 0,0 0 0,1 1 0,-14 6 0,18-6 0,-1 0 0,1 1 0,1-1 0,-1 1 0,0-1 0,-3 8 0,5-10 0,1 0 0,-1 0 0,1 0 0,-1 0 0,0 0 0,1 0 0,0 0 0,-1 0 0,1 0 0,0 0 0,-1 1 0,1-1 0,0 0 0,0 0 0,0 0 0,0 0 0,0 1 0,0-1 0,1 0 0,-1 0 0,0 0 0,1 0 0,-1 1 0,0-1 0,1 0 0,0 0 0,-1 0 0,1 0 0,0 1 0,3-2 0,-5-6 0,-3-7 0,-6-4 0,2 5 0,2 1 0,-9-21 0,13 29 0,2 1 0,-1-1 0,0 1 0,0-1 0,1 0 0,-1 1 0,1-1 0,0 1 0,0-1 0,0 0 0,0 1 0,0-1 0,1 0 0,-1 1 0,1-1 0,-1 1 0,1-1 0,0 1 0,2-4 0,-3 5 0,1 1 0,-1-1 0,1 0 0,-1 1 0,0-1 0,1 1 0,0-1 0,-1 1 0,1-1 0,-1 1 0,1 0 0,-1-1 0,1 1 0,0 0 0,-1-1 0,1 1 0,0 0 0,0 0 0,-1-1 0,1 1 0,0 0 0,-1 0 0,1 0 0,0 0 0,0 0 0,1 1 0,0-1 0,0 1 0,0-1 0,-1 1 0,1 0 0,0 0 0,0-1 0,-1 1 0,3 3 0,4 2 0,-1 1 0,13 14 0,-16-16 0,18 22 0,-1 2 0,-1 1 0,23 45 0,-40-70 0,0 0 0,0 0 0,0 0 0,1 0 0,0-1 0,0 0 0,0 0 0,0 0 0,0 0 0,1-1 0,0 1 0,0-1 0,0-1 0,0 1 0,8 3 0,-6-4 0,0 0 0,0-1 0,0 0 0,0 0 0,0-1 0,0 1 0,0-1 0,0-1 0,0 0 0,0 0 0,0 0 0,9-3 0,-12 2 0,0 1 0,-1-1 0,1 0 0,-1 0 0,1-1 0,-1 1 0,0-1 0,0 1 0,0-1 0,0 0 0,-1 0 0,1-1 0,-1 1 0,0 0 0,1-1 0,-2 1 0,1-1 0,0 0 0,-1 0 0,1 1 0,0-8 0,0 4 0,-1 0 0,0-1 0,0 1 0,0 0 0,-1-1 0,0 1 0,-1 0 0,0-1 0,0 1 0,0 0 0,-3-9 0,3 14 0,0 0 0,0-1 0,0 1 0,0 0 0,-1 0 0,1 0 0,0 0 0,-1 0 0,1 0 0,-1 1 0,0-1 0,0 0 0,0 1 0,1-1 0,-1 1 0,-1 0 0,1 0 0,0 0 0,0 0 0,-3-1 0,0 1 0,1 0 0,0 1 0,0-1 0,0 1 0,0 0 0,0 0 0,0 1 0,0-1 0,-1 1 0,1 0 0,-5 2 0,2-1 0,0 1 0,0 0 0,0 0 0,1 1 0,-1-1 0,1 2 0,0-1 0,0 1 0,0 0 0,1 0 0,-1 0 0,-7 12 0,12-16 0,0 0 0,1 0 0,-1 0 0,0 1 0,1-1 0,-1 0 0,1 0 0,0 1 0,-1-1 0,1 0 0,0 1 0,0-1 0,0 0 0,0 1 0,0-1 0,0 0 0,0 0 0,1 1 0,-1-1 0,0 0 0,1 1 0,-1-1 0,1 0 0,-1 0 0,1 0 0,-1 1 0,1-1 0,0 0 0,0 0 0,0 0 0,0 0 0,-1 0 0,1-1 0,2 2 0,3 3 0,1-1 0,0 0 0,0 0 0,14 4 0,1 3 0,-13-6 0,11 8 0,-19-13 0,-1 0 0,0 0 0,1 0 0,-1 0 0,0 0 0,1 0 0,-1 0 0,0 0 0,1 0 0,-1 0 0,0 0 0,0 0 0,1 0 0,-1 0 0,0 0 0,1 0 0,-1 0 0,0-1 0,1 1 0,-1 0 0,0 0 0,0 0 0,1 0 0,-1-1 0,0 1 0,0 0 0,1 0 0,-1-1 0,0 1 0,0 0 0,0 0 0,1-1 0,-1 1 0,0 0 0,0 0 0,0-1 0,0 1 0,0 0 0,0-1 0,0 1 0,0 0 0,1-1 0,-1 1 0,0 0 0,0-1 0,0 1 0,-1 0 0,1-1 0,0 1 0,0 0 0,0 0 0,0-1 0,0 1 0,0 0 0,0-1 0,0 1 0,-1 0 0,1-1 0,-1-6 0,-1 0 0,0 0 0,0 1 0,0-1 0,-1 0 0,0 1 0,0 0 0,0 0 0,-1 0 0,-8-11 0,-2 3 0,0-1 0,-24-17 0,27 20 0,18 14 0,28 16 0,-27-14 0,6 3 0,34 20 0,2-3 0,0-2 0,78 23 0,-117-43 0,-1 0 0,0 0 0,1-1 0,-1 0 0,11-2 0,-17 1 0,-1 0 0,0 0 0,0-1 0,1 1 0,-1-1 0,0 0 0,0 0 0,0 0 0,0-1 0,0 1 0,0-1 0,0 1 0,-1-1 0,1 0 0,0 0 0,-1 0 0,0-1 0,1 1 0,2-5 0,-4 6 0,0-1 0,0 0 0,-1 1 0,1-1 0,-1 0 0,1 1 0,-1-1 0,0 0 0,0 1 0,0-1 0,0 0 0,0 0 0,0 1 0,0-1 0,0 0 0,-1 0 0,1 1 0,-1-1 0,1 0 0,-1 1 0,1-1 0,-1 1 0,0-1 0,0 0 0,0 1 0,0 0 0,0-1 0,0 1 0,-1 0 0,1 0 0,0-1 0,-3 0 0,-4-5 0,-1 0 0,0 1 0,-18-10 0,11 9 0,0 0 0,-1 0 0,0 2 0,0 0 0,0 1 0,-1 0 0,1 2 0,-21-1 0,26 5 0,14 4 0,19 6 0,-2-5 0,-1-2 0,1 0 0,33 3 0,61 1 0,-98-8 0,4 0 0,5-1 0,-1 2 0,0 1 0,0 0 0,27 9 0,-29-6 0,-1-2 0,1 0 0,0-1 0,23 1 0,87-6 0,-55 0 0,338-12 0,-373 13 0,27-2 0,-63 2 0,0 0 0,0 0 0,-1 0 0,1 0 0,0-1 0,0 0 0,-1 0 0,1 0 0,-1-1 0,6-3 0,-9 6 0,0-1 0,0 0 0,0 1 0,-1-1 0,1 0 0,0 1 0,0-1 0,-1 0 0,1 0 0,0 0 0,-1 0 0,1 0 0,0 0 0,-1 1 0,1-1 0,-1-1 0,0 1 0,1 0 0,-1 0 0,0 0 0,0 0 0,0 0 0,0 0 0,1 0 0,-1 0 0,-1 0 0,1 0 0,0 0 0,0-1 0,0 1 0,-1 0 0,1 0 0,0 0 0,-1 0 0,1 0 0,-1 0 0,1 0 0,-1 0 0,0 1 0,1-1 0,-1 0 0,0 0 0,1 0 0,-1 1 0,0-1 0,-1-1 0,-2-1 0,0 1 0,-1-1 0,1 1 0,0-1 0,-1 1 0,1 1 0,-1-1 0,0 1 0,-6-2 0,-121-21 0,-38-4 0,134 22 0,1-1 0,-67-24 0,-8-2 0,80 27 0,-1 1 0,-55-1 0,-63 8 0,112-1 0,-19 3 0,1 1 0,-1 3 0,1 3 0,1 2 0,0 2 0,-59 25 0,113-40 0,0 0 0,0 0 0,-1 0 0,1 0 0,0 0 0,0 0 0,-1 0 0,1 0 0,0 0 0,0 0 0,-1 0 0,1 0 0,0 0 0,0 1 0,0-1 0,-1 0 0,1 0 0,0 0 0,0 0 0,0 0 0,-1 1 0,1-1 0,0 0 0,0 0 0,0 0 0,0 1 0,-1-1 0,1 0 0,0 0 0,0 0 0,0 1 0,0-1 0,0 0 0,0 0 0,0 1 0,0-1 0,0 0 0,-1 0 0,1 1 0,0-1 0,0 0 0,0 0 0,1 1 0,-1-1 0,0 0 0,14 4 0,26-2 0,-38-2 0,69-1-1365</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06:38.525"/>
    </inkml:context>
    <inkml:brush xml:id="br0">
      <inkml:brushProperty name="width" value="0.1" units="cm"/>
      <inkml:brushProperty name="height" value="0.1" units="cm"/>
      <inkml:brushProperty name="color" value="#FFFFFF"/>
    </inkml:brush>
  </inkml:definitions>
  <inkml:trace contextRef="#ctx0" brushRef="#br0">1 0 24575,'0'28'0,"3"-1"0,0 0 0,1 1 0,2-1 0,1-1 0,0 1 0,3-1 0,21 44 0,-10-37 0,-20-32 0,0 0 0,0 0 0,0 0 0,-1 0 0,1-1 0,0 1 0,0 0 0,0-1 0,0 1 0,0-1 0,0 1 0,0-1 0,2 1 0,-3-1 0,1 0 0,0 0 0,-1 0 0,1 0 0,-1 0 0,1 0 0,-1-1 0,1 1 0,0 0 0,-1 0 0,1 0 0,-1-1 0,1 1 0,-1 0 0,1-1 0,-1 1 0,0 0 0,1-1 0,-1 1 0,1-1 0,-1 1 0,0-1 0,1 1 0,-1-1 0,0 1 0,0-1 0,1 1 0,-1-1 0,4-9-100,0 0-1,-1 0 0,4-20 0,-5 20-861,5-22-5864</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06:43.276"/>
    </inkml:context>
    <inkml:brush xml:id="br0">
      <inkml:brushProperty name="width" value="0.1" units="cm"/>
      <inkml:brushProperty name="height" value="0.1" units="cm"/>
      <inkml:brushProperty name="color" value="#FFFFFF"/>
    </inkml:brush>
  </inkml:definitions>
  <inkml:trace contextRef="#ctx0" brushRef="#br0">447 287 24575,'-1'1'0,"1"0"0,-1 0 0,0 0 0,1-1 0,-1 1 0,0 0 0,1 0 0,-1-1 0,0 1 0,0-1 0,0 1 0,0 0 0,0-1 0,0 0 0,0 1 0,0-1 0,-1 1 0,-3 1 0,-12 6 0,1 1 0,-1 1 0,2 1 0,-1 0 0,2 0 0,-17 18 0,30-28 0,1 0 0,-1 0 0,0 0 0,0 0 0,0 0 0,0 0 0,0-1 0,0 1 0,0 0 0,0 0 0,0-1 0,-1 1 0,1-1 0,0 1 0,0-1 0,0 1 0,-1-1 0,-1 0 0,2 0 0,1 0 0,-1-1 0,0 0 0,0 1 0,1-1 0,-1 1 0,0-1 0,1 0 0,-1 1 0,1-1 0,-1 0 0,1 0 0,-1 0 0,1 1 0,0-1 0,-1 0 0,1 0 0,0 0 0,0 0 0,0 0 0,-1 1 0,1-1 0,0 0 0,0 0 0,0 0 0,1-1 0,-3-21 0,2 14 0,-1 0 0,1 1 0,-1-1 0,-1 1 0,0-1 0,0 1 0,-1-1 0,0 1 0,0 0 0,-1 0 0,-5-9 0,8 16 0,0 0 0,0 0 0,1 0 0,-1 0 0,0-1 0,1 1 0,-1 0 0,1 0 0,-1-1 0,1 1 0,0 0 0,-1-1 0,1 1 0,0 0 0,0-1 0,0 1 0,0-2 0,1 2 0,-1 0 0,1 1 0,-1-1 0,1 0 0,-1 1 0,1-1 0,0 0 0,-1 1 0,1-1 0,0 1 0,-1-1 0,1 1 0,0-1 0,0 1 0,-1 0 0,1-1 0,0 1 0,0 0 0,0-1 0,0 1 0,0 0 0,-1 0 0,1 0 0,0 0 0,0 0 0,0 0 0,1 0 0,18 1 0,-1 0 0,34 6 0,20 3 0,-33-8 0,0-2 0,0-2 0,0-1 0,0-3 0,0 0 0,-1-3 0,71-25 0,-104 31 0,0 0 0,0 0 0,0 0 0,0 0 0,-1-1 0,8-6 0,-13 9 0,1 1 0,0-1 0,-1 1 0,1-1 0,-1 0 0,1 1 0,-1-1 0,0 1 0,1-1 0,-1 0 0,0 1 0,1-1 0,-1 0 0,0 0 0,0 1 0,1-1 0,-1 0 0,0 0 0,0 1 0,0-1 0,0 0 0,0 0 0,0 1 0,-1-2 0,1 0 0,-1 1 0,0 0 0,0 0 0,0 0 0,-1 0 0,1 0 0,0 0 0,0 0 0,0 1 0,-1-1 0,1 0 0,0 1 0,-1-1 0,1 0 0,-1 1 0,1 0 0,-1-1 0,-1 1 0,-68-15 0,-1 4 0,-79-3 0,130 12 0,-1-1 0,0 0 0,1-2 0,0 0 0,0-2 0,-28-12 0,34 13 0,0 1 0,0 0 0,-1 2 0,0-1 0,0 2 0,-23-1 0,-100 5 0,130-1 0,8-1 0,-48 6 0,26 5 0,22-11 0,0 1 0,1-1 0,-1 1 0,1 0 0,-1-1 0,1 1 0,-1 0 0,1-1 0,-1 1 0,1 0 0,-1 0 0,1-1 0,0 1 0,-1 0 0,1 0 0,0 0 0,0-1 0,0 1 0,0 0 0,0 0 0,0 0 0,0 1 0,0-1 0,1 1 0,-1-1 0,1 1 0,0-1 0,0 1 0,0-1 0,0 0 0,0 0 0,0 1 0,0-1 0,0 0 0,0 0 0,0 0 0,1 0 0,-1 0 0,0 0 0,1 0 0,-1-1 0,1 1 0,-1-1 0,1 1 0,2 0 0,42 10 0,-32-8 0,32 7 0,-1 3 0,0 2 0,-1 1 0,47 25 0,-80-35 0,0-2 0,1 0 0,-1 0 0,1-1 0,0 0 0,0-1 0,0-1 0,12 1 0,14-2 0,44-5 0,73-11 0,-166 10 0,-12-3 0,-171-55 0,160 56 0,-1 0 0,0 3 0,-61-4 0,151 32 0,3-5 0,0-2 0,106 16 0,123-10 0,27-22 211,-156-2-1787,-113 2-5250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16:14.900"/>
    </inkml:context>
    <inkml:brush xml:id="br0">
      <inkml:brushProperty name="width" value="0.1" units="cm"/>
      <inkml:brushProperty name="height" value="0.1" units="cm"/>
      <inkml:brushProperty name="color" value="#FFFFFF"/>
    </inkml:brush>
  </inkml:definitions>
  <inkml:trace contextRef="#ctx0" brushRef="#br0">14 1 24575,'-4'0'0,"-5"0"0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5:16:14.900"/>
    </inkml:context>
    <inkml:brush xml:id="br0">
      <inkml:brushProperty name="width" value="0.1" units="cm"/>
      <inkml:brushProperty name="height" value="0.1" units="cm"/>
      <inkml:brushProperty name="color" value="#FFFFFF"/>
    </inkml:brush>
  </inkml:definitions>
  <inkml:trace contextRef="#ctx0" brushRef="#br0">14 1 24575,'-4'0'0,"-5"0"0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08.647"/>
    </inkml:context>
    <inkml:brush xml:id="br0">
      <inkml:brushProperty name="width" value="0.1" units="cm"/>
      <inkml:brushProperty name="height" value="0.1" units="cm"/>
      <inkml:brushProperty name="color" value="#FFFFFF"/>
    </inkml:brush>
  </inkml:definitions>
  <inkml:trace contextRef="#ctx0" brushRef="#br0">0 28 6553,'1'-1'43,"-1"0"0,0 0 0,0 0-1,0 0 1,1 0 0,-1 0 0,0 0-1,1 0 1,-1 1 0,1-1 0,-1 0-1,1 0 1,0 0 0,-1 0 0,1 1-1,0-1 1,0 0 0,-1 1 0,1-1-1,0 1 1,0-1 0,0 1-1,0-1 1,-1 1 0,1-1 0,0 1-1,0 0 1,0-1 0,2 1 0,32-4 1974,-29 4-1752,256-2 6962,-135 3-4963,-102 1-1392,0 1-1,0 1 1,0 2-1,44 15 0,-20-6-262,233 71-609,-245-75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13.501"/>
    </inkml:context>
    <inkml:brush xml:id="br0">
      <inkml:brushProperty name="width" value="0.1" units="cm"/>
      <inkml:brushProperty name="height" value="0.1" units="cm"/>
      <inkml:brushProperty name="color" value="#FFFFFF"/>
    </inkml:brush>
  </inkml:definitions>
  <inkml:trace contextRef="#ctx0" brushRef="#br0">1 421 6553,'4'-1'83,"0"0"-1,0 0 1,0 0-1,0 0 1,0 0-1,0-1 1,0 0-1,-1 1 1,6-5-1,31-22-236,-27 17 131,-2 2 216,1 0-1,0 0 0,1 1 0,21-10 0,-26 15-189,0-1 0,-1-1 0,1 0 0,-1 0-1,0 0 1,0-1 0,8-9 0,-12 13-13,-1-1 0,1 0 0,-1 0 0,0 0 0,0 0 0,0 0 1,0-1-1,0 1 0,-1 0 0,1-1 0,-1 0 0,0 1 0,0-1 0,0 1 0,-1-1 0,0 0 1,1 0-1,-1 1 0,-1-8 0,1 11 43,0-1-1,0 0 1,-1 0 0,1 1-1,0-1 1,0 0 0,-1 0 0,1 1-1,0-1 1,-1 0 0,1 1-1,-1-1 1,1 0 0,-1 1 0,1-1-1,-1 1 1,1-1 0,-1 1 0,0-1-1,1 1 1,-1 0 0,0-1-1,1 1 1,-1 0 0,0-1 0,0 1-1,-1 0 1,0-1 44,0 1-1,0 1 1,0-1-1,0 0 1,0 0-1,0 1 1,0-1-1,0 1 1,0 0-1,-3 1 0,-1 0 91,1 1-1,-1 1 0,1-1 0,0 1 0,0 0 0,-6 6 1,9-7-59,-1 1 0,1 0 0,0-1 0,1 1 1,-1 0-1,1 0 0,-1 0 0,1 0 0,0 0 1,1 0-1,-1 0 0,0 6 0,4 55 1710,-1-28-423,-3-20-1017,1-13-213,0 2 1,0-1-1,0 0 1,0 0-1,1 0 1,1 7-1,-2-12-152,0 0-1,0 0 1,0 0 0,1 0-1,-1 0 1,0 1-1,0-1 1,0 0 0,0 0-1,0 0 1,0 0 0,0 0-1,0 0 1,1 0-1,-1 1 1,0-1 0,0 0-1,0 0 1,0 0 0,0 0-1,1 0 1,-1 0-1,0 0 1,0 0 0,0 0-1,0 0 1,1 0 0,-1 0-1,0 0 1,0 0 0,0 0-1,0 0 1,1 0-1,-1 0 1,0 0 0,0 0-1,0 0 1,0 0 0,0 0-1,1 0 1,-1 0-1,0-1 1,0 1 0,0 0-1,0 0 1,0 0 0,0 0-1,1 0 1,-1 0 0,0 0-1,0-1 1,0 1-1,0 0 1,0 0 0,0 0-1,0 0 1,0 0 0,0-1-1,7-10-617,14-36-1134,-2-1-1,22-93 1,5-12 351,-45 152 1390,-1-1-1,1 0 1,0 0 0,0 0-1,0 0 1,0 1-1,0-1 1,0 0 0,0 1-1,0-1 1,1 1 0,-1-1-1,3-1 1,-3 3 34,0 0 1,-1 0-1,1 0 1,0 0 0,0-1-1,0 1 1,-1 1-1,1-1 1,0 0-1,0 0 1,-1 0-1,1 0 1,0 1-1,0-1 1,-1 0 0,1 0-1,0 1 1,-1-1-1,1 1 1,0-1-1,-1 1 1,1-1-1,0 1 1,-1-1-1,1 1 1,-1-1-1,1 1 1,-1 0 0,0-1-1,1 1 1,-1 0-1,1 0 1,-1-1-1,0 2 1,21 33 1635,-2 1 1,25 68-1,12 82 1877,-51-168-3187,-2-3-86,1-1 1,0 1-1,1-1 1,1 0-1,8 15 1,-14-29-282,0 1-1,1-1 1,-1 0-1,0 1 1,0-1-1,0 0 1,0 0 0,0 1-1,1-1 1,-1 0-1,0 1 1,0-1-1,1 0 1,-1 0 0,0 0-1,0 1 1,1-1-1,-1 0 1,0 0-1,1 0 1,-1 0 0,0 1-1,1-1 1,-1 0-1,0 0 1,1 0-1,-1 0 1,0 0 0,1 0-1,-1 0 1,0 0-1,1 0 1,-1 0-1,0 0 1,1 0 0,-1 0-1,0 0 1,1 0-1,-1-1 1,0 1-1,1 0 1,-1 0 0,0 0-1,0 0 1,1-1-1,-1 1 1,0 0-1,0 0 1,1 0 0,-1-1-1,0 1 1,0 0-1,1-1 1,-1 1-1,0 0 1,0 0 0,0-1-1,0 1 1,0 0-1,1-1 1,-1 1-1,0 0 1,0-1 0,0 1-1,0 0 1,0-1-1,0 1 1,0 0-1,0-1 1,6-34-1681,-5 26 1521,42-162-3880,-23 97 2962,-19 144 3322,-9 0-940,-3-2-1,-30 103 0,40-219-3992,2 35 2415,16-260-4907,-17 273 5209,0 0-1,0 0 0,-1 0 1,1 0-1,0 1 1,0-1-1,0 0 0,0 0 1,0 0-1,0 0 0,0 0 1,0 0-1,0 0 0,-1 0 1,1 0-1,0 0 0,0 0 1,0 0-1,0 0 0,0 0 1,0 0-1,0-1 0,0 1 1,0 0-1,0 0 0,-1 0 1,1 0-1,0 0 0,0 0 1,0 0-1,0 0 0,0 0 1,0 0-1,0 0 1,0 0-1,0 0 0,0 0 1,0 0-1,0-1 0,0 1 1,0 0-1,0 0 0,0 0 1,0 0-1,0 0 0,0 0 1,0 0-1,0 0 0,0 0 1,0 0-1,0-1 0,0 1 1,0 0-1,0 0 0,-7 13 767,-7 22 185,7-4-404,0 0 0,2 1 1,1 0-1,2 0 0,1 0 1,1 0-1,2-1 0,1 1 0,11 47 1,-13-73-527,1 0 0,-1 0 0,1-1 0,0 1 1,6 9-1,-8-14-56,0-1 1,1 1-1,-1-1 0,1 1 1,-1-1-1,0 1 1,1-1-1,-1 0 1,1 1-1,-1-1 0,1 0 1,-1 1-1,1-1 1,-1 0-1,1 0 1,-1 1-1,1-1 0,-1 0 1,1 0-1,-1 0 1,1 0-1,0 0 1,-1 0-1,1 0 1,0 0-1,0 0-66,1-1 0,-1 0-1,0 1 1,1-1 0,-1 0 0,0 0 0,0 0-1,0 0 1,0 0 0,0 0 0,0 0 0,0 0 0,0 0-1,1-3 1,9-14-431,-1-1 0,0 0 0,-2-1 1,0 0-1,-1-1 0,-1 1 0,-1-1 0,-1 0 0,1-24 0,-1 27 306,-2 33 716,-2-3-492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17.102"/>
    </inkml:context>
    <inkml:brush xml:id="br0">
      <inkml:brushProperty name="width" value="0.1" units="cm"/>
      <inkml:brushProperty name="height" value="0.1" units="cm"/>
      <inkml:brushProperty name="color" value="#FFFFFF"/>
    </inkml:brush>
  </inkml:definitions>
  <inkml:trace contextRef="#ctx0" brushRef="#br0">238 274 6553,'-4'-1'126,"-1"-1"-1,0 1 0,0-1 0,1 1 0,-1-1 0,0-1 0,1 1 0,0-1 0,-5-3 1,-12-6-166,12 8 269,0 1-1,-1 0 1,0 0 0,0 1 0,0 0 0,0 0 0,0 1 0,-19 1-1,43 0 1832,16 0-563,47-7 0,-118 11 283,31-4-1492,-1 1-1,0 0 1,1 1 0,-13 3-1,2 2 264,11-5-175,0 2-1,1-1 1,-11 6-1,20-9-350,0 0-1,-1 0 0,1 0 1,0 1-1,0-1 0,-1 0 1,1 0-1,0 0 1,0 0-1,0 1 0,-1-1 1,1 0-1,0 0 0,0 0 1,0 1-1,0-1 1,-1 0-1,1 0 0,0 1 1,0-1-1,0 0 1,0 0-1,0 1 0,0-1 1,0 0-1,0 0 0,0 1 1,0-1-1,0 0 1,0 1-1,0-1 0,0 0 1,0 0-1,0 1 0,0-1 1,0 0-1,0 0 1,0 1-1,0-1 0,0 0 1,1 0-1,-1 1 0,0-1 1,0 0-1,0 0 1,0 0-1,1 1 0,-1-1 1,0 0-1,0 0 1,1 0-1,-1 0 0,0 1 1,0-1-1,0 0 0,1 0 1,-1 0-1,0 0 1,1 0-1,-1 0 0,0 0 1,1 0-1,21 9 1398,-18-8-1137,226 68 655,-185-59-879,1-1 0,0-3-1,55 1 1,-81-7-61,-20 0-2,0 0 1,0 0-1,0 0 0,0 0 0,0 0 0,0-1 0,0 1 0,0 0 1,0 0-1,0 0 0,0 0 0,0 0 0,0 0 0,0 0 1,0 0-1,0 0 0,0 0 0,0 0 0,0 0 0,0 0 0,0 0 1,0-1-1,0 1 0,0 0 0,0 0 0,0 0 0,0 0 1,0 0-1,0 0 0,0 0 0,0 0 0,0 0 0,0 0 0,0 0 1,0 0-1,0 0 0,0 0 0,0 0 0,0 0 0,0 0 0,0 0 1,0-1-1,0 1 0,0 0 0,1 0 0,-1 0 0,0 0 1,0 0-1,0 0 0,0 0 0,0 0 0,0 0 0,0 0 0,0 0 1,0 0-1,-10-4-314,-17-5-986,-202-52-3736,223 59 4909,0 0 0,0 0 0,0-1 0,0 0 0,-8-5 0,13 8 82,0-1 0,0 0 1,0 1-1,0-1 0,0 0 0,0 0 0,1 0 0,-1 1 1,0-1-1,0 0 0,1 0 0,-1 0 0,1 0 0,-1 0 1,1 0-1,-1 0 0,1-1 0,0 1 0,-1 0 0,1 0 1,0 0-1,0 0 0,0 0 0,0-1 0,0 1 0,0 0 1,0 0-1,0 0 0,0 0 0,1 0 0,-1-1 0,0 1 1,1 0-1,-1 0 0,1 0 0,-1 0 0,1 0 0,0-1 1,14-16-999,0 0 0,1 0 0,22-18 0,-23 23 496,-1 0 1,0-1-1,-1 0 1,-1-1 0,19-30-1,-28 39 428,5-11 131,-5 15 403,-2 10 454,-10 80 2826,3-36-1434,1 71 0,6-114-2046,-1 19 522,6 28 0,-5-50-603,0 1 1,0-1-1,1 1 1,0-1-1,0 0 0,1 0 1,0 0-1,0 0 0,0-1 1,6 8-1,-9-12-129,0-1-1,1 1 1,-1 0-1,0-1 1,1 1 0,-1-1-1,1 1 1,-1-1-1,1 1 1,-1-1 0,1 1-1,-1-1 1,1 0-1,-1 1 1,1-1 0,-1 0-1,1 1 1,0-1-1,-1 0 1,1 0 0,0 1-1,-1-1 1,1 0-1,0 0 1,-1 0 0,1 0-1,0 0 1,-1 0-1,1 0 1,0 0 0,-1 0-1,1-1 1,-1 1-1,1 0 1,0 0 0,-1 0-1,1-1 1,0 1-1,-1 0 1,1-1 0,-1 1-1,1-1 1,-1 1-1,1 0 1,-1-1 0,1 1-1,-1-1 1,0 1-1,1-1 1,0-1 0,1-3-318,1 0 1,-1 0-1,0 0 1,2-11-1,-3 11 144,10-40-1939,10-83 0,-19 103 1531,-1 0 1,-1 0-1,-2 0 0,-8-49 0,1 40 189,8 33 402,0-1 0,1 0 0,-1 1 1,0-1-1,0 1 0,0 0 0,0-1 1,0 1-1,0-1 0,0 1 0,0 0 0,0 0 1,-1 0-1,1 0 0,-1 0 0,1 0 1,-2-1-1,2 2 10,1 0 0,-1 0 0,1 0 0,0 0 1,-1 1-1,1-1 0,-1 0 0,1 0 0,-1 0 0,1 0 1,-1 0-1,1 1 0,0-1 0,-1 0 0,1 0 0,-1 1 1,1-1-1,0 0 0,-1 1 0,1-1 0,0 0 0,0 1 0,-1-1 1,1 1-1,0-1 0,0 0 0,-1 1 0,1-1 0,0 1 1,0 0-1,-7 18 659,5-11-343,-7 11 138,0 1-390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20.503"/>
    </inkml:context>
    <inkml:brush xml:id="br0">
      <inkml:brushProperty name="width" value="0.1" units="cm"/>
      <inkml:brushProperty name="height" value="0.1" units="cm"/>
      <inkml:brushProperty name="color" value="#FFFFFF"/>
    </inkml:brush>
  </inkml:definitions>
  <inkml:trace contextRef="#ctx0" brushRef="#br0">0 321 6553,'6'3'341,"-1"2"0,1-1 0,-1 1 0,-1-1 0,1 2 0,4 6 0,3 1 180,-11-11-439,1 0 1,-1 0-1,1-1 0,0 1 1,-1-1-1,1 1 1,0-1-1,0 0 1,0 0-1,0 0 0,0 0 1,4 1-1,-5-2-82,0 0 0,1 0 0,-1 0-1,0 0 1,1 0 0,-1 0 0,0-1 0,0 1-1,0-1 1,1 1 0,-1 0 0,0-1-1,0 0 1,0 1 0,0-1 0,0 0 0,0 0-1,0 1 1,0-1 0,0 0 0,0 0-1,0 0 1,-1 0 0,2-2 0,27-41-675,36-73 0,-35 60 493,-30 57 201,0 0 1,0 0-1,0 0 0,0-1 0,0 1 0,0 0 1,0 0-1,0 0 0,0 0 0,0-1 0,0 1 1,0 0-1,0 0 0,0 0 0,0-1 0,0 1 1,1 0-1,-1 0 0,0 0 0,0 0 0,0-1 1,0 1-1,0 0 0,0 0 0,1 0 0,-1 0 1,0 0-1,0 0 0,0-1 0,1 1 0,-1 0 1,0 0-1,0 0 0,0 0 0,0 0 0,1 0 1,-1 0-1,0 0 0,0 0 0,0 0 0,1 0 1,-1 0-1,0 0 0,0 0 0,0 0 0,1 0 1,-1 0-1,0 0 0,0 0 0,0 0 0,1 1 1,-1-1-1,0 0 0,0 0 0,3 16 1027,-3 36 860,0-42-1444,4 349 5510,0-298-4688,3-1 1,3 0 0,32 110-1,-38-157-1284,0-1 0,1 0 0,0 0 0,1 0 0,8 10 0,-14-21-14,0 0 1,1-1-1,-1 1 0,1-1 0,-1 1 0,1-1 1,-1 1-1,1-1 0,-1 1 0,1-1 0,-1 1 0,1-1 1,0 0-1,-1 1 0,1-1 0,0 0 0,-1 0 1,1 1-1,1-1 0,-2 0-18,1 0 1,-1 0-1,1-1 1,-1 1-1,0 0 0,1 0 1,-1 0-1,1-1 1,-1 1-1,0 0 1,1-1-1,-1 1 0,0 0 1,1-1-1,-1 1 1,0 0-1,1-1 0,-1 1 1,0 0-1,0-1 1,1 0-1,7-29-1808,-8 26 1582,10-63-2015,-3-1 1,-3 0-1,-3 0 0,-7-68 1,-3 84 1496,-1 0 1,-3 2-1,-29-77 1,7 24 287,32 89 487,0 0 0,1 0-1,1 0 1,0 0 0,1 0-1,2-16 1,-1 14 13,0-1 1,-2 0-1,-2-21 0,-7 87 4268,-5 484 7798,16-381-10454,-1-130-1624,0 4 0,4 37 0,1-115-3324,-5-443-10533,0 458 13657,-2 0 0,-1 1 0,-17-72-1,20 106 244,0 1-1,-1-1 0,1 1 1,-1-1-1,1 0 0,-1 1 1,0-1-1,1 1 0,-1-1 1,0 1-1,0 0 0,0-1 0,0 1 1,0 0-1,-1 0 0,1-1 1,0 1-1,-1 0 0,1 0 1,0 1-1,-3-3 0,2 4 43,1-1-1,-1 0 1,1 0-1,0 1 1,-1-1-1,1 0 1,0 1 0,-1 0-1,1-1 1,0 1-1,0 0 1,-1-1-1,1 1 1,0 0-1,0 0 1,0 0-1,0 0 1,0 0-1,0 0 1,0 0 0,1 1-1,-1-1 1,0 0-1,1 0 1,-2 3-1,-8 16 1051,0 2 0,1-1 0,1 1 0,1 1 0,-5 24 0,-12 119 3500,14-30-2931,9 173 0,3-281-1704,0-7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25.711"/>
    </inkml:context>
    <inkml:brush xml:id="br0">
      <inkml:brushProperty name="width" value="0.1" units="cm"/>
      <inkml:brushProperty name="height" value="0.1" units="cm"/>
      <inkml:brushProperty name="color" value="#FFFFFF"/>
    </inkml:brush>
  </inkml:definitions>
  <inkml:trace contextRef="#ctx0" brushRef="#br0">68 337 6553,'0'-1'32,"0"0"0,0 1 0,0-1 0,0 0-1,0 0 1,-1 0 0,1 1 0,1-1-1,-1 0 1,0 0 0,0 0 0,0 1 0,0-1-1,0 0 1,1 0 0,-1 1 0,0-1-1,1 0 1,-1 0 0,1 1 0,-1-1 0,1 0-1,-1 1 1,1-1 0,-1 1 0,1-1-1,-1 1 1,1-1 0,1 0 0,-1 1 42,0 1 0,1-1 0,-1 1 0,0 0 0,0-1 0,1 1 0,-1 0 0,0 0 0,0-1 0,0 1 0,0 0 0,0 0 0,0 0 0,0 1 0,0-1 0,1 2 0,10 15 782,0 0 1,-2 0-1,0 2 1,14 37 0,-4-6 615,-20-51-1475,0 0 0,0 0 0,0 0-1,0 0 1,0 1 0,0-1-1,0 0 1,0 0 0,0 0-1,0 0 1,0 0 0,0 0-1,0 1 1,0-1 0,0 0-1,0 0 1,0 0 0,0 0-1,0 0 1,0 0 0,0 1 0,0-1-1,1 0 1,-1 0 0,0 0-1,0 0 1,0 0 0,0 0-1,0 0 1,0 0 0,0 1-1,0-1 1,1 0 0,-1 0-1,0 0 1,0 0 0,0 0 0,0 0-1,0 0 1,0 0 0,1 0-1,-1 0 1,0 0 0,0 0-1,0 0 1,0 0 0,0 0-1,1 0 1,-1 0 0,0 0-1,0 0 1,0 0 0,0 0-1,0 0 1,2-11-361,-3-16-175,-2-9-21,0 2 143,1-1 0,2 1-1,1 0 1,6-35 0,-6 65 389,-1 0-1,1 1 1,0-1 0,0 1-1,1-1 1,-1 1-1,1-1 1,-1 1-1,1 0 1,0-1 0,1 1-1,-1 0 1,3-2-1,-4 4 70,-1 1 0,1 0 0,-1 0-1,1 0 1,0 0 0,-1 0-1,1 0 1,0 0 0,-1 0 0,1 0-1,-1 0 1,1 0 0,0 0-1,-1 0 1,1 1 0,-1-1 0,1 0-1,0 0 1,-1 1 0,1-1 0,-1 0-1,1 1 1,-1-1 0,1 0-1,-1 1 1,1-1 0,-1 1 0,0-1-1,1 1 1,-1-1 0,0 1-1,1-1 1,-1 1 0,0-1 0,0 1-1,1 0 1,-1-1 0,0 2-1,14 28 909,-13-26-792,12 33 1502,11 58-1,-6-20-896,-12-58-511,-6-17-255,1 0-1,-1 0 1,0 0 0,0 1-1,0-1 1,0 0 0,0 0-1,0 0 1,0 0 0,0 0-1,1 0 1,-1 0 0,0 0-1,0 0 1,0 0 0,0 0-1,0 0 1,0 0 0,0 0-1,1 0 1,-1 0 0,0 0-1,0 0 1,0 0 0,0 0-1,0 0 1,0 0 0,0 0-1,0 0 1,1 0 0,-1 0-1,0-1 1,0 1 0,0 0-1,0 0 1,0 0 0,0 0-1,0 0 1,0 0 0,0 0-1,0 0 1,0 0 0,0 0-1,1-1 1,-1 1 0,0 0-1,0 0 1,0 0 0,0 0-1,0 0 1,0 0 0,0 0-1,0-1 1,0 1 0,0 0 0,0 0-1,0 0 1,0 0 0,0 0-1,0 0 1,3-35-1256,17-122-1912,-12 105 2282,-1 0 0,-2-56 0,-4 105 913,-2-1 0,1 0 1,0 0-1,-1 0 0,0 0 1,1 1-1,-1-1 0,-1 0 0,-1-3 1,3 6 22,-1 1 1,1-1-1,0 1 0,-1-1 1,1 0-1,-1 1 1,0-1-1,1 1 0,-1-1 1,1 1-1,-1-1 1,0 1-1,0 0 1,1-1-1,-1 1 0,0 0 1,1 0-1,-3-1 1,2 1 54,-1 0-1,0 0 1,1 0 0,-1 1 0,1-1-1,-1 0 1,1 1 0,-1-1 0,1 1 0,-1-1-1,1 1 1,-3 1 0,-18 14 817,1 0 0,1 2 0,0 0 0,2 1 0,-17 22-1,16-20-268,8-9-329,-24 27 1075,-58 84 0,90-118-1303,0-1 0,1 1 0,0 0 0,0 0 1,0 0-1,0 0 0,1 0 0,-1 10 0,2-14-62,0-1 1,0 1-1,0 0 0,0 0 1,0 0-1,0 0 0,0 0 1,0 0-1,1-1 1,-1 1-1,0 0 0,1 0 1,-1 0-1,0-1 0,1 1 1,-1 0-1,1 0 0,0-1 1,-1 1-1,1 0 1,-1-1-1,2 2 0,0-2 31,0 1-1,-1-1 1,1 1-1,0-1 1,0 1-1,-1-1 0,1 0 1,0 0-1,0 0 1,-1 0-1,1 0 1,0-1-1,0 1 1,0 0-1,-1-1 1,3 0-1,12-5-618,-1 0 1,0-1-1,0 0 0,0-1 1,-1-1-1,0 0 0,13-12 1,85-84-3376,-97 90 3601,6-6-293,0-1 1,-2 0 0,-1-1-1,28-47 1,-42 66 1152,-3 10 56,-2 16 461,1-17-803,-2 35 649,-12 443 6714,19-506-9360,1 1 1,14-32-1,-1-2 81,-14 44 1321,38-136-2869,-37 121 2665,0 1-1,-3-1 1,2-45 0,-5 70 532,0 0 1,0 0 0,0 0-1,0 0 1,-1 0 0,1 0-1,-1 0 1,1 0-1,-1 0 1,0 0 0,1 0-1,-1 0 1,0 0 0,-1 1-1,1-1 1,0 0-1,0 1 1,-1-1 0,1 1-1,-1-1 1,1 1 0,-1 0-1,1-1 1,-1 1-1,0 0 1,-2-1 0,1 1 113,0 0 0,-1 0 1,1 1-1,0-1 0,-1 1 1,1 0-1,0 0 0,-1 0 1,1 0-1,0 1 0,-1-1 1,1 1-1,0 0 0,0 0 1,-6 2-1,6-2 45,0 1 0,0 0 0,1 0 0,-1 0 0,1 0-1,-1 0 1,1 0 0,0 1 0,0-1 0,0 1 0,-4 5 0,-16 38 1418,8-16-682,7-18-577,0 1 0,2 0 0,-1 0 0,2 0 0,0 1 0,0-1-1,1 1 1,1 0 0,0 0 0,1 0 0,1 23 0,1-33-182,-1-2-51,0 0 0,0-1 1,1 1-1,-1 0 0,0-1 0,-1 1 1,1 0-1,0-1 0,0 1 0,-1-1 1,1 1-1,-1 0 0,1-1 0,-1 1 1,0-1-1,-1 3 0,2-4-62,0 0-1,0 0 1,-1 0-1,1 0 1,0 0-1,0 0 1,0 0-1,-1 0 1,1 0-1,0-1 0,0 1 1,-1 0-1,1 0 1,0 0-1,0 0 1,0 0-1,-1 0 1,1 0-1,0 0 1,0-1-1,0 1 1,0 0-1,-1 0 1,1 0-1,0 0 1,0-1-1,0 1 1,0 0-1,0 0 1,0 0-1,-1-1 1,1 1-1,0 0 0,0 0 1,0 0-1,0-1 1,0 1-1,0 0 1,0 0-1,0-1 1,0 1-1,-3-13-763,2 12 695,-12-67-2048,-2-9-570,-49-147-1,64 224 2703,0 0-1,0 0 0,0 0 0,0 0 1,0 0-1,0 0 0,0 0 1,0 1-1,-1-1 0,1 0 0,0 0 1,0 0-1,0 0 0,0 0 0,0 0 1,0 0-1,0 0 0,0 0 1,0 0-1,0 0 0,0 0 0,0 0 1,0 0-1,0 0 0,0 0 0,-1 0 1,1 0-1,0 0 0,0 0 1,0 0-1,0 0 0,0 0 0,0 0 1,0 0-1,0 0 0,0 0 0,0 0 1,0 0-1,-1 0 0,1 0 0,0 0 1,0 0-1,0 0 0,0 0 1,0 0-1,0 0 0,0 0 0,0 0 1,0 0-1,-2 16 442,2 19 288,1-28-540,0 0 0,1-1 1,0 1-1,0 0 1,1-1-1,-1 0 1,2 1-1,-1-1 1,0 0-1,1-1 1,0 1-1,1-1 1,-1 1-1,1-1 1,0-1-1,9 7 0,-2-1 87,1-1-1,1 0 0,0-1 0,0 0 0,0-2 1,18 7-1,-30-12-287,0-1 0,0 1 0,0 0 0,1-1 0,-1 1 1,0-1-1,1 1 0,-1-1 0,0 0 0,0 0 0,1 0 0,-1-1 1,0 1-1,1 0 0,-1-1 0,0 1 0,0-1 0,0 0 0,0 0 0,1 0 1,-1 0-1,0 0 0,-1 0 0,4-3 0,0-1-217,-1 0-1,0-1 1,0 0 0,-1 1-1,0-1 1,5-13 0,-4 10 90,-1 2 31,0 1 1,0-1 0,0 1 0,5-7-1,-7 12 115,0 0 1,0 0-1,-1 0 0,1 0 0,0 0 0,0 0 0,0 1 0,0-1 0,0 0 0,0 0 0,0 1 0,0-1 1,0 1-1,1-1 0,-1 1 0,0-1 0,0 1 0,0 0 0,1 0 0,-1-1 0,0 1 0,0 0 0,1 0 0,-1 0 1,0 0-1,0 1 0,1-1 0,-1 0 0,2 1 0,16 9 394,0 0 0,-1 1 1,-1 1-1,0 1 0,19 17 0,-6-5-63,-26-21-268,59 52 703,-58-51-729,0 0-1,0 1 1,-1 0 0,0 0 0,0 0 0,0 0 0,-1 1 0,0-1-1,3 10 1,-5-15-32,-1 0 0,0 0 0,0 0 0,0-1 0,0 1 0,0 0 0,0 0 0,0 0 0,0 0 0,0 0 0,0 0 0,-1 0 0,1 0 0,0 0 0,-1 0 0,1 0-1,0-1 1,-1 1 0,1 0 0,-1 0 0,1 0 0,-1-1 0,0 1 0,1 0 0,-1-1 0,0 1 0,1 0 0,-1-1 0,0 1 0,0-1 0,0 1 0,0-1 0,1 0 0,-1 1 0,0-1 0,0 0 0,-2 1 0,-3 0 137,-1 1 0,0-1 0,0-1 0,-8 1 0,9-1-85,-39 1 194,-39 1 259,75-1-492,0 0 1,0 1-1,0 0 0,1 0 1,-1 1-1,-15 7 0,20-7-38,-1 0 0,1 1 0,0-1 0,0 1 0,1 0 0,-1 0 0,1 0 0,0 0 0,0 1 0,0-1 0,1 1 0,-1 0 0,1 0 0,0 0 0,1 0 0,-1 0 0,0 6 0,-1 7 0,0 0 0,1 1 0,0 27 0,2-41 0,0-1 0,0 0 0,0 0 0,1 0 0,-1 0 0,1 0 0,0 0 0,0 0 0,1 0 0,-1 0 0,1 0 0,0-1 0,0 1 0,3 4 0,-5-8-17,0 0 0,1 1-1,-1-1 1,0 0 0,1 0 0,-1 0-1,0 1 1,1-1 0,-1 0 0,0 0-1,1 0 1,-1 0 0,1 0 0,-1 0-1,0 0 1,1 0 0,-1 0 0,0 0-1,1 0 1,-1 0 0,1 0-1,-1 0 1,0 0 0,1 0 0,-1-1-1,0 1 1,1 0 0,-1 0 0,0 0-1,1-1 1,-1 1 0,0 0 0,1 0-1,-1-1 1,0 1 0,0 0 0,1 0-1,-1-1 1,0 1 0,0 0-1,0-1 1,1 0 0,7-15-1273,9-33-1511,10-57 1,-6 25 1261,-11 46 1419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18.407"/>
    </inkml:context>
    <inkml:brush xml:id="br0">
      <inkml:brushProperty name="width" value="0.1" units="cm"/>
      <inkml:brushProperty name="height" value="0.1" units="cm"/>
      <inkml:brushProperty name="color" value="#FFFFFF"/>
    </inkml:brush>
  </inkml:definitions>
  <inkml:trace contextRef="#ctx0" brushRef="#br0">257 137 6553,'-6'0'239,"1"1"0,0 0-1,-1 0 1,1 0-1,0 1 1,0 0-1,0 0 1,0 0 0,0 1-1,0 0 1,0 0-1,1 0 1,0 0 0,-1 1-1,1-1 1,-4 6-1,3-3-29,0-1 0,1 1 0,-1 0-1,1 0 1,1 0 0,-1 0 0,1 1-1,0 0 1,1-1 0,-1 1 0,-1 13-1,0 28 1093,3-34-801,0 1 0,-1 0 0,0-1-1,-6 18 1,-20 84 3160,25-106-3376,3-7-191,0-1 1,-1 1-1,1-1 1,-1 1-1,0-1 1,0 0-1,0 1 0,0-1 1,0 0-1,0 0 1,-1 0-1,-2 3 1,4-5-94,0 1 1,0-1-1,0 0 1,0 0-1,0 0 1,-1 0-1,1 0 1,0 0-1,0 0 1,0 0-1,0 0 1,0 0-1,-1 0 1,1 0 0,0 0-1,0 0 1,0 0-1,0 0 1,0 0-1,-1 0 1,1 0-1,0 0 1,0 0-1,0 0 1,0 0-1,0 0 1,0 0-1,-1 0 1,1-1 0,0 1-1,0 0 1,0 0-1,0 0 1,0 0-1,0 0 1,0 0-1,0 0 1,0 0-1,-1-1 1,1 1-1,0 0 1,0 0-1,0 0 1,0 0 0,-3-11-277,2-9-281,1-10-481,-2 0-1,-1 0 1,-9-42-1,7 51 352,0-1-1,2 0 0,-2-31 0,5 45 421,0-1 0,1 0 0,0 1 0,0-1-1,1 1 1,0-1 0,1 1 0,-1 0 0,2 0-1,-1 0 1,9-13 0,61-86-2743,-72 106 3015,0-1 0,0 1 1,0 0-1,0-1 0,0 1 0,1 0 1,-1 0-1,0 0 0,1 0 1,-1 0-1,1 0 0,0 0 1,2 0-1,-3 0 30,0 1 1,0 0-1,0 0 0,0 0 0,0 0 1,0 0-1,0 0 0,0 0 1,-1 0-1,1 1 0,0-1 1,0 0-1,0 0 0,0 1 1,0-1-1,0 1 0,-1-1 1,1 1-1,1 0 0,0 0 57,-1 1 1,0 0-1,1-1 0,-1 1 0,0 0 0,0 0 0,0 0 0,0 0 0,0 0 0,0 0 0,0 0 0,-1 0 0,1 0 0,-1 1 0,0-1 1,1 0-1,-1 0 0,0 0 0,0 0 0,-1 4 0,0 1 204,-1 0 0,0 0 1,0 0-1,0 0 0,-1-1 1,0 1-1,0-1 0,-5 7 1,-37 47 1824,16-24-1193,17-19-522,4-7-142,1 1-1,-1-1 1,-1-1 0,-16 16 0,25-24-269,0-1 1,0 0-1,0 0 1,-1 0-1,1 0 1,0 1-1,0-1 1,0 0-1,0 0 1,0 0-1,0 0 1,0 0-1,0 1 1,0-1-1,-1 0 1,1 0-1,0 0 1,0 0-1,0 0 1,0 0-1,0 0 1,0 0-1,-1 0 1,1 1-1,0-1 1,0 0-1,0 0 1,0 0-1,-1 0 1,1 0-1,0 0 1,0 0-1,0 0 1,0 0-1,-1 0 1,1 0-1,0 0 1,0 0-1,0 0 1,0 0-1,-1 0 1,1-1-1,0 1 1,0 0-1,0 0 1,0 0-1,0 0 1,-1 0-1,1 0 1,0 0-1,0 0 1,0-1-1,0 1 1,0 0-1,0 0 1,4-12-386,12-15-245,25-26-510,56-80-1785,-89 118 2578,-5 7 177,1 1-1,1 0 1,-1 0-1,7-6 1,-11 12 195,1 0 1,0 0 0,0 0 0,0 0 0,0 0-1,0 0 1,0 1 0,0-1 0,0 0-1,0 1 1,1-1 0,-1 1 0,0-1 0,0 1-1,1-1 1,-1 1 0,0 0 0,0 0-1,1 0 1,-1 0 0,0 0 0,1 0 0,-1 0-1,0 0 1,0 0 0,1 0 0,-1 1-1,0-1 1,0 1 0,1-1 0,1 2 0,-2-1 35,1 0 0,-1 0 0,0 1 0,1-1 1,-1 1-1,0-1 0,0 1 0,0-1 0,0 1 1,0 0-1,0 0 0,0-1 0,-1 1 1,2 3-1,5 32 772,-5-23-519,0-1-20,0 0-1,-1 0 1,0 0-1,-1 0 1,-1 1-1,0-1 0,0 0 1,-7 24-1,5-22 76,3-13-299,0 1-1,0-1 0,-1 0 0,1 1 1,-1-1-1,0 0 0,1 1 1,-1-1-1,0 0 0,0 0 0,0 0 1,-1 0-1,1 0 0,-3 4 1,4-6-64,-1 0 0,1 0 0,0 0 0,0 0 1,0 0-1,-1 0 0,1 0 0,0 1 0,0-1 0,-1 0 1,1 0-1,0 0 0,0 0 0,-1 0 0,1 0 1,0 0-1,0 0 0,0 0 0,-1 0 0,1-1 1,0 1-1,0 0 0,-1 0 0,1 0 0,0 0 0,0 0 1,0 0-1,-1 0 0,1-1 0,0 1 0,0 0 1,0 0-1,0 0 0,0 0 0,-1-1 0,1 1 1,-5-12-171,2-13-338,2 12 231,2 0 1,-1 0-1,2 1 1,-1-1 0,2 0-1,0 0 1,0 1-1,1-1 1,9-18 0,-10 28 189,0-1 1,0 1-1,0 0 1,0-1-1,1 2 1,-1-1 0,1 0-1,0 1 1,-1 0-1,1-1 1,0 2-1,1-1 1,-1 0 0,0 1-1,5-1 1,4-2 332,1 1 1,0 1 0,20-1 0,-33 3-225,0 0 1,-1 0 0,1 0-1,0 0 1,-1 0-1,1 0 1,0 0-1,-1 0 1,1 0 0,-1 0-1,1 0 1,0 1-1,-1-1 1,1 0 0,0 0-1,-1 1 1,1-1-1,-1 0 1,1 1-1,-1-1 1,1 1 0,-1-1-1,1 1 1,0 0 2,-1-1 0,0 1 1,0 0-1,0-1 0,0 1 1,0-1-1,0 1 0,0 0 1,0-1-1,-1 1 0,1 0 1,0-1-1,0 1 1,0-1-1,-1 1 0,1 0 1,0-1-1,-1 1 0,0 0 1,-27 31 777,18-22-606,9-8-142,-1 0 0,1 0 1,-1 0-1,1 0 0,0 0 1,0 1-1,0-1 0,0 0 0,0 1 1,0-1-1,1 0 0,-1 4 1,1-6-44,0 1 1,0-1 0,0 0 0,0 1 0,0-1 0,0 0 0,0 1 0,0-1 0,0 0 0,0 0 0,0 1 0,0-1 0,1 0 0,-1 1 0,0-1 0,0 0 0,0 0 0,1 1 0,-1-1 0,0 0 0,0 0 0,0 0 0,1 1 0,-1-1 0,0 0 0,1 0 0,-1 0 0,0 0 0,0 0 0,1 1 0,-1-1 0,0 0 0,1 0-1,1 0-17,-1 0 0,1-1 0,0 1 0,-1 0-1,1 0 1,-1-1 0,1 1 0,-1-1 0,1 0 0,-1 1-1,2-2 1,36-21-769,-33 19 821,1-1 1,-1 1-1,1 0 1,0 1-1,0 0 1,0 0-1,1 0 1,-1 1-1,1 0 1,-1 0-1,1 1 1,9 0-1,-2 0 98,-8 1-22,0 0 0,-1 0 0,1 1 0,0 0 0,12 2 0,-18-2-94,1 0 0,0 0 0,-1-1 0,1 1 0,-1 0 0,1 0 0,-1 0 0,1 1 0,-1-1 0,0 0 0,0 0 0,0 1 0,0-1 0,0 1 0,0-1 0,0 1 0,0-1 0,0 1 0,0-1 0,-1 1 1,1 0-1,-1 0 0,0-1 0,1 1 0,-1 0 0,0 0 0,0 1 0,-1 13 174,0-1 1,-1 1-1,-1-1 1,0 1-1,-1-1 1,-1 0-1,0-1 1,-1 1-1,-1-1 1,-10 17-1,-33 67 1333,2-4-314,33-58-1126,14-31-89,0-1-1,-1 1 1,1-1-1,-1 0 1,0 1-1,0-1 1,-1 0-1,1-1 1,-1 1-1,0 0 1,0-1-1,0 1 1,-4 2-1,7-5-28,-1-1 0,0 0 0,1 0-1,-1 1 1,0-1 0,0 0 0,0 0-1,1 0 1,-1 0 0,0 0 0,0 0-1,1 0 1,-1 0 0,0 0 0,0 0-1,0 0 1,1-1 0,-1 1 0,0 0 0,1 0-1,-1-1 1,0 1 0,0-1 0,1 1-1,-1-1 1,1 1 0,-1-1 0,0 1-1,1-1 1,-1 1 0,1-1 0,-1 1 0,1-1-1,0 0 1,-1 1 0,1-1 0,0 0-1,-1 0 1,1 1 0,0-1 0,0 0-1,-1 0 1,1-1 0,-8-35-1404,8 13 667,0-1 0,2 1 1,1 0-1,1-1 0,1 2 0,13-40 0,4-21-1348,-18 58 1182,-2-1 1,0 0-1,-2 0 0,-1 0 0,-4-28 0,-2 28 141,1-8-79,6 34 875,0 1-1,0 0 1,0-1 0,0 1 0,0 0 0,0 0-1,0-1 1,0 1 0,0 0 0,0 0-1,0-1 1,0 1 0,0 0 0,0-1-1,0 1 1,0 0 0,1 0 0,-1-1-1,0 1 1,0 0 0,0 0 0,0-1 0,1 1-1,-1 0 1,0 0 0,0 0 0,0-1-1,1 1 1,-1 0 0,0 0 0,0 0-1,1 0 1,-1 0 0,0 0 0,1-1-1,8 6 494,8 14 452,-12-11-650,0 0 0,1 0 0,0-1 0,1 0 0,0 0 0,0 0-1,0-1 1,1 0 0,-1 0 0,14 6 0,-19-11-334,15 10 795,-17-6-46,-12-1-41,-13 0 320,10-2-607,-1 0-1,1 1 1,0 1 0,0 0 0,-19 9 0,27-8-83,1 0 1,-1 1 0,1-1-1,1 1 1,-1 1 0,1-1-1,-8 14 1,-3 1 473,13-16-726,-1-1 1,1 2-1,0-1 1,1 0-1,-1 0 0,1 1 1,0 0-1,1-1 1,-1 1-1,1 0 0,-1 7 1,2 6 320,-1 0 0,4 22 1,-1-28-243,-1 0 0,-1-1 0,0 1 0,0 0 0,-1-1 0,-6 24 0,6-31-152,-1-1 1,0 0-1,-1 0 0,1 0 0,0 0 1,-1 0-1,0 0 0,0-1 0,0 1 0,-1-1 1,1 0-1,-1 0 0,0 0 0,1-1 1,-1 1-1,-1-1 0,-4 3 0,6-4 0,0 0 0,0 0 0,0 0 0,0 0 0,0-1 0,0 1 0,0-1 1,0 0-1,0 0 0,0 0 0,-1 0 0,1 0 0,0-1 0,0 1 0,0-1 0,0 0 0,0 0 0,0 0 0,0 0 0,0 0 0,1-1 0,-1 1 0,0-1 0,1 0 0,-1 0 0,-3-4 0,5 4-86,-1 0 0,1 0 0,-1 0 0,1 0 0,0 0 0,0-1 0,0 1 0,0 0 0,0-1 0,1 1 0,-1-1 0,1 1 0,-1-1 0,1 1 0,0-1 0,0 1 0,0-1 0,1 1 0,-1-1 0,0 1 0,2-5 0,2-5-291,0 1 0,1-1 0,7-13 0,-4 10-132,-5 8 286,0 0 1,0 0 0,-1 0-1,0 0 1,0-1 0,-1 1-1,1-9 1,-2 13 139,0 0 0,0 0 0,0-1-1,0 1 1,-1 0 0,0 0 0,1 0 0,-1 0 0,0 0 0,-1 0 0,1 0-1,0 0 1,-1 0 0,0 1 0,1-1 0,-1 0 0,0 1 0,-5-5 0,7 7 95,0 0 1,-1-1-1,1 1 1,0 0-1,0 0 1,0-1-1,-1 1 1,1 0-1,0 0 1,0 0-1,-1 0 1,1-1-1,0 1 0,-1 0 1,1 0-1,0 0 1,0 0-1,-1 0 1,1 0-1,0 0 1,-1 0-1,1 0 1,0 0-1,-1 0 1,1 0-1,0 0 1,-1 0-1,1 0 1,0 0-1,0 0 1,-1 0-1,1 0 1,0 1-1,-1-1 1,1 0-1,0 0 1,-1 0-1,-4 15 401,3 23 607,2-33-917,-1 56 935,-3 1 1,-2-1-1,-24 101 0,29-159-1001,0-1 0,0 0 0,0 1 1,0-1-1,0 0 0,0 0 0,-1 1 0,-2 2 0,4-5-26,0 0 0,0 0 0,0 0 1,0 0-1,0 0 0,0 1 0,-1-1 0,1 0 0,0 0 1,0 0-1,0 0 0,0 0 0,0 0 0,0 0 0,0 0 1,0 0-1,-1 0 0,1 0 0,0 0 0,0 0 0,0 1 1,0-1-1,0 0 0,0 0 0,-1 0 0,1 0 0,0 0 1,0 0-1,0 0 0,0 0 0,0-1 0,-1 1 0,1 0 1,0 0-1,0 0 0,0 0 0,0 0 0,0 0 0,0 0 1,0 0-1,-1 0 0,1 0 0,0 0 0,0 0 0,0 0 1,0-1-1,0-13-519,2 5 240,1-1-1,0 1 0,1 0 0,0 0 0,0 1 0,1-1 0,8-10 1,-8 11 37,1 0 1,-1-1 0,-1 0-1,1 0 1,-2 0-1,1 0 1,3-17 0,-6 10-172,-1 13 360,0 0 0,0 1 0,0-1 0,0 0-1,1 0 1,-1 1 0,1-1 0,0 0 0,0 1 0,0-1-1,0 0 1,2-3 0,-2 5 74,-1 1-1,1 0 1,-1 0 0,1 0 0,-1 0-1,1-1 1,-1 1 0,1 0-1,-1 0 1,1 0 0,0 0 0,-1 0-1,1 0 1,-1 1 0,1-1-1,-1 0 1,1 0 0,-1 0 0,1 0-1,-1 1 1,1-1 0,-1 0-1,1 0 1,-1 1 0,0-1-1,1 0 1,-1 1 0,1-1 0,-1 0-1,0 1 1,1-1 0,-1 1-1,1 0 1,13 16 385,-13-16-351,10 14 276,2 0 103,16 28 1,-29-42-414,0-1-1,1 1 1,-1-1 0,1 1-1,-1-1 1,0 1 0,0-1 0,1 1-1,-1 0 1,0-1 0,0 1-1,0-1 1,1 1 0,-1 0-1,0-1 1,0 1 0,0 0-1,0-1 1,0 1 0,0 1-1,-10-6-250,-14-16-424,8 4 165,1-1-1,1 0 1,0-2 0,2 1-1,-17-32 1,24 41 335,-1-2-231,0 0 0,0-1 0,2 1 0,-1-1 0,-4-20-1,9 29 354,-1-1 0,1 1 0,0-1 0,0 1 0,0-1 0,1 1 0,-1 0 0,1-1 0,0 1 1,0-1-1,0 1 0,0 0 0,1 0 0,-1 0 0,1 0 0,0 0 0,0 0 0,0 0 0,0 0 0,0 1 0,1-1 0,-1 1 0,1 0 0,0-1 0,4-1 0,2-3 172,0 1 0,1 0 0,0 0 0,0 1 0,19-6 0,-63 40 1876,15-15-1328,2 1 0,0 1 1,-28 35-1,38-42-490,0 1 0,2-1 0,-1 1 0,1 0 0,0 0 0,1 1 0,0-1 0,1 1 0,0 0 0,-1 14 0,3-17-44,0-2 28,0 0-1,1 1 0,0-1 1,1 10-1,-1-15-137,0 1 0,0 0-1,1-1 1,-1 1 0,1-1 0,0 1 0,-1-1-1,1 1 1,0-1 0,0 0 0,0 1-1,0-1 1,0 0 0,0 1 0,0-1 0,0 0-1,1 0 1,-1 0 0,0 0 0,1 0 0,-1-1-1,2 2 1,10 4 200,1-1-1,-1-1 0,1 0 1,0 0-1,0-1 1,0-1-1,0-1 1,0 0-1,0 0 0,0-2 1,1 0-1,-1 0 1,18-5-1,-29 5-328,1 0 0,-1 0 0,0 0 0,0-1-1,0 1 1,0-1 0,0 0 0,0 0 0,0 0 0,-1 0-1,1-1 1,-1 1 0,1-1 0,-1 1 0,0-1 0,0 0-1,2-3 1,0-3-206,-1 1-1,-1-1 1,1 1-1,-1-1 1,1-10 0,-2 11 130,2 113 896,-3-101-712,-1-1 1,1 1 0,0-1-1,0 0 1,1 1 0,-1-1-1,1 1 1,0-1-1,0 0 1,0 1 0,0-1-1,0 0 1,1 0 0,-1 0-1,1 0 1,0 0 0,0 0-1,0-1 1,0 1-1,1-1 1,-1 1 0,6 3-1,-5-3 14,1 0-1,-1 1 0,0-1 1,1 1-1,-2 0 0,1 0 0,0 0 1,-1 0-1,0 0 0,0 1 1,0-1-1,2 8 0,-1 1 78,0 1-1,-1-1 0,1 16 1,-3-28-101,0 1 1,0-1-1,0 1 1,0-1-1,0 1 1,0-1-1,-1 1 1,1-1-1,-1 1 1,1-1-1,-2 3 1,0-5-193,2-12-202,2-4 88,0 6-39,-1 1-1,-1-1 1,1 1-1,-1-1 1,-2-11 0,1 19 316,1 1 0,-1 0 1,1 0-1,-1 0 1,0 0-1,0 0 1,0 0-1,0 0 1,0 0-1,0 0 1,0 0-1,-1 0 1,1 1-1,-1-1 1,0 0-1,1 1 1,-1 0-1,0-1 1,0 1-1,0 0 1,1 0-1,-1 0 1,-1 0-1,1 0 1,0 0-1,0 1 1,0-1-1,0 1 1,-5-1-1,-61 0 627,49 2-567,5-1-30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31.207"/>
    </inkml:context>
    <inkml:brush xml:id="br0">
      <inkml:brushProperty name="width" value="0.1" units="cm"/>
      <inkml:brushProperty name="height" value="0.1" units="cm"/>
      <inkml:brushProperty name="color" value="#FFFFFF"/>
    </inkml:brush>
  </inkml:definitions>
  <inkml:trace contextRef="#ctx0" brushRef="#br0">1 1615 6553,'2'10'474,"0"1"0,0 0-1,1-1 1,0 0 0,1 1-1,1-1 1,-1-1 0,13 19-1,-1 2 510,-15-27-903,4 6 294,-1 0-1,1-1 1,0 1 0,1-1-1,9 11 1,-13-17-250,0-1 1,0 1-1,0 0 1,1-1-1,-1 1 1,0-1-1,1 0 1,-1 0-1,1 1 1,-1-2-1,1 1 1,0 0-1,-1-1 1,1 1-1,0-1 1,-1 0-1,1 1 1,0-1-1,-1-1 1,1 1-1,0 0 1,0-1-1,-1 1 1,6-3-1,236-88-5118,-66 25 3249,-176 65 1805,0 0 0,-1 1-1,1 0 1,0-1 0,0 1 0,0 0-1,0 0 1,0 0 0,-1 0 0,1 0-1,0 0 1,0 1 0,0-1 0,0 0-1,0 1 1,-1 0 0,1-1 0,0 1-1,-1 0 1,1 0 0,0 0 0,-1 0-1,1 0 1,-1 0 0,0 1 0,1-1-1,-1 0 1,0 1 0,0-1 0,0 1-1,2 2 1,1 5 479,1 0-1,-1 0 1,-1 1-1,5 18 1,-1-1 275,12 27 667,1-1 0,3-1 0,58 96 0,-63-127-1539,-10-18-530,-8-3 542,1-1 0,-1 1 0,0 0 0,0-1 1,1 1-1,-1-1 0,0 1 0,0-1 0,1 1 0,-1 0 0,0-1 0,0 1 0,0-1 0,0 1 0,0-1 0,0 1 0,0-1 0,0 1 0,0-1 0,0 1 0,0-1 0,0 0 0,-2-22-912,-2 1 1,0 0 0,-2 0-1,-10-27 1,5 12 166,-36-129-2239,-33-101-1943,5 89 4973,70 168 0,5 9 27,-1 0 0,1 0 0,-1 0 0,1-1 0,-1 1 0,1 0 0,-1 1 0,0-1-1,1 0 1,-1 0 0,0 0 0,0 0 0,0 0 0,0 1 0,1-1 0,-1 0 0,0 1 0,0-1-1,0 1 1,-1-1 0,0 0 0,1 1 42,0 1-1,0-1 1,0 0-1,0 0 1,0 0-1,0 1 1,0-1 0,0 0-1,0 1 1,0-1-1,0 1 1,1-1-1,-1 1 1,0 0-1,0-1 1,0 1-1,1 0 1,-1-1-1,0 2 1,-4 4 461,0 1 1,1 0-1,0 0 0,-5 12 1,-7 23 858,1 0 0,3 1 0,1 0 0,-8 79 0,18-118-1309,0 1 0,1-1 0,0 0 0,0 1 0,0-1 0,1 1 0,0 4 0,0-8-14,-1 0-1,1 0 1,-1 0-1,1 0 1,0 0-1,0 0 0,-1 0 1,1 0-1,0 0 1,0 0-1,0 0 1,0 0-1,0 0 1,0-1-1,0 1 0,0 0 1,0-1-1,0 1 1,1-1-1,-1 1 1,0-1-1,0 0 0,1 0 1,-1 1-1,0-1 1,0 0-1,1 0 1,-1 0-1,2 0 1,15 0 1655,32-4 0,18-10-1790,65-27-4432,-124 38 4215,70-26-1839,-1-4 0,-1-3 0,-2-4 0,-1-2 0,75-59 0,-76 41 2125,-67 54 0,0 0 0,-1-1 0,1 1 0,-1-1 0,0 0 0,-1 0 0,0-1 0,6-12 0,-10 19 36,1 0 0,-1 0 0,0 0 0,1 0 0,-1 0 0,0 0 0,1 0 0,-1 0 0,0 0 0,0 0 1,0 0-1,0 0 0,0 0 0,0 0 0,-1 0 0,1 0 0,0 0 0,0 0 0,-1 0 0,1 0 0,-1 0 0,1 0 0,-1 0 0,1 0 0,-1 0 0,1 1 0,-1-1 0,0 0 0,1 0 0,-1 0 0,0 1 0,0-1 0,0 0 0,0 1 0,1-1 0,-1 1 0,0-1 0,0 1 0,0 0 0,0-1 0,-2 1 0,-4-2 421,0 1 0,-1 0-1,1 1 1,0 0 0,-8 1 0,5-1 57,-22 2 396,1 2 0,-1 1 0,1 1-1,0 2 1,1 1 0,0 1 0,1 2-1,0 1 1,0 1 0,2 1 0,0 2-1,-35 27 1,54-37-751,0 1 0,0-1 0,1 1 0,0 1 0,-11 16 0,15-21-129,1 0-1,-1 1 1,1-1-1,1 1 1,-1-1-1,1 1 1,-1 0 0,1 0-1,1-1 1,-1 1-1,1 0 1,-1 0 0,2 0-1,-1 0 1,1 5-1,1-9-280,-1-8-393,1-14-1161,-4-27 310,-3 0-1,-1 0 1,-3 0-1,-17-57 0,20 96 1910,8 23 311,8 19 200,2 0 1,2-1 0,1 0-1,20 31 1,-16-28-92,-8-15-454,62 107 1495,-59-106-1644,0-1 1,2-1-1,31 33 1,-46-51-257,0 0-1,0 0 1,1 0 0,-1 0 0,0 0 0,1 0-1,-1 0 1,1 0 0,-1 0 0,1 0 0,-1-1-1,1 1 1,-1-1 0,1 1 0,2-1 0,-4 0-61,1 0 1,0-1 0,0 1 0,0-1 0,0 1-1,0-1 1,0 0 0,0 1 0,-1-1-1,1 0 1,0 0 0,0 1 0,-1-1 0,1 0-1,-1 0 1,1 0 0,-1 0 0,1 0-1,-1 0 1,0 0 0,1 0 0,-1 0 0,0 0-1,1-1 1,41-185-5597,-23 90 4007,-13 73 1195,0-1-144,3-28-1,-8 47 471,-1 0-1,1 0 1,-1 1 0,-1-1-1,1 0 1,-1 0-1,0 0 1,0 0 0,-1 0-1,-2-7 1,1 10-70,1-1 0,-1 1 0,1 0 1,-1 0-1,0 0 0,0 0 0,0 1 0,-1 0 1,1-1-1,-1 1 0,1 0 0,-1 0 0,-7-2 0,-55-16-968,63 20 1221,-47-9 1874,-1 2 0,0 3 1,-94 3-1,76 2-249,-79-8-1,145 6-1679,-1 1-1,1-1 1,-1 1-1,1-1 1,-1 0-1,1 0 1,0-1-1,-1 1 1,-2-3-1,5 3-25,-1 0 0,1 0 0,0 0-1,0 0 1,0 0 0,0-1-1,0 1 1,0 0 0,1-1 0,-1 1-1,0-1 1,1 1 0,-1-1 0,1 1-1,-1-1 1,1 1 0,0-1 0,0 0-1,0 1 1,0-4 0,2-25-691,2-1 0,0 1 0,3 0 0,15-45 0,-2 4-554,0-7 991,-21 76 423,0 0 1,0 0-1,1 0 0,-1 0 0,-1 0 0,1 0 1,0 0-1,0 0 0,-1 1 0,1-1 0,-1 0 1,1 1-1,-1-1 0,0 1 0,1 0 0,-5-2 1,-7-9-208,1-3-227,1 0 0,1-1 1,1 0-1,-11-22 1,-23-73-1014,38 98 1201,-11-34-316,3 0 1,1-1-1,2 0 1,3-1-1,2 1 1,1-70-1,4 115 500,0 1 0,0 0 0,0 0-1,1-1 1,-1 1 0,1 0 0,-1 0-1,1 0 1,0 0 0,0 0 0,0 0-1,0 0 1,0 0 0,0 0 0,1 0-1,-1 0 1,1 1 0,1-3 0,-2 4-16,0-1 0,0 1 0,1-1 0,-1 1 1,0 0-1,0-1 0,0 1 0,0 0 0,0 0 1,1 0-1,-1 0 0,0 0 0,0 0 0,0 0 0,1 0 1,-1 0-1,0 1 0,0-1 0,0 0 0,0 1 1,0-1-1,0 1 0,0-1 0,1 1 0,-2-1 0,1 1 1,0 0-1,0 0 0,0-1 0,0 1 0,0 0 1,0 0-1,-1 0 0,1 0 0,0 2 0,7 9 662,-1 0-1,-1 0 1,0 0 0,0 1-1,-2 0 1,1 1-1,-2-1 1,4 20-1,1 2 870,20 60-288,4-1 1,4-2 0,4-1 0,4-3-1,106 161 1,-143-239-1283,9 13 0,1 0 0,22 23 0,-33-40 0,-1-1 0,1 0 0,0 0 0,1 0 0,-1 0 0,1-1 0,0-1 0,0 1 0,1-1 0,-1 0 0,1 0 0,11 2 0,25-1 0,0-2 0,73-4 0,-46-1 0,-11 3 18,-21 1-66,0-3 0,45-6 0,-81 8-29,0-1 0,0 1 0,0-1 0,-1 0 0,1 0 0,0 0 0,-1 0 0,1 0 0,0 0 0,-1-1 0,0 0 0,1 1 0,-1-1 0,0 0 0,0 0 0,0 0 0,0 0 0,0-1 0,0 1 0,2-4 1,-3 2-58,0 0 1,0 0 0,0 1 0,0-1 0,-1 0 0,1 0 0,-1 0 0,0 0 0,0 0 0,-1 0 0,1 0-1,-1 0 1,0 1 0,-2-7 0,2 5-15,-1-1-1,0 1 1,0-1 0,0 1-1,-1 0 1,0 0-1,0 0 1,0 0 0,-8-8-1,8 11 169,0-1 0,0 1-1,-1 0 1,1-1 0,-1 2-1,1-1 1,-1 0 0,0 1 0,1-1-1,-1 1 1,0 0 0,0 0-1,0 1 1,0-1 0,-5 1-1,-25-1 313,1 2 0,-1 1 0,1 1 0,0 2 1,0 2-1,0 1 0,1 1 0,0 2 0,0 1 0,2 2 0,-47 26 0,69-34-258,0-1-1,1 1 1,0 1 0,0-1 0,0 1-1,0 0 1,1 1 0,1-1 0,-7 12-1,10-12-268,9-10-269,8-9-232,4-18-405,-11 14 1011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9:37.286"/>
    </inkml:context>
    <inkml:brush xml:id="br0">
      <inkml:brushProperty name="width" value="0.1" units="cm"/>
      <inkml:brushProperty name="height" value="0.1" units="cm"/>
      <inkml:brushProperty name="color" value="#FFFFFF"/>
    </inkml:brush>
  </inkml:definitions>
  <inkml:trace contextRef="#ctx0" brushRef="#br0">65 143 6553,'0'-1'35,"0"0"0,1 1 0,-1-1 0,0 0 0,1 0-1,-1 0 1,1 1 0,-1-1 0,1 0 0,-1 1 0,1-1-1,-1 0 1,1 1 0,0-1 0,-1 1 0,1-1 0,0 1 0,-1-1-1,1 1 1,0-1 0,0 1 0,0 0 0,-1-1 0,1 1-1,0 0 1,0 0 0,0 0 0,0-1 0,-1 1 0,2 0-1,32-2 1749,-28 2-1482,37-1 1459,13-1 153,71 7 0,-121-4-1724,0 0-1,0 1 1,0-1-1,0 1 1,-1 1 0,1-1-1,-1 1 1,1 0-1,-1 0 1,0 0-1,0 1 1,0 0-1,0 0 1,-1 0-1,1 0 1,-1 1-1,-1 0 1,5 5-1,0 4 370,1 0 1,-2 1-1,0 0 0,-1 0 0,6 25 0,-8-24-241,-2 1 1,0 0-1,-1 0 0,-1 0 0,-2 24 0,0 8 121,2-47-477,0 0 0,0 1 0,0-1 0,-1 0 0,1 1 0,-1-1 0,1 0 1,-1 0-1,0 0 0,0 0 0,0 1 0,-1 1 0,1-3 24,1-1 1,0 0-1,0 0 1,0 0 0,-1 1-1,1-1 1,0 0-1,0 0 1,-1 0 0,1 0-1,0 0 1,0 0-1,-1 1 1,1-1 0,0 0-1,0 0 1,-1 0-1,1 0 1,0 0 0,0 0-1,-1 0 1,1 0-1,0 0 1,-1 0 0,1 0-1,0 0 1,0 0-1,-1 0 1,1 0 0,0-1-1,0 1 1,-1 0-1,1 0 1,0 0 0,-11-18-543,4-3-379,1-1 1,2 1-1,0-2 0,1 1 1,1-27-1,-5-29-1374,1 34 860,-1-1 0,-25-76-1,31 118 1447,0-1-1,-1 1 0,0-1 1,0 1-1,0 0 1,0 0-1,0 0 0,-1 0 1,1 0-1,-1 0 0,-4-3 1,6 6 41,0-1 0,0 0 0,0 1 0,0-1 0,-1 1 0,1-1 0,0 1 0,0-1 0,-1 1 0,1 0 1,0 0-1,-1 0 0,1 0 0,0 0 0,0 0 0,-1 0 0,1 0 0,0 0 0,-1 1 0,1-1 0,0 0 0,0 1 0,-1-1 1,1 1-1,0-1 0,0 1 0,0 0 0,0 0 0,0-1 0,0 1 0,0 0 0,0 0 0,0 0 0,0 0 0,-1 2 0,-5 6 387,1 0 0,1 0 0,-1 1-1,-3 10 1,-8 13 703,-9 10-142,14-25-562,1 0 0,0 1 0,2 1 0,0-1 1,-9 32-1,18-51-400,-1 1 0,1 0 1,0-1-1,0 1 0,0 0 0,0-1 0,0 1 1,-1 0-1,1-1 0,0 1 0,1 0 1,-1-1-1,0 1 0,0 0 0,0-1 1,0 1-1,0 0 0,1 0 0,8-3-404,16-23-1049,-18 18 1247,39-34-1205,-32 30 1094,0-1 0,0-1 1,-1 0-1,-1-1 0,0 0 0,9-16 0,-20 28 301,0 0-1,0-1 0,0 1 1,0 0-1,-1 0 0,1 0 1,-1 0-1,0-1 1,1 1-1,-1 0 0,0 0 1,-1-4-1,1 6 9,0-1 0,0 1 0,0 0 0,0-1-1,0 1 1,0 0 0,0-1 0,-1 1 0,1 0 0,0-1 0,0 1 0,0 0 0,0 0 0,-1-1 0,1 1-1,0 0 1,0 0 0,-1-1 0,1 1 0,0 0 0,-1 0 0,1 0 0,0-1 0,0 1 0,-1 0-1,1 0 1,0 0 0,-1 0 0,1 0 0,-1 0 17,-1 0 1,1 0-1,0 1 0,0-1 0,0 0 1,0 1-1,0-1 0,1 1 0,-1-1 1,0 1-1,0-1 0,0 1 0,0 0 1,0 0-1,0 0 0,-2 3 89,0-1 0,0 1 0,0 0 0,0 0 0,1 0-1,0 1 1,0-1 0,0 1 0,0-1 0,-1 7 0,-9 53 796,9-45-629,1-9-134,1-6-106,-1 0 1,2 0-1,-1 0 0,0 1 1,1-1-1,0 0 1,0 0-1,0 0 1,1 0-1,-1 0 1,1 0-1,1 4 0,-1-8-55,-1 1 0,0-1-1,1 0 1,-1 0-1,1 0 1,-1 0-1,1 0 1,0 1-1,-1-1 1,1 0 0,-1 0-1,1 0 1,-1-1-1,1 1 1,-1 0-1,1 0 1,-1 0-1,1 0 1,-1 0 0,1-1-1,-1 1 1,0 0-1,1 0 1,-1-1-1,1 1 1,-1 0-1,1-1 1,-1 1 0,0 0-1,1-1 1,-1 1-1,0 0 1,1-1-1,-1 0 1,15-14-526,-11 8 338,-1 1 0,1-1 0,-1 1-1,0-1 1,0 0 0,-1 0 0,0 0 0,-1 0 0,1-1 0,-1 1 0,0-13-1,-1 11 61,0 0 0,0 0 0,-1 0 0,0 0 0,-1 0 0,0 1 0,0-1 0,-1 0 0,-5-10 0,6 16 180,0 1 0,0-1 0,0 1 1,0 0-1,0 0 0,0 0 0,-1 0 0,1 0 0,-1 1 0,1-1 0,-1 1 0,0 0 0,0-1 0,0 1 1,0 0-1,1 1 0,-1-1 0,0 0 0,0 1 0,0 0 0,-4 0 0,-9-1 657,-1 1-1,-27 4 1,28-2-464,-12 1 499,-39 10 1,57-11-623,0 1 0,1 0 0,-1 1 1,1 0-1,0 0 0,0 1 0,-12 9 0,20-14-90,0 1 0,0-1 0,0 1 1,1-1-1,-1 1 0,0 0 0,0-1 0,1 1 1,-1 0-1,1 0 0,-1 0 0,0-1 0,1 1 0,0 0 1,-1 0-1,1 0 0,-1 0 0,1 0 0,0 0 0,0 0 1,0 0-1,0 0 0,-1 1 0,2-1 51,0 0 0,-1 0 0,1 0-1,0 0 1,0 0 0,0 0 0,0 0 0,0 0 0,0 0-1,0-1 1,0 1 0,0 0 0,0-1 0,0 1 0,0-1-1,0 1 1,1-1 0,-1 1 0,0-1 0,2 0-1,29 8 643,1-1 0,0-2 0,66 1 0,-63-5-605,712 8-113,-774-9 0,-145 10 0,152-7 0,1 0 0,0 1 0,0 1 0,1 1 0,-1 0 0,1 1 0,-29 17 0,43-22 0,-1 0 0,1 1 0,0-1 0,-1 1 0,1 0 0,1 0 0,-1 0 0,0 0 0,1 0 0,-1 1 0,1-1 0,0 1 0,0-1 0,1 1 0,-1 0 0,1 0 0,-2 5 0,2-1 0,1 1 0,0-1 0,0 0 0,0 0 0,1 0 0,0 1 0,4 11 0,-2-7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09.053"/>
    </inkml:context>
    <inkml:brush xml:id="br0">
      <inkml:brushProperty name="width" value="0.1" units="cm"/>
      <inkml:brushProperty name="height" value="0.1" units="cm"/>
      <inkml:brushProperty name="color" value="#FFFFFF"/>
    </inkml:brush>
  </inkml:definitions>
  <inkml:trace contextRef="#ctx0" brushRef="#br0">251 65 6553,'-28'-1'521,"-1"0"-1,1-2 1,0-1-1,0-1 1,-46-15-1,69 18-447,1 0 1,0 0-1,0 0 1,0 0-1,-7-7 0,11 9-60,0 0-1,0 0 1,-1 0-1,1 0 1,0 0-1,0-1 1,0 1-1,-1 0 1,1 0-1,0 0 1,0-1-1,0 1 1,0 0-1,-1 0 1,1-1-1,0 1 1,0 0-1,0 0 1,0-1-1,0 1 0,0 0 1,0 0-1,0-1 1,0 1-1,0 0 1,0-1-1,0 1 1,0 0-1,0 0 1,0-1-1,0 1 1,0 0-1,0 0 1,1-1-1,0 0 18,0 1 1,0 0-1,0-1 0,0 1 1,0 0-1,0-1 0,0 1 0,0 0 1,1 0-1,-1 0 0,0 0 1,0 0-1,2 0 0,17 2 260,-1 2 0,1-1 0,19 8 0,16 3 325,-23-6-8,43 17 1,-45-13 16,48 10 1,-49-17-298,-18-4-171,0 1 1,0 0-1,-1 1 0,1 0 0,-1 0 1,0 1-1,16 9 0,-24-11 413,-11-4-356,-13-6-294,-25-10 312,-65-17 0,65 22-33,16 5-18,0 2 0,-1 1-1,0 2 1,1 0 0,-55 5-1,108-4-41,-1 2 0,0 0 0,1 2 0,-1 0 0,0 1 0,0 2 0,0 0 0,22 9-1,63 26 375,46 23 128,-126-49-624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18.862"/>
    </inkml:context>
    <inkml:brush xml:id="br0">
      <inkml:brushProperty name="width" value="0.1" units="cm"/>
      <inkml:brushProperty name="height" value="0.1" units="cm"/>
      <inkml:brushProperty name="color" value="#FFFFFF"/>
    </inkml:brush>
  </inkml:definitions>
  <inkml:trace contextRef="#ctx0" brushRef="#br0">74 24 14505,'73'177'0,"-219"-54"0,337-137 0,-118 191 0,-28-363 0,146 171 0,-354-85 0,208-86 0,-191 310 0,-17-224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23.928"/>
    </inkml:context>
    <inkml:brush xml:id="br0">
      <inkml:brushProperty name="width" value="0.1" units="cm"/>
      <inkml:brushProperty name="height" value="0.1" units="cm"/>
      <inkml:brushProperty name="color" value="#FFFFFF"/>
    </inkml:brush>
  </inkml:definitions>
  <inkml:trace contextRef="#ctx0" brushRef="#br0">212 211 14730,'-210'-105'0,"420"0"0,-420 210 0,5983-105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26.535"/>
    </inkml:context>
    <inkml:brush xml:id="br0">
      <inkml:brushProperty name="width" value="0.1" units="cm"/>
      <inkml:brushProperty name="height" value="0.1" units="cm"/>
      <inkml:brushProperty name="color" value="#FFFFFF"/>
    </inkml:brush>
  </inkml:definitions>
  <inkml:trace contextRef="#ctx0" brushRef="#br0">3280 311 6553,'-192'2'4643,"-198"-4"1537,369 0-5415,0-1 0,-29-7 0,-13-3 1068,-86-5 1053,-1 5-3369,-78-8-2974,-373-83-4832,472 69 6827,81 20 1419,0 3 1,-94-13-1,62 13 1647,-8 0-122,-154 0 1860,-163 9 3708,385 3-6834,2 0-131,-9 0-40,0 1 0,-1 1 0,1 1 0,-37 10 0,42-5-45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37.527"/>
    </inkml:context>
    <inkml:brush xml:id="br0">
      <inkml:brushProperty name="width" value="0.35" units="cm"/>
      <inkml:brushProperty name="height" value="0.35" units="cm"/>
      <inkml:brushProperty name="color" value="#FFFFFF"/>
    </inkml:brush>
  </inkml:definitions>
  <inkml:trace contextRef="#ctx0" brushRef="#br0">1020 451 4915,'-10'0'338,"0"-2"-1,0 1 1,1-1-1,-1-1 1,-11-4 0,-24-5 461,-33 2 802,0 3 1,-130 6-1,-23-1 1212,-79-10 1769,336 7-3573,98-8-168,211 6-1,-133 7-532,-137-4-589,-1-4-1,0-1 1,-1-4 0,94-32-1,-50 17-93,1 4 0,124-10 0,-52 8-1274,315-74 484,-123 46 877,35 45 2096,-253 11-1106,874-2 2422,-1014-1-3124,-1 2 0,0-1 0,0 2 0,0 0 0,0 0 0,14 6 0,-26-8 0,-1-1 0,0 1 0,0 0 0,1 0 0,-1 0 0,0 0 0,0 0 0,1 1 0,-1-1 0,0 0 0,0 0 0,0 0 0,1 0 0,-1 0 0,0 0 0,0 0 0,1 0 0,-1 1 0,0-1 0,0 0 0,0 0 0,0 0 0,1 0 0,-1 1 0,0-1 0,0 0 0,0 0 0,0 0 0,0 1 0,1-1 0,-1 0 0,0 0 0,0 0 0,0 1 0,0-1 0,0 0 0,0 0 0,0 1 0,0-1 0,0 1 0,-14 1 0,-32-2 0,-60-8 0,20 0 0,-1112-12 0,974 45 0,67-5 0,-428-7 0,382-15 0,119 1 0,-96 2 0,147 3 0,0 2 0,0 0 0,-57 21 0,48-14 0,-1-1 0,23-8 0,1 2 0,-1 0 0,1 1 0,-25 14 0,44-21 0,-1 0 0,1 0 0,0 0 0,0 0 0,0 0 0,-1 0 0,1 0 0,0 0 0,0 0 0,-1 0 0,1 0 0,0 0 0,0 0 0,0 0 0,0 1 0,-1-1 0,1 0 0,0 0 0,0 0 0,0 0 0,0 0 0,-1 1 0,1-1 0,0 0 0,0 0 0,0 0 0,0 1 0,0-1 0,0 0 0,0 0 0,0 0 0,0 1 0,-1-1 0,1 0 0,0 0 0,0 0 0,0 1 0,0-1 0,0 0 0,0 0 0,0 0 0,0 1 0,1-1 0,-1 0 0,0 0 0,0 0 0,0 1 0,0-1 0,0 0 0,0 0 0,0 0 0,0 1 0,0-1 0,1 0 0,-1 0 0,0 0 0,0 0 0,0 1 0,0-1 0,1 0 0,-1 0 0,0 0 0,0 0 0,0 0 0,1 0 0,-1 0 0,0 0 0,0 1 0,19 2 0,211 2 0,-149-6 0,1140-2 0,-1213 4 0,-14 2 0,-20 2 0,-121 20 0,-93 18 0,138-21 0,-176 33 0,212-46 0,-1-3 0,-88-2 0,-227-7 0,352 6 0,0 2 0,-42 11 0,28-6 0,4-4 0,0-2 0,0-1 0,-68-5 0,28 0 0,-35 0 0,-141 4 0,242 1 0,14-3 0,0 0 0,0 0 0,0 0 0,0 0 0,0 0 0,0 0 0,0 0 0,-1 0 0,1 0 0,0 0 0,0 0 0,0 0 0,0 0 0,0 0 0,0 0 0,0 0 0,0 1 0,0-1 0,0 0 0,0 0 0,0 0 0,0 0 0,0 0 0,0 0 0,0 0 0,0 0 0,0 0 0,0 1 0,0-1 0,0 0 0,0 0 0,0 0 0,0 0 0,0 0 0,0 0 0,0 0 0,0 0 0,0 0 0,0 0 0,0 1 0,0-1 0,0 0 0,0 0 0,0 0 0,0 0 0,0 0 0,0 0 0,1 0 0,-1 0 0,0 0 0,0 0 0,0 0 0,0 0 0,0 0 0,0 0 0,0 0 0,0 0 0,0 0 0,3 2 0,-1-1 0,1-1 0,0 1 0,-1 0 0,1-1 0,0 1 0,4-1 0,385 4 0,-207-6 0,-55 3 0,146-3 0,-28-13 0,-207 11 0,-38 3 0,0 1 0,0-1 0,0 0 0,0 0 0,0 0 0,0 0 0,0 0 0,-1-1 0,1 1 0,3-3 0,-6 4 0,0 0 0,0-1 0,0 1 0,0 0 0,0 0 0,0 0 0,0 0 0,0 0 0,0-1 0,0 1 0,0 0 0,0 0 0,0 0 0,0 0 0,0 0 0,0 0 0,0-1 0,0 1 0,0 0 0,0 0 0,0 0 0,0 0 0,-1 0 0,1 0 0,0-1 0,0 1 0,0 0 0,0 0 0,0 0 0,0 0 0,0 0 0,0 0 0,-1 0 0,1 0 0,0 0 0,0 0 0,0 0 0,0 0 0,0 0 0,0-1 0,-1 1 0,1 0 0,0 0 0,0 0 0,0 0 0,0 0 0,0 0 0,-1 0 0,1 1 0,0-1 0,0 0 0,0 0 0,0 0 0,-23-4 0,0 2 0,0 0 0,-45 3 0,19 0 0,-7 0 0,1 2 0,-80 14 0,80-10 0,-1-3 0,-110-4 0,64-3 0,99 3 0,-38 0 0,-79 9 0,111-6 0,16-2 0,18-2 0,-2-3-146,-2-2 1,25-8-1,-26 6-20,1 2 0,39-7 0,-53 13 173,0 0 0,0 0 0,0 0-1,0 1 1,0 0 0,11 3 0,0 2-3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45.238"/>
    </inkml:context>
    <inkml:brush xml:id="br0">
      <inkml:brushProperty name="width" value="0.35" units="cm"/>
      <inkml:brushProperty name="height" value="0.35" units="cm"/>
      <inkml:brushProperty name="color" value="#FFFFFF"/>
    </inkml:brush>
  </inkml:definitions>
  <inkml:trace contextRef="#ctx0" brushRef="#br0">1 382 4915,'7'-6'142,"1"1"0,1-1-1,-1 1 1,1 1 0,-1 0 0,1 0 0,0 1-1,1 0 1,-1 0 0,12-1 0,19-6 411,-4-1 46,0 1-1,1 2 1,1 2 0,-1 1 0,41 0-1,268 7 4044,110-2 280,-344-13-3316,-38 3-562,71-12-920,-83 12-135,117-7 1,-171 17 10,473-8 0,10 3 0,-284 7 0,1710-2 0,-1802 7 0,-9 0 0,-76-7 0,-1 1 0,1 2 0,-1 0 0,39 12 0,-40-9 0,1-1 0,-1-1 0,1-2 0,34-1 0,7 2 0,-60-2 0,0 1 0,0 0 0,-1 1 0,1 0 0,11 5 0,23 7 0,14 2 0,-31-9 0,0 0 0,1-2 0,57 6 0,-43-8-10,14 1-48,-51-5 45,-1 0 0,0-1 0,0 1 0,0-1 0,0 0 0,0 0 0,0 0 0,0-1 0,0 1 1,6-5-1,-8 5-30,0-1 1,0 1 0,-1-1 0,1 0 0,-1 0 0,1 1 0,-1-1 0,0 0-1,0 0 1,0 0 0,0 0 0,0-1 0,0 1 0,-1 0 0,1 0-1,-1 0 1,1-1 0,-1 1 0,0 0 0,0-1 0,0 1 0,0 0 0,0-1-1,-1 1 1,1 0 0,-1 0 0,1-1 0,-2-2 0,-3-8-174,0 0 0,0 0 0,-11-17 0,12 22 85,-12-25-258,12 23 167,-1-1 0,-11-17 0,13 25 101,1 0 0,-1-1 1,0 1-1,0 0 0,0 0 1,0 1-1,-1-1 0,1 1 1,-1 0-1,1 0 0,-7-3 1,-8-1-179,0 0 1,0 2-1,0 0 1,-21-2-1,-79-2 1009,95 8-630,-639-4 2345,357 6-932,276-6-1323,22-1 4,7 4-166,1 1-1,-1-1 1,1 0-1,-1 1 1,1-1-1,-1 1 1,1-1 0,-1 1-1,1 0 1,-1-1-1,1 1 1,0 0 0,-1-1-1,1 1 1,0 0-1,-1-1 1,1 1 0,0 0-1,14-4 125,0 1 1,0 0-1,1 1 0,-1 0 0,0 2 1,28 1-1,-7 0 10,660 0 17,-685-1-159,-1-1 0,0 0 0,0 0 0,14-4 0,-5-1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0:48.271"/>
    </inkml:context>
    <inkml:brush xml:id="br0">
      <inkml:brushProperty name="width" value="0.35" units="cm"/>
      <inkml:brushProperty name="height" value="0.35" units="cm"/>
      <inkml:brushProperty name="color" value="#FFFFFF"/>
    </inkml:brush>
  </inkml:definitions>
  <inkml:trace contextRef="#ctx0" brushRef="#br0">932 85 10406,'-932'-85'0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1:00.912"/>
    </inkml:context>
    <inkml:brush xml:id="br0">
      <inkml:brushProperty name="width" value="0.35" units="cm"/>
      <inkml:brushProperty name="height" value="0.35" units="cm"/>
      <inkml:brushProperty name="color" value="#FFFFFF"/>
    </inkml:brush>
  </inkml:definitions>
  <inkml:trace contextRef="#ctx0" brushRef="#br0">1074 1 13713,'408'250'0,"-853"-73"0,890-354 0,-1927 51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19.975"/>
    </inkml:context>
    <inkml:brush xml:id="br0">
      <inkml:brushProperty name="width" value="0.1" units="cm"/>
      <inkml:brushProperty name="height" value="0.1" units="cm"/>
      <inkml:brushProperty name="color" value="#FFFFFF"/>
    </inkml:brush>
  </inkml:definitions>
  <inkml:trace contextRef="#ctx0" brushRef="#br0">25 4 6553,'0'-1'0,"2"-1"241,0 1-1,0 5 241,-1 2-241,0 2 0,0 1 0,-1 3 241,-1 2 279,-1 3-280,0 2 1,0-2-241,1 0 241,-1 1 279,-3-2-280,-4-4 1,-1-4-481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01:06.083"/>
    </inkml:context>
    <inkml:brush xml:id="br0">
      <inkml:brushProperty name="width" value="0.35" units="cm"/>
      <inkml:brushProperty name="height" value="0.35" units="cm"/>
      <inkml:brushProperty name="color" value="#FFFFFF"/>
    </inkml:brush>
  </inkml:definitions>
  <inkml:trace contextRef="#ctx0" brushRef="#br0">123 236 4915,'-10'-1'149,"-1"-1"0,1 1 0,0-2 0,0 1 1,1-1-1,-1-1 0,0 0 0,1 0 0,-17-12 0,25 16-136,1 0 0,-1 0-1,1 0 1,0 0 0,-1-1 0,1 1-1,-1 0 1,1 0 0,0 0 0,-1-1-1,1 1 1,0 0 0,0-1 0,-1 1-1,1 0 1,0-1 0,0 1 0,-1 0-1,1-1 1,0 1 0,0-1 0,0 1-1,0 0 1,-1-1 0,1 1 0,0-1-1,0 1 1,0 0 0,0-2 0,12-1 341,22 5 110,-32-1-442,7 0 56,5 1 132,0-1 0,0 0 0,0-1 0,26-2 0,-38 1-203,1 1-1,-1-1 1,1 1-1,-1-1 1,1 0-1,-1 1 1,0-1-1,1 0 1,-1-1-1,0 1 1,0 0-1,0-1 1,0 1 0,0-1-1,0 0 1,0 0-1,0 1 1,-1-1-1,1 0 1,-1-1-1,1 1 1,-1 0-1,0 0 1,0-1-1,0 1 1,0 0-1,0-1 1,-1 1-1,1-1 1,-1 1-1,1-1 1,-1 1-1,0-1 1,0-2-1,0 1-20,-1 0-1,1 0 0,-1 0 0,0 1 1,0-1-1,-1 0 0,1 0 0,-1 1 0,1-1 1,-1 1-1,0-1 0,-4-3 0,-4-5-51,1 2-1,-13-11 1,3 2-16,10 11 18,2 5 50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00.114"/>
    </inkml:context>
    <inkml:brush xml:id="br0">
      <inkml:brushProperty name="width" value="0.1" units="cm"/>
      <inkml:brushProperty name="height" value="0.1" units="cm"/>
      <inkml:brushProperty name="color" value="#FFFFFF"/>
    </inkml:brush>
  </inkml:definitions>
  <inkml:trace contextRef="#ctx0" brushRef="#br0">1 2 6553,'570'0'8651,"-439"9"-6983,3 1 168,-120-10-1598,387-12 5373,95 3-5590,-305 11-24,958-2 3,-1042 5 0,178 33 0,-209-30 0,-1-3 0,98-6 0,-57-1 0,79 3 0,214-2 0,-381-2-58,1-1-1,-1-1 1,32-10-1,-34 7-3,1 2 1,0 0-1,46-2 0,489 8 301,-231 2-110,261-2-16,-556 1-113,0 1 0,-1 2 0,1 1 0,-1 2 0,-1 1 0,1 2 0,45 20 0,-59-22 0,0 0 0,1-2 0,0 0 0,0-1 0,0-2 0,0 0 0,0-1 0,30-2 0,-43 0-4,3 0-58,1 0-1,-1-1 1,1 0-1,13-4 1,-22 3 32,0 1 1,-1 0-1,1-1 0,0 0 1,-1 0-1,1 0 0,-1 0 1,0-1-1,1 1 0,-1-1 1,0 0-1,-1 0 0,1 0 1,0 0-1,-1 0 1,4-7-1,4-14-371,-2 0 321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10.445"/>
    </inkml:context>
    <inkml:brush xml:id="br0">
      <inkml:brushProperty name="width" value="0.1" units="cm"/>
      <inkml:brushProperty name="height" value="0.1" units="cm"/>
      <inkml:brushProperty name="color" value="#FFFFFF"/>
    </inkml:brush>
  </inkml:definitions>
  <inkml:trace contextRef="#ctx0" brushRef="#br0">66 0 16224,'-66'194'0,"1117"163"0,-985-551 0,-1117-163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15.025"/>
    </inkml:context>
    <inkml:brush xml:id="br0">
      <inkml:brushProperty name="width" value="0.1" units="cm"/>
      <inkml:brushProperty name="height" value="0.1" units="cm"/>
      <inkml:brushProperty name="color" value="#FFFFFF"/>
    </inkml:brush>
  </inkml:definitions>
  <inkml:trace contextRef="#ctx0" brushRef="#br0">1 83 19693,'79'185'0,"546"-453"0,-1329 351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21.394"/>
    </inkml:context>
    <inkml:brush xml:id="br0">
      <inkml:brushProperty name="width" value="0.1" units="cm"/>
      <inkml:brushProperty name="height" value="0.1" units="cm"/>
      <inkml:brushProperty name="color" value="#FFFFFF"/>
    </inkml:brush>
  </inkml:definitions>
  <inkml:trace contextRef="#ctx0" brushRef="#br0">726 114 6553,'1'-1'88,"0"0"1,1 1-1,-1-1 0,1 0 0,-1 0 0,1 1 0,-1-1 0,1 0 0,-1 1 0,1 0 0,0-1 0,-1 1 0,1 0 0,0 0 0,2 0 0,0-1 230,191-24 5298,99 2-1816,-259 22-3407,3 0 228,0-1-1,0-2 0,66-16 0,-75 14-27,0 1-1,0 1 1,0 2-1,1 1 1,38 3-1,-9-1-142,147 0-450,-211-1 0,-132 6 0,31 8 0,-125 9 0,-274-22 0,228-2 0,192-7 0,179 21 0,29 4 0,190 4 0,-208-23 0,222 3 0,-316 2 0,-20 1 0,-24 3 0,30-7 0,-95 14 0,0-4 0,-122-5 0,151-5-111,-194-6-1590,211 1 1308,0-1 0,0-3 0,-51-16 0,-4-3 784,0 6-1,-1 4 1,-122-5 0,246 24-222,-1-1-95,-1 1-1,1 0 0,-1 1 0,0 1 1,0 0-1,0 1 0,17 7 1,-24-5 10,-7-6-81,0 0-1,0 1 1,0-1-1,0 0 1,0 0-1,0 0 1,0 1-1,0-1 1,0 0-1,0 0 1,0 0-1,0 1 1,0-1-1,0 0 1,0 0 0,0 0-1,0 1 1,0-1-1,0 0 1,0 0-1,0 0 1,-1 1-1,1-1 1,0 0-1,0 0 1,0 0-1,0 0 1,-1 0-1,1 1 1,0-1 0,0 0-1,0 0 1,0 0-1,-1 0 1,1 0-1,0 0 1,-10 4 13</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29.123"/>
    </inkml:context>
    <inkml:brush xml:id="br0">
      <inkml:brushProperty name="width" value="0.1" units="cm"/>
      <inkml:brushProperty name="height" value="0.1" units="cm"/>
      <inkml:brushProperty name="color" value="#FFFFFF"/>
    </inkml:brush>
  </inkml:definitions>
  <inkml:trace contextRef="#ctx0" brushRef="#br0">212 211 20058,'-210'-105'0,"420"0"0,-420 210 0,6942-105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39.310"/>
    </inkml:context>
    <inkml:brush xml:id="br0">
      <inkml:brushProperty name="width" value="0.1" units="cm"/>
      <inkml:brushProperty name="height" value="0.1" units="cm"/>
      <inkml:brushProperty name="color" value="#FFFFFF"/>
    </inkml:brush>
  </inkml:definitions>
  <inkml:trace contextRef="#ctx0" brushRef="#br0">0 92 19119,'2130'15'0,"-2339"-122"0,418 214 0,-420-3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42.965"/>
    </inkml:context>
    <inkml:brush xml:id="br0">
      <inkml:brushProperty name="width" value="0.1" units="cm"/>
      <inkml:brushProperty name="height" value="0.1" units="cm"/>
      <inkml:brushProperty name="color" value="#FFFFFF"/>
    </inkml:brush>
  </inkml:definitions>
  <inkml:trace contextRef="#ctx0" brushRef="#br0">0 1 15175,'2315'0'0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47.904"/>
    </inkml:context>
    <inkml:brush xml:id="br0">
      <inkml:brushProperty name="width" value="0.1" units="cm"/>
      <inkml:brushProperty name="height" value="0.1" units="cm"/>
      <inkml:brushProperty name="color" value="#FFFFFF"/>
    </inkml:brush>
  </inkml:definitions>
  <inkml:trace contextRef="#ctx0" brushRef="#br0">1 168 15410,'803'-167'0,"-1606"167"0,803 167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58.401"/>
    </inkml:context>
    <inkml:brush xml:id="br0">
      <inkml:brushProperty name="width" value="0.1" units="cm"/>
      <inkml:brushProperty name="height" value="0.1" units="cm"/>
      <inkml:brushProperty name="color" value="#FFFFFF"/>
    </inkml:brush>
  </inkml:definitions>
  <inkml:trace contextRef="#ctx0" brushRef="#br0">516 27 13106,'-23'-26'0,"-470"52"0,1009-26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26.855"/>
    </inkml:context>
    <inkml:brush xml:id="br0">
      <inkml:brushProperty name="width" value="0.1" units="cm"/>
      <inkml:brushProperty name="height" value="0.1" units="cm"/>
      <inkml:brushProperty name="color" value="#FFFFFF"/>
    </inkml:brush>
  </inkml:definitions>
  <inkml:trace contextRef="#ctx0" brushRef="#br0">0 0 6553,'3'0'481,"3"0"-241,3 0 241,1 0-241,3 0 241,1 0-1,1 0-239,0 0 239,-1 0-240,0 0 241,1 0 0,0 0-241,-4 0-240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01.514"/>
    </inkml:context>
    <inkml:brush xml:id="br0">
      <inkml:brushProperty name="width" value="0.1" units="cm"/>
      <inkml:brushProperty name="height" value="0.1" units="cm"/>
      <inkml:brushProperty name="color" value="#FFFFFF"/>
    </inkml:brush>
  </inkml:definitions>
  <inkml:trace contextRef="#ctx0" brushRef="#br0">250 35 6553,'0'1'35,"0"-1"-1,0 1 1,0-1-1,0 1 1,0-1-1,0 1 1,1-1-1,-1 1 1,0-1-1,0 1 1,0-1-1,0 0 1,1 1-1,-1-1 1,0 1-1,0-1 1,1 0-1,-1 1 1,0-1-1,1 1 1,-1-1-1,0 0 1,1 1-1,-1-1 1,0 0-1,1 0 1,-1 1-1,1-1 1,-1 0 0,1 0-1,-1 0 1,1 0-1,-1 1 1,1-1-1,-1 0 1,1 0-1,2 0 73,-1 0 0,1 0 0,-1-1 0,1 1-1,-1-1 1,1 1 0,4-3 0,37-19 941,-44 22-1029,0-1 0,1 1 1,-1 0-1,0 0 0,0 0 1,1 0-1,-1 0 0,0 0 1,0-1-1,1 1 0,-1 0 0,0 0 1,0 0-1,0-1 0,1 1 1,-1 0-1,0 0 0,0 0 1,0-1-1,0 1 0,1 0 1,-1-1-1,0 1 0,0 0 1,0 0-1,0-1 0,0 1 1,0 0-1,0-1 0,0 1 0,0 0 1,0 0-1,0-1 0,0 1 1,0-1-1,-10-2 578,-17 3 202,-3 4-343,21-2-261,0 0-1,-1-1 1,1 0 0,0-1 0,-1 0-1,1 0 1,-1-1 0,-16-4-1,23 5-158,-6-3 162,0 0-1,0 1 1,0 0 0,0 1-1,-13-1 1,18 3-124,1-1 0,0 0 1,0 1-1,0 0 0,-1 0 1,1 0-1,0 0 0,0 1 1,1-1-1,-1 1 0,0-1 1,0 1-1,1 0 1,-1 0-1,1 0 0,-1 1 1,1-1-1,0 1 0,-2 2 1,0 0 58,0 0 0,0 0 0,0 0 1,1 1-1,0 0 0,0-1 0,1 1 1,-1 0-1,1 0 0,1 0 1,-1 0-1,1 1 0,0-1 0,0 0 1,1 1-1,0-1 0,0 0 0,2 13 1,3 2-78</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42.741"/>
    </inkml:context>
    <inkml:brush xml:id="br0">
      <inkml:brushProperty name="width" value="0.1" units="cm"/>
      <inkml:brushProperty name="height" value="0.1" units="cm"/>
      <inkml:brushProperty name="color" value="#FFFFFF"/>
    </inkml:brush>
  </inkml:definitions>
  <inkml:trace contextRef="#ctx0" brushRef="#br0">1665 29 17496,'-1665'-28'0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34.904"/>
    </inkml:context>
    <inkml:brush xml:id="br0">
      <inkml:brushProperty name="width" value="0.1" units="cm"/>
      <inkml:brushProperty name="height" value="0.1" units="cm"/>
      <inkml:brushProperty name="color" value="#FFFFFF"/>
    </inkml:brush>
  </inkml:definitions>
  <inkml:trace contextRef="#ctx0" brushRef="#br0">0 30 6553,'1'0'42,"-1"1"0,0 0 1,1-1-1,-1 1 0,1 0 0,-1-1 0,1 1 0,-1-1 0,1 1 0,-1-1 0,1 0 0,-1 1 0,1-1 0,0 1 0,-1-1 0,1 0 0,0 0 0,-1 1 0,1-1 0,0 0 0,-1 0 0,1 0 0,0 0 0,1 0 0,20 4 315,-20-4-283,32 1 654,0-2-1,0-1 1,0-1-1,46-11 1,61-7 376,-70 19-38,0 3 0,76 10 0,-34-5 622,-78-6-1154,0 2 1,0 1-1,38 9 0,79 18 1627,197 13 0,-229-31-1708,175-4-453,-132-7 0,-136 1 0,-15 1 0,-12-3 0,0 0 0,0 0 0,1 0 0,-1 0 0,0 0 0,0 0 0,0 0 0,0 0 0,0 0 0,0 0 0,0 0 0,0 1 0,1-1 0,-1 0 0,0 0 0,0 0 0,0 0 0,0 0 0,0 0 0,0 0 0,0 0 0,0 0 0,0 0 0,0 1 0,0-1 0,0 0 0,0 0 0,0 0 0,0 0 0,0 0 0,0 0 0,0 0 0,0 1 0,0-1 0,0 0 0,0 0 0,0 0 0,0 0 0,0 0 0,0 0 0,0 0 0,0 0 0,0 1 0,0-1 0,0 0 0,0 0 0,0 0 0,0 0 0,0 0 0,0 0 0,0 0 0,0 0 0,0 0 0,-1 1 0,1-1 0,0 0 0,0 0 0,-9 5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4:36.332"/>
    </inkml:context>
    <inkml:brush xml:id="br0">
      <inkml:brushProperty name="width" value="0.1" units="cm"/>
      <inkml:brushProperty name="height" value="0.1" units="cm"/>
      <inkml:brushProperty name="color" value="#FFFFFF"/>
    </inkml:brush>
  </inkml:definitions>
  <inkml:trace contextRef="#ctx0" brushRef="#br0">1 15 6553,'2'0'241,"6"0"239,4 0-239,4 0 239,5 0 1,3 0-1,5 0 241,5 0 0,1 0-240,-3 0-241,-1 0 241,-5 0-241,-1-3 297,-6-2-297,-5-2-240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35.070"/>
    </inkml:context>
    <inkml:brush xml:id="br0">
      <inkml:brushProperty name="width" value="0.1" units="cm"/>
      <inkml:brushProperty name="height" value="0.1" units="cm"/>
      <inkml:brushProperty name="color" value="#FFFFFF"/>
    </inkml:brush>
  </inkml:definitions>
  <inkml:trace contextRef="#ctx0" brushRef="#br0">0 213 6553,'0'-2'38,"1"0"0,-1 1 0,1-1 0,-1 0 0,1 1 0,-1-1 0,1 1 0,0-1 0,0 0 0,0 1 0,0 0 0,0-1 0,0 1 0,0 0-1,0-1 1,0 1 0,1 0 0,-1 0 0,1 0 0,-1 0 0,0 0 0,1 0 0,0 1 0,-1-1 0,4-1 0,5-1 298,0 0 0,0 0 0,11-1 0,-14 3-247,31-8 136,1-2 0,-2-2 1,66-31-1,-67 28-280,-10 5 486,0 1-1,1 1 1,0 1 0,1 2 0,-1 1 0,1 1 0,34-1 0,47-4 1029,-102 7-1246,-10 1 133,-6 1-281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37.679"/>
    </inkml:context>
    <inkml:brush xml:id="br0">
      <inkml:brushProperty name="width" value="0.1" units="cm"/>
      <inkml:brushProperty name="height" value="0.1" units="cm"/>
      <inkml:brushProperty name="color" value="#FFFFFF"/>
    </inkml:brush>
  </inkml:definitions>
  <inkml:trace contextRef="#ctx0" brushRef="#br0">600 215 6553,'44'0'1176,"12"2"137,0-3 1,0-3-1,96-18 0,-117 15-604,1 2-1,0 2 1,60 1-1,25-2 283,-119 4-974,4-1 56,0 1-1,0-1 1,0 0-1,0 0 1,-1-1-1,9-3 0,-14 5-63,0 0 0,1 0 1,-1 0-1,0 0 0,0 0 0,0 0 0,0 0 0,0 0 0,0 0 0,0-1 0,0 1 0,1 0 0,-1 0 0,0 0 0,0 0 0,0 0 0,0 0 0,0 0 1,0-1-1,0 1 0,0 0 0,0 0 0,0 0 0,0 0 0,0 0 0,0-1 0,0 1 0,0 0 0,0 0 0,0 0 0,0 0 0,0 0 0,0 0 0,0-1 0,0 1 1,0 0-1,0 0 0,0 0 0,0 0 0,0 0 0,0 0 0,0-1 0,-1 1 0,1 0 0,0 0 0,0 0 0,0 0 0,0 0 0,0 0 0,0 0 0,0 0 1,0 0-1,-1-1 0,1 1 0,0 0 0,0 0 0,0 0 0,0 0 0,0 0 0,-1 0 0,1 0 0,0 0 0,0 0 0,0 0 0,0 0 0,0 0 0,0 0 0,-1 0 1,-12-3 323,-56-3 1422,-113 5-1,91 3-858,-175 21 910,253-22-1739,-51 5-64,-117-7 1,157-1-4,-1-2 0,-38-10 0,-23-3 0,-141-16 0,201 28 0,19 1 0,19 0 0,87-10 0,110-1 0,102 14 0,-22 1 0,-245-2-51,-1-2 0,0-1 0,43-12 0,-33 6-244,0 2 1,83-2-1,112 11 713,-103 2-339,-132-2-76</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39.818"/>
    </inkml:context>
    <inkml:brush xml:id="br0">
      <inkml:brushProperty name="width" value="0.1" units="cm"/>
      <inkml:brushProperty name="height" value="0.1" units="cm"/>
      <inkml:brushProperty name="color" value="#FFFFFF"/>
    </inkml:brush>
  </inkml:definitions>
  <inkml:trace contextRef="#ctx0" brushRef="#br0">427 2 6553,'880'0'17782,"-1157"-1"-17508,-298 3-308,546 1 34,0 1 0,0 2 0,0 0 0,0 2 0,-33 15 0,0-2 0,43-16 0,0-2 0,-1 0 0,1-1 0,-34 0 0,41-2 0,-31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46.186"/>
    </inkml:context>
    <inkml:brush xml:id="br0">
      <inkml:brushProperty name="width" value="0.1" units="cm"/>
      <inkml:brushProperty name="height" value="0.1" units="cm"/>
      <inkml:brushProperty name="color" value="#FFFFFF"/>
    </inkml:brush>
  </inkml:definitions>
  <inkml:trace contextRef="#ctx0" brushRef="#br0">3909 30 6553,'-253'0'2750,"-338"0"10679,379 0-11586,-32-15-1843,5 1 0,-1268 13 0,700 3 0,752-2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45:49.854"/>
    </inkml:context>
    <inkml:brush xml:id="br0">
      <inkml:brushProperty name="width" value="0.1" units="cm"/>
      <inkml:brushProperty name="height" value="0.1" units="cm"/>
      <inkml:brushProperty name="color" value="#FFFFFF"/>
    </inkml:brush>
  </inkml:definitions>
  <inkml:trace contextRef="#ctx0" brushRef="#br0">2822 0 21414,'-2822'56'0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33.550"/>
    </inkml:context>
    <inkml:brush xml:id="br0">
      <inkml:brushProperty name="width" value="0.2" units="cm"/>
      <inkml:brushProperty name="height" value="0.2" units="cm"/>
      <inkml:brushProperty name="color" value="#FFFFFF"/>
    </inkml:brush>
  </inkml:definitions>
  <inkml:trace contextRef="#ctx0" brushRef="#br0">0 1 16823,'1094'0'0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38.270"/>
    </inkml:context>
    <inkml:brush xml:id="br0">
      <inkml:brushProperty name="width" value="0.1" units="cm"/>
      <inkml:brushProperty name="height" value="0.1" units="cm"/>
      <inkml:brushProperty name="color" value="#FFFFFF"/>
    </inkml:brush>
  </inkml:definitions>
  <inkml:trace contextRef="#ctx0" brushRef="#br0">209 105 6553,'29'-8'1378,"-7"1"-804,-18 6-453,1 0 1,-1 1-1,1 0 0,-1 0 0,0 0 0,1 0 0,-1 1 0,1 0 0,-1 0 1,0 0-1,7 2 0,-9-2-27,0 1 0,0-1 0,0 0 1,0 1-1,0 0 0,0-1 0,-1 1 1,1 0-1,0 0 0,-1 0 0,1 0 0,-1 0 1,0 0-1,0 0 0,0 1 0,0-1 0,0 0 1,0 1-1,0-1 0,-1 0 0,1 5 1,0 1 125,-1 0 1,0 0 0,-1 0-1,1 0 1,-2 0 0,1 0 0,-1 0-1,-5 13 1,6-18-127,0 0 0,0 0-1,-1-1 1,1 1 0,-1-1 0,0 1-1,1-1 1,-1 0 0,0 0 0,-1 1 0,1-1-1,-3 1 1,4-2-45,-1 0-1,1 0 0,-1-1 1,0 1-1,1-1 0,-1 1 0,0-1 1,0 0-1,1 1 0,-1-1 1,0 0-1,0 0 0,1 0 1,-1-1-1,0 1 0,0 0 1,1-1-1,-1 1 0,0-1 1,1 1-1,-4-2 0,3 1-89,0-1 0,1 1 0,-1 0 1,0-1-1,0 1 0,1-1 0,-1 1 0,1-1 0,0 0 0,-1 0 0,1 1 0,0-1 0,0 0 0,0 0 0,-1-4 0,-10-37-694,5 11 252,5 29 519,1 1 0,-1-1 0,1 1 0,-1-1 0,0 1 1,0-1-1,0 1 0,0 0 0,0 0 0,0 0 0,-1 0 0,1 1 0,-1-1 1,0 0-1,1 1 0,-1 0 0,0 0 0,0 0 0,-5-2 0,-5 0 261,0 1-1,-1 0 0,-14 0 1,20 2-363,7-1 92,-1 1 0,1 0-1,-1 0 1,1 0-1,-1 0 1,1 0-1,-1 0 1,1 1 0,0-1-1,-1 0 1,1 1-1,-1-1 1,1 1 0,0 0-1,-1-1 1,1 1-1,0 0 1,0 0 0,0 0-1,0 0 1,-1 0-1,1 0 1,0 0-1,1 0 1,-1 0 0,-1 2-1,0 2 96,0 1 0,0-1 0,1 0 1,0 0-1,0 0 0,0 7 0,0-6-2,1-1 1,-1 1-1,0-1 1,-1 0 0,1 1-1,-5 8 1,1-6 74,1-1-41,0 1 0,0-1 0,1 0 0,0 1 0,0 0 0,0-1 0,-1 12 0,-3 12 390,6-27-464,-1 0 0,1-1 1,0 1-1,0 0 0,1 1 0,-1-1 0,1 0 0,0 0 1,0 0-1,0 0 0,1 0 0,-1 0 0,1 0 1,0 0-1,0 0 0,1 0 0,-1 0 0,1 0 0,3 6 1,44 65 1487,-48-74-1558,0 0 0,0 0 0,1 0 0,-1 0 0,0 0 0,0 0 0,1 0 0,-1 0 0,0-1 0,1 1 0,-1 0 0,1-1 0,-1 1 0,1-1 0,-1 0 0,1 1 0,-1-1 0,1 0 0,0 0 0,-1 0 0,1 0 0,-1 0 0,1 0 0,-1-1 0,1 1 0,-1-1 0,1 1 0,-1-1 0,1 1 0,-1-1 0,2 0 0,6-4-418,0 0 0,0-1 0,14-12 0,-5 4-187,-15 12 472,0-1 0,0 1 0,-1-1 0,1 0-1,-1 1 1,0-1 0,0 0 0,0 0 0,0-1 0,0 1 0,-1 0 0,0-1 0,1 1 0,-1-1 0,0 1 0,0-6 0,0 2-110,0 0 0,-1 0 0,0 0 0,0 0 1,0 0-1,-1 0 0,-3-13 0,3 17 226,-1 1 0,1-1 0,0 0-1,-1 0 1,0 1 0,1-1 0,-1 1-1,0 0 1,0-1 0,-1 1 0,1 0 0,0 0-1,-1 0 1,1 0 0,-1 1 0,0-1 0,0 1-1,1 0 1,-1 0 0,0 0 0,0 0-1,0 0 1,0 0 0,-6 0 0,-1 0 196,-1 0 0,0 1 0,1 0 0,-1 0 0,-20 4 0,18 1-58,6-2 118,13-10-584,5-4-108,0 0-1,-1-1 0,0 0 1,-1 0-1,8-16 1,34-71-1302,-50 97 1718,8-25-512,-8 22 509,0 1 0,0 0 0,0 0 0,1 0 0,-1 0 0,1 1 0,0-1 0,0 0 0,0 1-1,1-1 1,-1 1 0,1 0 0,4-4 0,-7 6 49,1 1-1,-1 0 0,1 0 1,-1-1-1,1 1 0,-1 0 1,1 0-1,-1-1 0,1 1 1,0 0-1,-1 0 0,1 0 1,-1 0-1,1 0 0,0 0 1,-1 0-1,1 0 0,-1 0 1,1 0-1,0 0 0,-1 1 1,1-1-1,-1 0 0,1 0 1,-1 1-1,1-1 0,0 1 1,0 0 38,0 0 1,0 0 0,0 0-1,0 0 1,0 1-1,0-1 1,0 0-1,-1 1 1,1-1 0,0 3-1,8 42 1246,-8-39-1031,1 22 325,-1 1 1,-1-1-1,-2 0 1,-1 0 0,-6 29-1,1-10 34,3-10-137,-8 46 771,12-80-1176,0-1 0,0 1 0,1-1 0,-1 1 0,1-1 0,0 1 0,0-1 0,0 1 0,1-1 0,-1 1 0,1-1 0,0 1 0,1 3 0,-1-6-52,0 1 0,0-1 1,0 1-1,1-1 0,-1 1 0,0-1 0,1 0 0,-1 1 0,1-1 1,-1 0-1,1 0 0,0 0 0,-1 0 0,1 0 0,0-1 0,0 1 1,0-1-1,-1 1 0,1-1 0,0 1 0,0-1 0,0 0 0,0 0 0,0 0 1,2 0-1,241-3 338,-240 3-474,-1 0 0,0-1-1,0 1 1,0-1 0,0 0-1,1 0 1,-1 0 0,-1-1-1,1 1 1,0-1 0,0 0-1,0 0 1,-1 0-1,1-1 1,-1 1 0,0-1-1,6-6 1,-8 8 43,0-1-1,1 0 1,-1 0 0,0-1-1,0 1 1,0 0-1,-1 0 1,1 0 0,0-1-1,-1 1 1,1 0-1,-1-1 1,0 1 0,0 0-1,0-1 1,0 1 0,0 0-1,-1-1 1,1 1-1,-1 0 1,1 0 0,-1-1-1,0 1 1,0 0-1,0 0 1,0 0 0,0 0-1,0 0 1,-1 0 0,1 0-1,-1 0 1,1 1-1,-3-3 1,-12-11-520,13 13 458,1 1 1,-1-1 0,1 0 0,0 0-1,0-1 1,0 1 0,0 0 0,1-1-1,-1 1 1,1-1 0,-1 0 0,-1-4-1,-1-6-366,0-1 0,1 0 0,1 0 0,0 0-1,1 0 1,0 0 0,1-1 0,3-19-1,-3 29 431,2-8-368,-1 0-1,0-1 1,-1-13-1,-1 22 257,1 1-1,-1 0 1,0-1-1,-1 1 1,1 0-1,-1 0 1,1 0-1,-1 0 1,0 0-1,-1 0 1,1 0-1,-6-6 1,-5-8-625,11 16 788,1-1-1,-1 1 0,1-1 1,-1 1-1,0 0 0,0 0 1,0 0-1,-4-3 0,5 5 55,0 0-1,0-1 0,0 1 1,0 0-1,0 0 0,0 0 1,0 0-1,0 0 0,0 0 1,0 0-1,0 0 0,0 0 1,0 1-1,0-1 0,1 0 0,-1 1 1,0-1-1,0 0 0,0 1 1,0-1-1,0 1 0,0-1 1,1 1-1,-1 0 0,0-1 1,1 1-1,-1 0 0,0 0 1,1-1-1,-2 2 0,-6 9 308,0 0-1,1 0 0,0 1 1,1 0-1,0 0 0,1 0 1,0 1-1,1-1 1,-4 24-1,7-34-312,1-1-1,0 1 1,0-1 0,-1 1-1,1-1 1,0 1-1,1-1 1,-1 1 0,0-1-1,0 1 1,1-1 0,-1 1-1,0-1 1,1 1 0,0-1-1,-1 0 1,2 2-1,-2-3-41,0 1 0,1-1 0,-1 0-1,0 0 1,0 0 0,0 1-1,1-1 1,-1 0 0,0 0 0,0 0-1,1 0 1,-1 0 0,0 0-1,1 0 1,-1 1 0,0-1 0,0 0-1,1 0 1,-1 0 0,0 0-1,1 0 1,-1 0 0,0 0 0,0 0-1,1-1 1,-1 1 0,0 0-1,1 0 1,-1 0 0,11-13-520,-3-2 85,1-3 165,0 0-1,1 1 0,1 0 0,1 1 0,0 0 1,25-24-1,-37 39 295,1 1 0,0-1 0,0 1-1,0-1 1,0 0 0,-1 1 0,1-1 0,0 1 0,0 0 0,0-1 0,0 1-1,0 0 1,0-1 0,0 1 0,0 0 0,0 0 0,0 0 0,0 0 0,0 0-1,0 0 1,0 0 0,0 1 0,0-1 0,0 0 0,0 0 0,2 1 0,-1 1 27,0-1-1,-1 0 1,1 1 0,0 0 0,0-1 0,-1 1 0,1 0 0,-1 0 0,1 0-1,-1 0 1,1 2 0,2 4 186,0 1-1,0-1 0,-1 1 0,-1 0 1,2 9-1,-1-3 165,-2-8-263,1 0-1,-2 1 0,1-1 1,-1 11-1,0-16-93,0 0 1,-1 0-1,1 0 1,-1 0 0,1 0-1,-1 0 1,0 0-1,0 0 1,0 0-1,0 0 1,0-1-1,0 1 1,0 0-1,-1-1 1,1 1-1,0-1 1,-1 1-1,1-1 1,-1 0-1,-3 2 1,-12 9 508,1 0-1,0 2 1,1 0 0,-19 21-1,-30 27 1148,58-56-1496,0 0 1,0 0 0,0 0-1,1 0 1,0 1 0,1 0-1,-1 0 1,1 1 0,1-1-1,-5 11 1,50-88-3113,-26 35 2199,-13 27 387,0 0-1,0 0 0,1 1 0,0 0 0,1 0 1,-1 0-1,1 0 0,10-9 0,-13 14 330,0 0 0,0 0 0,1 0 0,-1 1-1,0-1 1,1 1 0,-1-1 0,1 1 0,-1 0 0,1 0 0,0 0-1,0 0 1,-1 1 0,1-1 0,0 1 0,0 0 0,0-1 0,3 2 0,-4-1 17,0 1 0,0 0 0,0-1 1,-1 1-1,1 0 0,0 0 1,-1 0-1,1 1 0,-1-1 1,1 0-1,-1 1 0,0-1 1,1 0-1,-1 1 0,0 0 1,0-1-1,0 1 0,0 0 1,0-1-1,0 1 0,-1 0 0,1 0 1,-1 0-1,1 0 0,-1 0 1,0 0-1,1 3 0,-1 6 116,0-1 0,0 1 0,-1 0 0,-1 0 0,1-1-1,-2 1 1,-4 13 0,-6 34 469,13-56-587,0-1-1,0 1 1,0 0 0,0-1-1,-1 1 1,1 0-1,-1-1 1,1 1 0,-1-1-1,0 1 1,0-1 0,1 1-1,-1-1 1,0 1 0,0-1-1,0 0 1,-1 0-1,1 1 1,0-1 0,0 0-1,-1 0 1,1 0 0,0 0-1,-1 0 1,1-1 0,-1 1-1,1 0 1,-1-1-1,0 1 1,1-1 0,-4 1-1,3-1-48,0 0 0,0-1 0,0 1 0,0-1 0,1 1 0,-1-1 0,0 1 0,0-1-1,0 0 1,1 0 0,-1 0 0,1 0 0,-1 0 0,0 0 0,1-1 0,0 1 0,-1-1 0,1 1-1,0 0 1,0-1 0,0 0 0,0 1 0,0-1 0,0 0 0,0 0 0,0 1 0,0-4-1,-1-2-187,1-1-1,0 1 1,0 0-1,0-1 1,1 1-1,0-1 0,1 1 1,0 0-1,0-1 1,0 1-1,1 0 1,4-11-1,5-28-412,-11 43 528,0 0 0,0 0 1,0 1-1,-1-1 0,1 0 0,-1 0 0,0 0 1,0 1-1,0-1 0,0 0 0,0 1 1,0-1-1,-1 1 0,1-1 0,-1 1 0,0 0 1,1 0-1,-4-4 0,-6-4-361,-1-1 1,-15-10 0,8 6-63,7 5-65,1-1 0,-19-22 0,25 28 596,-1 0-1,1 0 0,-1 0 0,-9-4 0,7 3-14,1 1-1,-1-1 0,-11-11 0,18 15-25,-1 1-1,1-1 0,0 0 1,0 0-1,0 1 0,0-1 0,0 0 1,0 0-1,0 0 0,0 0 0,1 0 1,-1 0-1,1 0 0,0 0 1,-1 0-1,1 0 0,0 0 0,0 0 1,0 0-1,1 0 0,0-4 1,-1 6 53,0-1 1,0 1 0,0-1 0,1 0 0,-1 1 0,0-1-1,0 1 1,1-1 0,-1 1 0,1-1 0,-1 0 0,0 1-1,1 0 1,-1-1 0,1 1 0,-1-1 0,1 1 0,0 0-1,-1-1 1,1 1 0,-1 0 0,1-1 0,0 1 0,-1 0-1,1 0 1,-1 0 0,1 0 0,0-1 0,-1 1 0,1 0-1,1 0 1,10 1 88</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36.965"/>
    </inkml:context>
    <inkml:brush xml:id="br0">
      <inkml:brushProperty name="width" value="0.2" units="cm"/>
      <inkml:brushProperty name="height" value="0.2" units="cm"/>
      <inkml:brushProperty name="color" value="#FFFFFF"/>
    </inkml:brush>
  </inkml:definitions>
  <inkml:trace contextRef="#ctx0" brushRef="#br0">0 10 4915,'458'9'9971,"-241"-9"-7269,141-1 2647,-227-7-5349,31-1 0,-140 9 0,-13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39.505"/>
    </inkml:context>
    <inkml:brush xml:id="br0">
      <inkml:brushProperty name="width" value="0.2" units="cm"/>
      <inkml:brushProperty name="height" value="0.2" units="cm"/>
      <inkml:brushProperty name="color" value="#FFFFFF"/>
    </inkml:brush>
  </inkml:definitions>
  <inkml:trace contextRef="#ctx0" brushRef="#br0">0 1 4915,'255'0'3103,"133"0"6856,-46 0-4999,-311 1-4960,0 3 0,0 0 0,0 2 0,35 11 0,-6-1 0,-49-14 0,0 0 0,0-1 0,16-1 0,-15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41.170"/>
    </inkml:context>
    <inkml:brush xml:id="br0">
      <inkml:brushProperty name="width" value="0.2" units="cm"/>
      <inkml:brushProperty name="height" value="0.2" units="cm"/>
      <inkml:brushProperty name="color" value="#FFFFFF"/>
    </inkml:brush>
  </inkml:definitions>
  <inkml:trace contextRef="#ctx0" brushRef="#br0">1420 1 8650,'-1420'79'0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52.331"/>
    </inkml:context>
    <inkml:brush xml:id="br0">
      <inkml:brushProperty name="width" value="0.2" units="cm"/>
      <inkml:brushProperty name="height" value="0.2" units="cm"/>
      <inkml:brushProperty name="color" value="#FFFFFF"/>
    </inkml:brush>
  </inkml:definitions>
  <inkml:trace contextRef="#ctx0" brushRef="#br0">0 0 11397,'1147'18'0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54.548"/>
    </inkml:context>
    <inkml:brush xml:id="br0">
      <inkml:brushProperty name="width" value="0.2" units="cm"/>
      <inkml:brushProperty name="height" value="0.2" units="cm"/>
      <inkml:brushProperty name="color" value="#FFFFFF"/>
    </inkml:brush>
  </inkml:definitions>
  <inkml:trace contextRef="#ctx0" brushRef="#br0">1 10 4915,'296'0'2666,"397"0"10827,-446 0-11630,-134-9-1863,-104 9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4:57.601"/>
    </inkml:context>
    <inkml:brush xml:id="br0">
      <inkml:brushProperty name="width" value="0.2" units="cm"/>
      <inkml:brushProperty name="height" value="0.2" units="cm"/>
      <inkml:brushProperty name="color" value="#FFFFFF"/>
    </inkml:brush>
  </inkml:definitions>
  <inkml:trace contextRef="#ctx0" brushRef="#br0">0 10 4915,'118'-9'4188,"269"9"2695,-346 3-5209,52 12 1,29 3 68,-111-16-1499,0 0 0,0 0 0,11 4-1,-12-2-22,1-1 0,-1-1 0,17 2 0,-16-4-229,14 2-233,47-4 1,-65 2 196,0-1 1,0-1 0,0 0 0,0 0 0,0 0 0,-1 0 0,1-1-1,-1 0 1,1-1 0,-1 1 0,7-7 0,-4 3-120,-1 1 133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17.904"/>
    </inkml:context>
    <inkml:brush xml:id="br0">
      <inkml:brushProperty name="width" value="0.2" units="cm"/>
      <inkml:brushProperty name="height" value="0.2" units="cm"/>
      <inkml:brushProperty name="color" value="#FFFFFF"/>
    </inkml:brush>
  </inkml:definitions>
  <inkml:trace contextRef="#ctx0" brushRef="#br0">1 0 4915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21.027"/>
    </inkml:context>
    <inkml:brush xml:id="br0">
      <inkml:brushProperty name="width" value="0.2" units="cm"/>
      <inkml:brushProperty name="height" value="0.2" units="cm"/>
      <inkml:brushProperty name="color" value="#FFFFFF"/>
    </inkml:brush>
  </inkml:definitions>
  <inkml:trace contextRef="#ctx0" brushRef="#br0">1 133 4915,'0'-2'0,"1"0"0,-1 0 0,1 1 0,-1-1 0,1 0 0,0 1 0,0-1 0,0 1 0,0-1 0,0 1 0,0 0 0,0-1 0,0 1 0,1 0 0,-1 0 0,0 0 0,1 0 0,-1 0 0,4-2 0,34-16 0,-33 16 0,27-10 79,1 0 0,1 3 0,35-7 0,-42 12 947,0 1 0,38 1 0,44-6 763,-79 5-843,1 2 1,56 2-1,-74 2-541,0 1 0,0 0 0,22 9 0,-21-6 141,0-1 0,29 5 1,23 3 1044,-47-8-696,1-1 0,31 3 1,-28-6-433,0 2 1,0 0 0,0 2 0,33 10 0,-31-9-435,0-1-1,0-2 1,1 0 0,45-3 0,-52 0-28,-170-2-1,-211 6 0,240 8 0,-79 1 0,87-12 0,-76-3 0,183 1-80,0 0 0,0 0 1,0-1-1,0 0 0,1 0 0,-1-1 1,1 0-1,-1 0 0,-5-4 1,-24-11-285,24 14 367</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23.584"/>
    </inkml:context>
    <inkml:brush xml:id="br0">
      <inkml:brushProperty name="width" value="0.2" units="cm"/>
      <inkml:brushProperty name="height" value="0.2" units="cm"/>
      <inkml:brushProperty name="color" value="#FFFFFF"/>
    </inkml:brush>
  </inkml:definitions>
  <inkml:trace contextRef="#ctx0" brushRef="#br0">0 11 4915,'5'-2'163,"-1"0"-1,0 0 0,1 1 1,-1 0-1,1 0 1,0 0-1,-1 1 1,1-1-1,0 1 1,-1 0-1,9 2 1,0-2 380,12 0-237,344 0 7353,-339 3-6758,0 1 1,45 11-1,-44-8 120,-1-1 1,39 3-1,150-1 775,-132-7-1796,-75-1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25.385"/>
    </inkml:context>
    <inkml:brush xml:id="br0">
      <inkml:brushProperty name="width" value="0.2" units="cm"/>
      <inkml:brushProperty name="height" value="0.2" units="cm"/>
      <inkml:brushProperty name="color" value="#FFFFFF"/>
    </inkml:brush>
  </inkml:definitions>
  <inkml:trace contextRef="#ctx0" brushRef="#br0">0 0 19477,'1263'0'0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53.313"/>
    </inkml:context>
    <inkml:brush xml:id="br0">
      <inkml:brushProperty name="width" value="0.1" units="cm"/>
      <inkml:brushProperty name="height" value="0.1" units="cm"/>
      <inkml:brushProperty name="color" value="#FFFFFF"/>
    </inkml:brush>
  </inkml:definitions>
  <inkml:trace contextRef="#ctx0" brushRef="#br0">1 119 6553,'20'-9'43,"0"0"-1,-1-1 1,36-23 0,20-12 267,-71 43-160,0 0 0,1 1 1,-1-1-1,1 1 0,-1 1 0,1-1 1,0 0-1,-1 1 0,9 1 0,-12-1-114,0 0 0,0 0 1,0 0-1,0 0 0,0 0 0,0 0 0,0 1 0,0-1 1,0 0-1,0 1 0,0-1 0,0 1 0,0-1 0,0 1 1,-1-1-1,1 1 0,0 0 0,0-1 0,-1 1 0,1 0 1,0 0-1,-1 0 0,1-1 0,-1 1 0,1 0 0,-1 0 0,1 0 1,-1 0-1,0 0 0,1 0 0,-1 0 0,0 0 0,0 0 1,0 0-1,0 0 0,0 0 0,0 0 0,0 0 0,0 0 1,0 0-1,0 0 0,-1 0 0,1 0 0,0 0 0,-1 0 0,1 0 1,-1-1-1,1 1 0,-1 0 0,0 1 0,0 0 27,0 0 0,0 0-1,0-1 1,-1 1 0,1 0-1,0-1 1,-1 1 0,0-1-1,1 1 1,-1-1 0,0 0-1,0 1 1,0-1 0,1 0-1,-1 0 1,0-1 0,-1 1-1,1 0 1,0-1 0,0 1-1,0-1 1,0 1 0,0-1-1,0 0 1,-1 0 0,1 0-1,0 0 1,0-1 0,0 1-1,0-1 1,-4 0 0,-2-1-68,-1-1-1,0 0 1,1 0 0,-1-1 0,1 0 0,-9-6-1,15 8 7,0 1 0,-1-1-1,1 1 1,0 0 0,-1-1-1,1 1 1,0 0-1,-1 0 1,0 1 0,-4-2-1,6 3 49,-1-1 0,1 1 0,-1-1 0,1 1 0,-1 0 0,1 0 0,-1-1 0,1 1 0,0 0 0,-1 0 0,1 1 0,0-1 0,0 0 0,0 0 0,0 1 0,0-1-1,0 0 1,-1 2 0,1-1-3,0-1 1,-1 1-1,1-1 0,-1 1 0,0-1 0,1 0 0,-1 0 0,0 0 0,-3 2 0,-11 6 531,17-6-464,-1 0-1,1 0 0,-1 0 0,1-1 1,0 1-1,0 0 0,1-1 1,-1 1-1,0-1 0,1 1 0,2 2 1,-3-3 14,1 1-63,-1-1 0,0 0 1,1 0-1,0 0 1,-1 0-1,1-1 0,0 1 1,0 0-1,0-1 1,0 1-1,0-1 0,0 0 1,0 1-1,1-1 1,-1 0-1,0-1 0,1 1 1,-1 0-1,4 0 1,1-1 116,1 1 1,-1-2-1,1 1 1,-1-1 0,8-2-1,-7 2-9,-1-1 0,1 2 0,0-1 0,10 1 0,-17 0-139,1 1 1,-1-1-1,0 0 0,0 0 1,0 1-1,0-1 1,0 1-1,0-1 1,0 1-1,1 0 1,-2-1-1,1 1 1,0 0-1,0 0 0,0 0 1,0-1-1,0 1 1,-1 0-1,1 0 1,0 0-1,-1 0 1,1 0-1,-1 0 0,1 1 1,-1-1-1,1 0 1,-1 0-1,0 0 1,0 0-1,1 1 1,-1-1-1,0 0 1,0 0-1,0 0 0,-1 3 1,0 5 234,0 0 0,0 0 0,-6 16 0,3-10-27,-1 5 59,3-8 29,0 1 1,-2-1-1,0 1 1,0-1-1,-1-1 1,-10 19 0,-9 5-133,17-26-161,0 0 1,1 1-1,0 0 0,1 0 1,-7 14-1,9-17-357,3-18-439,4-20-862,5 9 805,0 0 1,1 0 0,2 1-1,0 1 1,17-23 0,-12 19-157,-1 0 1,23-51 0,-37 67 731,0 0 0,0 0 1,0 0-1,-1 0 0,-1 0 0,1-1 0,-2-8 0,1 6-185,0 0 0,1 0 0,2-11 0,-3 21 419,1 0-1,-1 0 0,0 0 0,1 0 0,-1 0 0,0 0 0,1 0 0,-1 0 0,1 0 0,-1 0 0,1 0 0,0 0 0,-1 1 0,1-1 1,0 0-1,0 0 0,0 1 0,-1-1 0,1 1 0,2-2 0,-2 2 43,-1 0 0,1 0 1,-1 0-1,1 0 0,-1 0 1,1 0-1,-1 1 0,1-1 0,-1 0 1,1 0-1,-1 0 0,0 1 0,1-1 1,-1 0-1,1 1 0,-1-1 0,0 0 1,1 1-1,-1-1 0,1 0 1,-1 1-1,0-1 0,0 1 0,1-1 1,-1 1-1,0-1 0,0 1 0,1-1 1,-1 1-1,0-1 0,0 1 0,0-1 1,0 1-1,0-1 0,0 1 1,0-1-1,0 1 0,0-1 0,0 1 1,0-1-1,0 1 0,-1 0 0,1 6 201,0 1 1,-1-1-1,-1 0 0,1 0 0,-1 0 0,0 0 0,-1 0 0,-4 10 0,0-4 50,0 0-1,0-1 1,-13 16-1,18-26-206,0 0-1,0 0 1,-1 0-1,1 0 1,-1 0-1,1 0 1,-1-1 0,0 1-1,1-1 1,-1 0-1,0 0 1,0 0-1,0 0 1,0 0-1,0-1 1,0 1-1,0-1 1,0 0 0,0 0-1,0 0 1,0 0-1,-4-1 1,-7-2 377,0 0 0,0-1 1,-20-8-1,10 3-111,23 9-328,1 0-1,-1 0 0,1 0 1,0 0-1,-1 0 1,1 0-1,0 0 1,-1 0-1,1 0 0,0-1 1,-1 1-1,1 0 1,0 0-1,-1 0 0,1-1 1,0 1-1,0 0 1,-1 0-1,1-1 0,0 1 1,0 0-1,0 0 1,-1-1-1,1 1 0,0 0 1,0-1-1,0 1 1,0 0-1,0-1 1,-1 1-1,1-1 0,8-7-513,19-4-768,168-46-2076,-192 57 3375,0 0-1,0 0 1,0 0 0,1 1-1,-1 0 1,0-1 0,0 1 0,1 1-1,-1-1 1,4 1 0,-6-1-5,0 1 1,0-1 0,0 1-1,0 0 1,0-1 0,0 1-1,0 0 1,-1 0 0,1 0-1,0 0 1,0-1-1,-1 1 1,1 0 0,0 0-1,-1 0 1,1 0 0,-1 0-1,0 1 1,1-1 0,-1 0-1,0 0 1,0 0 0,1 0-1,-1 0 1,0 1 0,0-1-1,0 0 1,0 0-1,-1 0 1,1 2 0,-2 13 300,-1-1 1,-1 0-1,0 0 1,-1 0-1,-7 14 0,-11 39 517,14-11-170,8-44-331,-1 0 0,0 0 0,-7 21 0,7-29-264,0-1-1,0 0 1,0 0-1,-1 0 0,1 0 1,-1 0-1,0 0 1,0-1-1,0 0 0,-1 1 1,1-1-1,-1 0 0,1-1 1,-8 5-1,-22 5 411,28-11-387,1 0-1,-1 0 1,1 1-1,-1 0 0,1 0 1,-7 4-1,39-4 713,127-11-125,-145 8-844,1 1 1,0-1-1,0-1 0,-1 0 0,1-1 0,-1 0 1,0 0-1,0-1 0,0 0 0,10-7 0,-2 1-456,-11 5 500,0 1-1,0 0 1,0 0-1,0 1 0,1-1 1,0 2-1,0-1 1,0 1-1,0 0 0,16-1 1,-23 3 117,0 0 0,-1 0 0,1 0 0,0 0 0,0 0 0,0 0 0,-1 0 0,1 0 0,0 0 0,0 1 0,-1-1 0,1 0 0,0 1 0,0-1 1,-1 0-1,1 1 0,0-1 0,-1 1 0,1-1 0,0 1 0,-1-1 0,1 1 0,-1 0 0,1-1 0,-1 1 0,1 0 0,0 0 0,-1 1 4,0-1 0,0 0-1,0 0 1,0 0 0,-1 1 0,1-1-1,0 0 1,0 0 0,-1 0-1,1 1 1,-1-1 0,1 0-1,-1 0 1,1 0 0,-2 2 0,-3 3 42,1 0 1,-1 0 0,-1 0-1,-7 6 1,2-3 57,0-1 0,-1 0 0,-21 11 0,27-17-73,0 1-1,0-1 1,0 0 0,0-1 0,0 1-1,0-1 1,0 0 0,-1-1 0,1 0 0,-10 0-1,15 0-47,1 0-1,-1 0 0,0 0 1,0 0-1,0 0 0,1 0 1,-1-1-1,0 1 0,0 0 0,1 0 1,-1-1-1,0 1 0,0 0 1,1-1-1,-1 1 0,0-1 1,1 1-1,-1-1 0,1 1 1,-1-1-1,1 1 0,-1-1 1,1 0-1,-1 1 0,1-1 1,-1 0-1,1 1 0,0-1 1,-1 0-1,1 1 0,0-1 1,0 0-1,-1 0 0,1 0 1,0 1-1,0-1 0,0 0 1,0 0-1,0 1 0,0-1 0,0 0 1,0 0-1,1 0 0,-1 1 1,0-1-1,1-1 0,1-5-260,1 1-1,0 0 0,1-1 0,5-7 0,0 0-140,-6 6 180,0 1 0,0 0 1,-1 0-1,0-1 0,-1 1 1,0-1-1,1-11 0,-4-60-1574,0 30 458,1 36 978,1 1 0,1 0 0,0 0 0,1 0 0,0 0 0,0 0 0,7-16 0,-8 25 284,0 1-1,0-1 0,0 0 1,-1 0-1,1 0 1,-1 0-1,1 0 0,-1 0 1,0 0-1,-1-3 0,1 5 85,0 1-1,0 0 1,0-1-1,0 1 1,0 0-1,0-1 1,0 1-1,0 0 1,-1-1-1,1 1 1,0 0-1,0 0 0,0-1 1,-1 1-1,1 0 1,0 0-1,0-1 1,-1 1-1,1 0 1,0 0-1,0 0 1,-1 0-1,1-1 1,0 1-1,-1 0 1,1 0-1,0 0 0,-1 0 1,1 0-1,0 0 1,-1 0-1,1 0 1,-2 0 55,1 0 0,-1 1 0,1-1 0,-1 1 0,1 0 0,0-1 0,-1 1 1,1 0-1,0 0 0,-1 0 0,-1 2 0,1-2 23,-26 25 712,26-25-739,0 1 0,1-1 0,-1 1 0,1 0 0,0-1 1,0 1-1,-1 0 0,1 0 0,0 0 0,1 0 0,-1 0 0,0 0 0,1 0 0,-2 3 0,3-5-45,-1 1 0,1-1 0,-1 0 0,0 0 0,1 0 0,-1 0 0,0 0 0,1 0-1,-1 1 1,1-1 0,-1 0 0,0 0 0,1 0 0,-1 0 0,1 0 0,-1-1 0,1 1 0,-1 0 0,0 0 0,1 0 0,-1 0 0,0 0 0,1 0-1,-1-1 1,1 1 0,-1 0 0,0 0 0,1-1 0,-1 1 0,1-1 0,13-7-293,-7 3 90,1-1 226,1 0 0,0 1 1,0 0-1,1 0 0,17-6 1,-25 11 16,0-1 1,0 1 0,0 0-1,0 0 1,0 0 0,0 0 0,1 0-1,-1 0 1,0 0 0,0 1 0,0-1-1,0 1 1,0-1 0,-1 1-1,4 1 1,-3-1 1,0 1-1,0-1 1,-1 1-1,1 0 1,0 0 0,-1-1-1,1 1 1,-1 0-1,1 1 1,-1-1-1,0 0 1,0 0-1,0 0 1,0 1 0,1 3-1,7 38 799,2 9 2,-8-44-629,-1 1 0,0 0 0,-1 0 1,0-1-1,0 15 0,-1-15-29,0 0 0,0-1 0,1 1 1,1 0-1,-1-1 0,1 1 0,5 11 0,-3-2 322,-5-14-230,-5-11-489,1-3-123,1 0 0,0 0 0,0-1 0,1 0 0,1 0-1,-3-21 1,4 20 13,-1 0-1,-1 1 1,1-1-1,-2 1 1,1 0-1,-10-19 0,-56-75-2326,69 105 2649,-1-1 0,1 1 0,0-1 0,-1 1 0,1-1 0,0 1 0,0-1 0,-1 1 0,1-1 0,0 1 0,0-1 1,0 1-1,-1-1 0,1 1 0,0-1 0,0 1 0,0-1 0,0 0 0,0 1 0,0-1 0,0 1 0,1-1 0,-1 1 0,0-1 0,0 1 0,0-1 0,0 1 0,1-1 0,-1 1 0,1-2 1,0 2 22,0-1 1,0 1 0,0-1 0,0 1 0,0 0 0,0-1 0,0 1 0,0 0 0,0 0 0,0 0-1,0 0 1,0 0 0,1 0 0,0 0 0,38 9 825,-36-8-780,0 0 1,-1 1-1,1-1 1,-1 1-1,0-1 1,1 1 0,-1 0-1,0 1 1,0-1-1,0 0 1,0 1-1,-1 0 1,5 5 0,-5-5-8,-1 0 0,0 0 0,1 0 0,-1 0 0,0 0 0,-1 1 0,1-1 0,-1 0 0,1 1 0,-1-1 1,0 1-1,0-1 0,-1 0 0,1 1 0,-2 5 0,-1 9 348,-24 102 1779,22-104-1789,0-1 0,-1 0 0,0-1 0,-1 1 0,-14 20 1,20-33-358,0 0 0,-1-1 0,1 1 0,-1 0 0,0-1 0,1 1 0,-1-1 0,0 1 0,0-1 0,-3 2 0,4-3-56,1 1-1,-1-1 1,0 0 0,0 0-1,0 1 1,0-1-1,0 0 1,0 0-1,0 0 1,0 0-1,0 0 1,0 0 0,0 0-1,0-1 1,0 1-1,0 0 1,0 0-1,-1-1 1,0-1-60,0 1 1,0-1-1,0 0 0,0 0 0,1 1 1,-1-1-1,1 0 0,-1-1 1,1 1-1,-1 0 0,1 0 1,0-1-1,0 1 0,0 0 1,1-1-1,-1 1 0,0-5 1,-1-9-465,0 0 0,1 0 0,1 0 0,1 0 0,0 0 0,7-30 0,1-13-407,-12 81 1592,-2 0 0,0 0 0,-2 0 0,-13 32 1,3-17-39,-40 66 0,55-100-594,0-1 0,1 1 0,-1 0 0,0-1 0,-1 0 0,1 1 0,0-1 0,-1 0 0,-3 3 0,5-5-26,1 0 1,0 0-1,-1 0 1,1 0-1,0 0 1,-1 0-1,1 0 1,0 1 0,-1-1-1,1 0 1,0 0-1,0 0 1,-1 0-1,1-1 1,0 1-1,-1 0 1,1 0 0,0 0-1,-1 0 1,1 0-1,0 0 1,-1 0-1,1 0 1,0-1-1,0 1 1,-1 0-1,1 0 1,0 0 0,0-1-1,-1 1 1,1 0-1,0-1 1,-1 0-33,0-1 1,1 0-1,-1 1 0,1-1 1,-1 1-1,1-1 0,0 0 1,0 1-1,0-1 0,0-3 1,0-9-227,-1 0-180,1 1 1,0 0-1,2 0 1,4-23-1,-5 33 440,-1 0-1,1 1 1,0-1-1,0 0 0,1 1 1,-1-1-1,1 1 1,-1 0-1,1-1 0,0 1 1,0 0-1,-1 0 1,2 0-1,-1 0 1,0 0-1,0 1 0,1-1 1,-1 1-1,0-1 1,1 1-1,0 0 0,-1 0 1,1 0-1,0 0 1,-1 1-1,1-1 1,5 0-1,75 3 1490,-122 2-396,-226 9 1247,262-13-2329,-1 0 1,0 0-1,1-1 0,-1 1 0,1-1 1,-1 0-1,1 0 0,0 0 1,-4-2-1,6 3-26,1 0 1,-1-1-1,1 1 1,-1 0-1,1-1 0,0 1 1,-1-1-1,1 1 1,0 0-1,-1-1 1,1 1-1,0-1 1,-1 1-1,1-1 0,0 1 1,0-1-1,0 1 1,-1-1-1,1 1 1,0-1-1,0 0 0,0 1 1,0-1-1,0-1-29,1 1-1,-1 0 1,0-1-1,1 1 1,-1 0-1,1 0 1,0-1-1,-1 1 1,1 0-1,0 0 1,0 0-1,0 0 1,1-2-1,7-5-297,1-1-1,0 2 0,0-1 0,1 1 0,0 1 0,14-6 0,-13 6-117,0-1-1,0 0 1,0-1-1,-1 0 1,13-11-1,-9 5 27,0 1 0,1 0 0,0 2 0,1-1 0,24-10 0,-40 22 452,-1-1 0,1 0 0,0 1 1,0-1-1,0 0 0,0 1 0,0-1 1,-1 0-1,1 0 0,0 0 0,-1 0 1,1 0-1,0 0 0,-1 0 0,0 0 1,1 0-1,-1 0 0,1 0 0,-1 0 1,0 0-1,0 0 0,0 0 0,0-1 1,0 0-1,-5-26-392,0 15 351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27.561"/>
    </inkml:context>
    <inkml:brush xml:id="br0">
      <inkml:brushProperty name="width" value="0.2" units="cm"/>
      <inkml:brushProperty name="height" value="0.2" units="cm"/>
      <inkml:brushProperty name="color" value="#FFFFFF"/>
    </inkml:brush>
  </inkml:definitions>
  <inkml:trace contextRef="#ctx0" brushRef="#br0">0 45 4915,'158'1'5297,"165"-3"444,-300 0-5263,0-2 1,30-8 0,-33 7-311,1 1-1,-1 0 1,36-1-1,194-1 1370,-219 5-1407,-8 0 20,-13 1-131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29.327"/>
    </inkml:context>
    <inkml:brush xml:id="br0">
      <inkml:brushProperty name="width" value="0.2" units="cm"/>
      <inkml:brushProperty name="height" value="0.2" units="cm"/>
      <inkml:brushProperty name="color" value="#FFFFFF"/>
    </inkml:brush>
  </inkml:definitions>
  <inkml:trace contextRef="#ctx0" brushRef="#br0">1 64 4915,'184'-13'4887,"-99"7"-1956,98 6 0,51-3 1567,-133-13-4639,-69 10 281,0 1-1,34-1 0,86 8 407,68-3 84,-181-5-500,-29 2-123</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31.549"/>
    </inkml:context>
    <inkml:brush xml:id="br0">
      <inkml:brushProperty name="width" value="0.2" units="cm"/>
      <inkml:brushProperty name="height" value="0.2" units="cm"/>
      <inkml:brushProperty name="color" value="#FFFFFF"/>
    </inkml:brush>
  </inkml:definitions>
  <inkml:trace contextRef="#ctx0" brushRef="#br0">1 29 4915,'0'-1'36,"0"0"1,1-1-1,-1 1 1,0 0-1,1 0 0,-1 0 1,1 0-1,0-1 0,-1 1 1,1 0-1,0 0 1,0 0-1,-1 1 0,1-1 1,0 0-1,0 0 0,0 0 1,0 0-1,0 1 0,0-1 1,0 1-1,0-1 1,1 1-1,-1-1 0,0 1 1,0-1-1,0 1 0,1 0 1,-1 0-1,3 0 1,45-3 1513,-38 3-1284,678-1 10802,-325 3-7058,-337-1-4010,-17 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33.987"/>
    </inkml:context>
    <inkml:brush xml:id="br0">
      <inkml:brushProperty name="width" value="0.2" units="cm"/>
      <inkml:brushProperty name="height" value="0.2" units="cm"/>
      <inkml:brushProperty name="color" value="#FFFFFF"/>
    </inkml:brush>
  </inkml:definitions>
  <inkml:trace contextRef="#ctx0" brushRef="#br0">1 0 4915,'325'0'2716,"431"0"10739,-486 0-11604,-259 0-1851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36.996"/>
    </inkml:context>
    <inkml:brush xml:id="br0">
      <inkml:brushProperty name="width" value="0.2" units="cm"/>
      <inkml:brushProperty name="height" value="0.2" units="cm"/>
      <inkml:brushProperty name="color" value="#FFFFFF"/>
    </inkml:brush>
  </inkml:definitions>
  <inkml:trace contextRef="#ctx0" brushRef="#br0">1 1 4915,'288'0'3107,"146"0"6859,-53 0-5017,-364 0-4949</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38.961"/>
    </inkml:context>
    <inkml:brush xml:id="br0">
      <inkml:brushProperty name="width" value="0.2" units="cm"/>
      <inkml:brushProperty name="height" value="0.2" units="cm"/>
      <inkml:brushProperty name="color" value="#FFFFFF"/>
    </inkml:brush>
  </inkml:definitions>
  <inkml:trace contextRef="#ctx0" brushRef="#br0">0 47 4915,'1'0'30,"-1"-1"-1,0 1 1,1-1 0,-1 1-1,0 0 1,1-1-1,-1 1 1,0-1 0,1 1-1,-1 0 1,1 0 0,-1-1-1,1 1 1,-1 0-1,1 0 1,-1 0 0,1-1-1,-1 1 1,1 0 0,-1 0-1,1 0 1,-1 0-1,1 0 1,0 0 0,17-2 535,-16 2-429,366-2 7517,-193 4-3592,-128-4-3466,-1-1 0,69-14 0,-45 8-185,0 3 1,139 5-1,-93 3-189,-73-3-118,-22 0 13,1 1 1,32 4 0,-44-2-109</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41.118"/>
    </inkml:context>
    <inkml:brush xml:id="br0">
      <inkml:brushProperty name="width" value="0.2" units="cm"/>
      <inkml:brushProperty name="height" value="0.2" units="cm"/>
      <inkml:brushProperty name="color" value="#FFFFFF"/>
    </inkml:brush>
  </inkml:definitions>
  <inkml:trace contextRef="#ctx0" brushRef="#br0">0 0 18190,'1350'0'0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43.428"/>
    </inkml:context>
    <inkml:brush xml:id="br0">
      <inkml:brushProperty name="width" value="0.2" units="cm"/>
      <inkml:brushProperty name="height" value="0.2" units="cm"/>
      <inkml:brushProperty name="color" value="#FFFFFF"/>
    </inkml:brush>
  </inkml:definitions>
  <inkml:trace contextRef="#ctx0" brushRef="#br0">0 2 4915,'159'-1'5711,"159"2"-867,-290 0-4012,132 9 2447,192 5 77,-340-15-3356,-2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46.535"/>
    </inkml:context>
    <inkml:brush xml:id="br0">
      <inkml:brushProperty name="width" value="0.2" units="cm"/>
      <inkml:brushProperty name="height" value="0.2" units="cm"/>
      <inkml:brushProperty name="color" value="#FFFFFF"/>
    </inkml:brush>
  </inkml:definitions>
  <inkml:trace contextRef="#ctx0" brushRef="#br0">1 1 4915,'40'0'1176,"228"9"4396,-224-1-4419,-32-5-670,0 0 1,19 1-1,150 3 3554,235-6 597,-256-18-4634,-128 13 0,-11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48.343"/>
    </inkml:context>
    <inkml:brush xml:id="br0">
      <inkml:brushProperty name="width" value="0.2" units="cm"/>
      <inkml:brushProperty name="height" value="0.2" units="cm"/>
      <inkml:brushProperty name="color" value="#FFFFFF"/>
    </inkml:brush>
  </inkml:definitions>
  <inkml:trace contextRef="#ctx0" brushRef="#br0">1 8 4915,'0'0'37,"1"-1"0,-1 1 1,0-1-1,1 1 0,-1-1 0,1 1 0,-1-1 0,1 1 1,-1 0-1,1-1 0,-1 1 0,1 0 0,-1 0 0,1-1 1,-1 1-1,1 0 0,-1 0 0,1 0 0,0 0 0,-1 0 1,1 0-1,-1 0 0,1 0 0,0 0 0,19-1 487,-19 1-471,27 1 829,0 2 0,0 1 1,-1 2-1,34 10 1,-29-7 158,-1-2 0,61 7 0,263-12 5647,-171-4-4395,-157 3-2293,0-2 0,0 0 0,0-2 0,42-10 0,-53 9 0,0 2 0,1 0 0,-1 1 0,1 0 0,21 3 0,-17-1 0,0-1 0,31-4 0,-42 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7:56.198"/>
    </inkml:context>
    <inkml:brush xml:id="br0">
      <inkml:brushProperty name="width" value="0.1" units="cm"/>
      <inkml:brushProperty name="height" value="0.1" units="cm"/>
      <inkml:brushProperty name="color" value="#FFFFFF"/>
    </inkml:brush>
  </inkml:definitions>
  <inkml:trace contextRef="#ctx0" brushRef="#br0">6 18 6553,'145'0'4566,"-160"-4"-3130,-32-9-113,-34 12 840,73 1-2123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50.211"/>
    </inkml:context>
    <inkml:brush xml:id="br0">
      <inkml:brushProperty name="width" value="0.2" units="cm"/>
      <inkml:brushProperty name="height" value="0.2" units="cm"/>
      <inkml:brushProperty name="color" value="#FFFFFF"/>
    </inkml:brush>
  </inkml:definitions>
  <inkml:trace contextRef="#ctx0" brushRef="#br0">1309 8 4915,'0'0'24,"0"-1"0,0 1 0,0 0 1,0-1-1,-1 1 0,1 0 0,0-1 0,0 1 0,-1 0 0,1-1 0,0 1 1,-1 0-1,1-1 0,0 1 0,0 0 0,-1 0 0,1 0 0,-1-1 0,1 1 1,0 0-1,-1 0 0,1 0 0,0 0 0,-1 0 0,1 0 0,-1 0 0,1 0 1,-1 0-1,-15-2 609,13 2-464,-35 0 737,0 1-1,0 2 1,0 2 0,0 1-1,1 2 1,-60 21 0,80-25-308,-1 0 0,0-2 0,0 0 0,0-1 1,0-1-1,-23-2 0,-8 0 423,-265 16 3951,219-5-4972,-177-6 0,230-11 0,17 2 0,13 4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51.916"/>
    </inkml:context>
    <inkml:brush xml:id="br0">
      <inkml:brushProperty name="width" value="0.2" units="cm"/>
      <inkml:brushProperty name="height" value="0.2" units="cm"/>
      <inkml:brushProperty name="color" value="#FFFFFF"/>
    </inkml:brush>
  </inkml:definitions>
  <inkml:trace contextRef="#ctx0" brushRef="#br0">1 1 4915,'0'0'17,"0"0"-1,0 0 0,0 0 1,0 0-1,0 0 1,0 0-1,0 0 1,0 0-1,0 0 1,0 0-1,0 1 1,0-1-1,0 0 1,0 0-1,0 0 1,0 0-1,0 0 0,0 0 1,0 0-1,0 1 1,0-1-1,0 0 1,0 0-1,0 0 1,0 0-1,0 0 1,0 0-1,0 0 1,0 0-1,0 1 1,0-1-1,0 0 1,0 0-1,0 0 0,0 0 34,0 0-34,1 0 1,-1 0-1,0 0 1,0 0-1,0 0 1,0 1-1,0-1 1,0 0-1,0 0 1,0 0-1,0 0 0,1 0 1,-1 0-1,0 0 1,11 2 405,11 0 310,204 2 2274,115-6 5982,-60 1-4987,32 1-4001,-303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53.269"/>
    </inkml:context>
    <inkml:brush xml:id="br0">
      <inkml:brushProperty name="width" value="0.2" units="cm"/>
      <inkml:brushProperty name="height" value="0.2" units="cm"/>
      <inkml:brushProperty name="color" value="#FFFFFF"/>
    </inkml:brush>
  </inkml:definitions>
  <inkml:trace contextRef="#ctx0" brushRef="#br0">0 54 4915,'11'-1'699,"0"0"0,-1-1-1,17-4 1,16-3 364,204-4 3179,-154 10-2155,99 3 1629,21-1 297,-91-16-3907,21 17-106,-135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55.178"/>
    </inkml:context>
    <inkml:brush xml:id="br0">
      <inkml:brushProperty name="width" value="0.2" units="cm"/>
      <inkml:brushProperty name="height" value="0.2" units="cm"/>
      <inkml:brushProperty name="color" value="#FFFFFF"/>
    </inkml:brush>
  </inkml:definitions>
  <inkml:trace contextRef="#ctx0" brushRef="#br0">1 49 4915,'0'-1'31,"0"1"0,0-1-1,1 0 1,-1 1 0,0-1 0,0 0 0,1 1-1,-1-1 1,0 0 0,1 1 0,-1-1-1,1 1 1,-1-1 0,1 1 0,-1-1 0,1 1-1,-1-1 1,1 1 0,-1-1 0,1 1-1,0 0 1,-1-1 0,1 1 0,0 0 0,-1 0-1,1-1 1,0 1 0,-1 0 0,2 0 0,25-3 885,-22 3-744,382-2 7499,-198 4-3988,-57-1-2434,140-3 2158,-256 1-3541,0-2 0,-1 0 1,31-10-1,-24 6 79,-12 4 57</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5:56.613"/>
    </inkml:context>
    <inkml:brush xml:id="br0">
      <inkml:brushProperty name="width" value="0.2" units="cm"/>
      <inkml:brushProperty name="height" value="0.2" units="cm"/>
      <inkml:brushProperty name="color" value="#FFFFFF"/>
    </inkml:brush>
  </inkml:definitions>
  <inkml:trace contextRef="#ctx0" brushRef="#br0">0 98 4915,'1'-2'36,"-1"1"0,0-1-1,1 1 1,-1-1 0,1 0 0,0 1-1,0-1 1,-1 1 0,1 0 0,0-1 0,0 1-1,0 0 1,0-1 0,1 1 0,-1 0-1,0 0 1,0 0 0,1 0 0,-1 0-1,1 0 1,-1 0 0,1 1 0,-1-1 0,1 1-1,-1-1 1,4 0 0,7-2 489,0 0 0,19-2 0,-19 3-311,42-4 1958,94 2 0,-95 4-1168,0-1 0,59-11 0,-25-2-199,0 4 0,1 4-1,100 6 1,-182 0-751,0 1 0,-1 0 1,1 0-1,0 0 0,0 1 1,-1 0-1,1 0 0,6 3 1,-4 0-36</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04.876"/>
    </inkml:context>
    <inkml:brush xml:id="br0">
      <inkml:brushProperty name="width" value="0.2" units="cm"/>
      <inkml:brushProperty name="height" value="0.2" units="cm"/>
      <inkml:brushProperty name="color" value="#FFFFFF"/>
    </inkml:brush>
  </inkml:definitions>
  <inkml:trace contextRef="#ctx0" brushRef="#br0">1 2 4915,'114'-1'2836,"216"7"4577,-295-1-6035,66 17 1,-62-12 70,43 6 0,281 5 669,-109-21-2118,-244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06.256"/>
    </inkml:context>
    <inkml:brush xml:id="br0">
      <inkml:brushProperty name="width" value="0.2" units="cm"/>
      <inkml:brushProperty name="height" value="0.2" units="cm"/>
      <inkml:brushProperty name="color" value="#FFFFFF"/>
    </inkml:brush>
  </inkml:definitions>
  <inkml:trace contextRef="#ctx0" brushRef="#br0">1 0 4915,'275'0'2766,"368"0"10650,-414 0-11576,-67 9-1840,-139-9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07.673"/>
    </inkml:context>
    <inkml:brush xml:id="br0">
      <inkml:brushProperty name="width" value="0.2" units="cm"/>
      <inkml:brushProperty name="height" value="0.2" units="cm"/>
      <inkml:brushProperty name="color" value="#FFFFFF"/>
    </inkml:brush>
  </inkml:definitions>
  <inkml:trace contextRef="#ctx0" brushRef="#br0">1 13 4915,'56'-9'2295,"157"5"888,111 6 5691,-69 0-5204,-169-1-3670,112 16 0,-90-5 0,-89-10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09.252"/>
    </inkml:context>
    <inkml:brush xml:id="br0">
      <inkml:brushProperty name="width" value="0.2" units="cm"/>
      <inkml:brushProperty name="height" value="0.2" units="cm"/>
      <inkml:brushProperty name="color" value="#FFFFFF"/>
    </inkml:brush>
  </inkml:definitions>
  <inkml:trace contextRef="#ctx0" brushRef="#br0">1 66 4915,'0'-2'24,"0"1"1,1-1-1,-1 1 0,1-1 0,-1 1 1,1-1-1,-1 1 0,1-1 0,0 1 1,0 0-1,0-1 0,0 1 0,0 0 1,0 0-1,0 0 0,0-1 0,0 1 1,0 0-1,1 0 0,-1 1 1,0-1-1,1 0 0,-1 0 0,1 1 1,-1-1-1,1 1 0,-1-1 0,1 1 1,-1 0-1,1-1 0,2 1 0,7-2 308,1 1 0,-1 1 0,14 0-1,-16 0-121,345-8 8341,-25 0-3001,-194 8-5082,190-1 672,-238-7-1140,-63 4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10.949"/>
    </inkml:context>
    <inkml:brush xml:id="br0">
      <inkml:brushProperty name="width" value="0.2" units="cm"/>
      <inkml:brushProperty name="height" value="0.2" units="cm"/>
      <inkml:brushProperty name="color" value="#FFFFFF"/>
    </inkml:brush>
  </inkml:definitions>
  <inkml:trace contextRef="#ctx0" brushRef="#br0">0 20 4915,'104'-7'4491,"-27"0"-2210,566 2 6964,-392 6-7240,-240-1-2005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11.263"/>
    </inkml:context>
    <inkml:brush xml:id="br0">
      <inkml:brushProperty name="width" value="0.1" units="cm"/>
      <inkml:brushProperty name="height" value="0.1" units="cm"/>
      <inkml:brushProperty name="color" value="#FFFFFF"/>
    </inkml:brush>
  </inkml:definitions>
  <inkml:trace contextRef="#ctx0" brushRef="#br0">652 173 6553,'-1'32'1372,"0"-21"-988,1 0-1,0 1 0,0-1 1,1 0-1,1 1 0,0-1 1,0 0-1,1 0 0,5 11 1,-5-11 116,0 0 1,0-1-1,-1 1 1,-1 0 0,1 0-1,-2 0 1,0 0 0,-2 21-1,1 1 601,2-6-202,-1 35 152,-1-58-945,1 0 0,-1 1 0,1-1 0,-1 0 0,-1 0 1,1 0-1,-1 0 0,1 0 0,-1 0 0,-4 7 0,5-10-99,0 0 1,0 0-1,0-1 0,0 1 0,-1 0 0,1 0 0,0-1 0,0 1 0,0-1 0,-1 1 1,1-1-1,0 1 0,-1-1 0,1 0 0,0 0 0,-1 1 0,1-1 0,0 0 0,-1 0 1,1-1-1,0 1 0,-1 0 0,1 0 0,0 0 0,-1-1 0,1 1 0,0-1 0,0 1 1,-1-1-1,-1-1 0,-6-3-333,0 0 0,0-1 0,-8-8 0,2 3 63,-6-3-443,8 4 698,0 1 1,-29-13 0,30 17-44,-5-3-216,0 0 1,-29-18 0,-80-61-2396,123 85 2695,-1 0 0,1 0 1,0 0-1,-1 0 0,1 1 1,-1-1-1,0 1 0,1 0 0,-1 0 1,0 0-1,0 1 0,0-1 1,0 1-1,-6 0 0,8 0 7,0 1 0,-1-1 0,1 0 0,0 1 0,0-1 0,0 1 0,0 0 0,0 0 0,0 0 0,0 0 0,0 0 0,0 0 0,0 1 0,1-1 0,-1 1-1,1-1 1,-1 1 0,1-1 0,-1 1 0,1 0 0,0 0 0,0 0 0,0 0 0,0 0 0,0 0 0,-1 3 0,0 3 92,-1-1 1,0 0-1,0 1 0,-4 6 1,6-13-115,1 0 0,0 0 1,-1 0-1,1 0 0,-1 0 1,1 0-1,-1-1 1,0 1-1,1 0 0,-1 0 1,0-1-1,0 1 0,1 0 1,-1-1-1,0 1 0,0-1 1,0 1-1,0-1 0,0 1 1,0-1-1,0 0 0,0 0 1,0 1-1,0-1 1,0 0-1,0 0 0,0 0 1,0 0-1,0 0 0,0 0 1,0 0-1,0 0 0,0-1 1,0 1-1,0 0 0,0 0 1,0-1-1,0 1 1,0-1-1,1 1 0,-1-1 1,0 1-1,-1-2 0,0 0-80,0-1-1,0 1 1,1-1-1,-1 1 1,0-1 0,1 0-1,0 0 1,0 0-1,0 0 1,0 0-1,0 0 1,0 0-1,1 0 1,0 0-1,-1 0 1,1 0-1,1-5 1,-1-3-265,1 0 1,0-1-1,5-15 0,1 7-137,0 1 0,1 0 0,1 1 0,19-29-1,14-29-862,-41 73 1253,0 0-1,0 0 1,0 0 0,0-1 0,-1 1 0,1-1 0,-1 1 0,0 0 0,0-1 0,0 1 0,-1 0 0,1-1-1,-1 1 1,0 0 0,0-1 0,0 1 0,0 0 0,0 0 0,-1 0 0,0 0 0,-2-4 0,-3-2-108,1 0 0,-2 0 0,1 1 0,-1 0 1,-10-7-1,18 14 196,-1 1 1,1 0-1,0 0 1,0 0-1,0 0 1,-1 0-1,1 0 0,0 0 1,0 0-1,0 0 1,-1-1-1,1 1 1,0 0-1,0 0 1,0 0-1,-1 0 1,1 0-1,0 0 0,0 0 1,-1 1-1,1-1 1,0 0-1,0 0 1,0 0-1,-1 0 1,1 0-1,0 0 1,0 0-1,0 0 0,0 0 1,-1 1-1,1-1 1,0 0-1,0 0 1,0 0-1,0 0 1,-1 1-1,1-1 1,0 0-1,0 0 0,0 0 1,0 0-1,0 1 1,0-1-1,0 0 1,0 0-1,0 1 1,0-1-1,0 0 1,0 0-1,0 0 0,0 1 1,0-1-1,0 0 1,0 0-1,0 0 1,0 1-1,0-1 1,0 0-1,-1 21 819,1-17-549,-3 70 2949,-22 118 0,18-167-2840,4-18-321,4-12-736,7-29-69,-3-1-1,0 0 0,-1-47 1,-4 80 712,0 0 0,0 0 1,0 0-1,0 0 0,1 0 0,-1 1 1,0-1-1,1 0 0,0 0 0,-1 1 1,1-1-1,1-2 0,-2 4 29,0 0 0,0 0 0,1 0 0,-1-1 0,0 1 0,0 0 0,0 0 0,1 0 0,-1 0 0,0 0 0,0-1 0,0 1 0,1 0 0,-1 0 0,0 0 0,0 0 0,1 0 0,-1 0 0,0 0 0,1 0 0,-1 0 0,0 0 0,0 0 0,1 0-1,-1 0 1,0 0 0,0 0 0,1 0 0,-1 0 0,0 1 0,11 10 320,-9-6-194,0 0 0,0 0 0,0 0 0,0 0 1,-1 0-1,0 1 0,0-1 0,0 9 0,-2 49 979,-1-32-628,3-16-387,-2 27 333,1-40-403,0-1-1,0 0 1,0 0-1,-1 0 1,1 0 0,0 0-1,0 0 1,-1 0 0,1 1-1,-1-1 1,1 0 0,-1 0-1,0 0 1,1-1 0,-1 1-1,0 0 1,1 0 0,-1 0-1,0 0 1,0-1-1,0 1 1,0 0 0,0-1-1,0 1 1,0-1 0,0 1-1,0-1 1,-2 1 0,2-1-48,0 0 0,0 0 1,0 0-1,0 0 0,0-1 1,0 1-1,0 0 0,0-1 1,0 1-1,0-1 0,0 1 1,0-1-1,0 1 1,0-1-1,1 0 0,-1 1 1,0-1-1,0 0 0,1 0 1,-1 0-1,0 1 0,1-1 1,-1 0-1,1 0 0,-1 0 1,1 0-1,-1-2 0,-10-32-869,10 28 704,-7-21-467,1 3 25,1 0-1,1 0 1,-3-51-1,8 72 551,0 0 0,0 0 0,1 1 0,-1-1 0,1 0 0,0 1 0,0-1 0,0 0 0,0 1 0,1-1 0,0 1 0,-1 0 0,1-1 0,0 1 0,5-5 0,-4 5 213,0 1-1,1-1 1,-1 1 0,0 0 0,1 0 0,-1 0 0,1 1 0,-1-1 0,1 1 0,0 0-1,0 0 1,-1 0 0,1 1 0,0-1 0,6 1 0,142-1 2732,-120 3-2305,-1 1 1,57 13-1,-85-16-500,0 1 0,0 0 0,0 0-1,-1 0 1,1 0 0,0 0 0,-1 1 0,1-1 0,-1 1 0,1 0-1,-1 0 1,0-1 0,0 2 0,1-1 0,-1 0 0,-1 0 0,1 1 0,0-1-1,1 3 1,-1 1 51,-1-1 0,1 0 0,-1 0 0,0 1 0,-1-1-1,1 0 1,-1 1 0,0-1 0,-1 10 0,-3 12 676,-7 32 0,-3 11 195,14-67-1019,0 0-1,-1 0 0,1-1 1,-1 1-1,0 0 1,0 0-1,0 0 1,-1-1-1,1 1 0,-3 3 1,3-5 17,1 0 0,-1-1 0,0 1 1,0-1-1,1 1 0,-1-1 0,0 0 1,0 1-1,0-1 0,1 0 0,-1 1 1,0-1-1,0 0 0,0 0 0,0 0 1,0 0-1,0 0 0,0 0 0,1 0 0,-1 0 1,0 0-1,0 0 0,0-1 0,0 1 1,0 0-1,1 0 0,-1-1 0,0 1 1,0-1-1,0 1 0,1-1 0,-1 1 1,0-1-1,1 1 0,-1-1 0,0 0 1,1 1-1,-1-1 0,0 0 0,-14-16-961,0 0-1,1 0 1,1-1 0,-19-34-1,3 6-446,8 9 275,16 26 913,-1 1-1,0 0 1,-1 0 0,-13-16-1,19 26 253,1-1 0,0 1 1,0 0-1,-1 0 0,1-1 0,0 1 0,-1 0 0,1 0 1,0 0-1,-1 0 0,1-1 0,0 1 0,-1 0 0,1 0 1,0 0-1,-1 0 0,1 0 0,0 0 0,-1 0 0,1 0 0,-1 0 1,1 0-1,0 0 0,-1 0 0,1 0 0,0 0 0,-1 0 1,1 0-1,0 1 0,-1-1 0,-9 11 510,-2 21 455,11-29-847,-48 188 3009,28-101-2344,1-7-74,17-160-4810,4 18 2751,0 8-7,-1 1 1,-12-83-1,11 127 1340,-1-1 0,0 1 0,0 0-1,-1 0 1,-3-6 0,6 11 29,-1 0 0,1 0 0,-1 0-1,1 1 1,-1-1 0,0 0 0,0 0 0,1 0 0,-1 1-1,0-1 1,0 0 0,0 1 0,0-1 0,0 1 0,-2-2-1,2 2 1,1 0-1,-1 0 0,0 1 1,0-1-1,1 0 0,-1 0 0,0 0 1,1 1-1,-1-1 0,0 0 0,1 1 1,-1-1-1,0 0 0,1 1 1,-1-1-1,1 1 0,-1-1 0,0 1 1,1-1-1,-1 1 0,1-1 0,0 1 1,-1 0-1,1-1 0,0 1 1,-1 1-1,-2 3 183,1 1 0,-1-1 0,2 1 1,-1 0-1,0 0 0,1-1 0,0 1 0,0 7 1,1 54 1095,0-39-677,1 8 458,1 0 1,1 0 0,17 69 0,-15-86-793,1-1 1,0 1-1,2-2 1,0 1-1,1-1 1,1 0-1,0-1 1,2 0-1,12 15 1,-23-30-335,0 0 0,-1 0 0,1 0 0,0 0-1,0-1 1,0 1 0,0 0 0,0 0 0,1-1 0,-1 1 0,0 0 0,0-1 0,0 1 0,0-1 0,1 0-1,-1 1 1,0-1 0,1 0 0,-1 0 0,0 0 0,0 0 0,1 0 0,-1 0 0,0 0 0,1 0 0,-1 0-1,0-1 1,0 1 0,1 0 0,-1-1 0,0 1 0,0-1 0,0 0 0,0 1 0,1-1 0,-1 0 0,0 0-1,0 1 1,-1-1 0,1 0 0,0 0 0,1-2 0,5-5-557,-1-1 0,0 0 0,0 0 0,5-14-1,-3 9 222,24-42-1699,29-54-244,-55 98 1967,-1-1 0,-1 0 0,0 0 0,0 0-1,-1-1 1,2-25 0,-5 35 165,0 1 0,0-1 0,-1 1-1,1-1 1,-1 0 0,0 1 0,0-1 0,0 1-1,0 0 1,0-1 0,-1 1 0,0 0 0,0 0-1,0 0 1,-2-3 0,0 1-44,-1 1 0,1-1 0,-1 1 0,0 0 0,0 1 0,0-1 0,-1 1 0,-5-2 0,-11-4 122,0 1 0,0 2 1,-38-7-1,50 11 367,-1 0-111,-1-1 20,1 1 0,-1 1 0,1-1-1,-17 2 1,25 0-99,1 0 0,0 0 0,-1 1 1,1-1-1,0 1 0,-1-1 0,1 1 0,0 0 0,-1 0 0,1 0 0,0 0 0,0 1 0,0-1 0,0 0 0,0 1 0,0-1 0,1 1 0,-1 0 0,0 0 0,1 0 1,-1-1-1,1 1 0,0 1 0,0-1 0,-1 0 0,1 0 0,0 3 0,-4 14 653,1 0 0,1 0-1,-1 26 1,-6 33 1126,9-75-1723,0 1-1,1-1 1,-1 1-1,1-1 0,-1 1 1,1-1-1,0 1 1,1-1-1,-1 1 1,2 5-1,-2-8-36,1 0-1,0 1 1,0-1 0,0 0-1,0 1 1,1-1 0,-1 0-1,0 0 1,0 0 0,1 0-1,-1 0 1,1 0 0,-1-1-1,1 1 1,-1 0 0,1-1-1,-1 1 1,1-1 0,-1 0-1,1 1 1,0-1 0,-1 0-1,1 0 1,3 0-1,245 1 4717,-129-3-3406,-111 2-1427,-3 0-105,-1 0 1,1 0 0,-1-1 0,12-2-1,-16 2 100,0 1 1,0-1-1,0 0 0,0 0 0,-1 0 0,1 0 0,0 0 1,-1 0-1,1-1 0,-1 1 0,1 0 0,-1-1 0,0 1 1,1-1-1,-1 0 0,0 1 0,0-1 0,0 0 0,0 0 1,0-1-1,3-10-390,0 0 1,-1 0-1,0-1 1,-1 1-1,-1 0 1,0-1-1,-1 1 1,0-1-1,-3-15 1,2 19 129,0 0 0,-1 1 0,-1-1 0,1 1 0,-2 0 0,1 0 1,-1 0-1,-1 0 0,1 1 0,-1-1 0,-1 1 0,0 1 0,-10-12 0,15 18 342,-1-1 0,1 1 0,-1 0-1,0-1 1,0 1 0,0 0 0,0 0 0,0 0-1,0 0 1,0 0 0,0 1 0,0-1 0,0 1-1,0-1 1,-1 1 0,1 0 0,0 0 0,0 0 0,0 0-1,-4 1 1,2 0 48,0 0-1,1 0 1,-1 1-1,0-1 1,1 1-1,0 0 1,-1 0 0,1 1-1,0-1 1,-5 5-1,-1 3 121,1-1 1,0 1-1,0 1 0,1-1 1,0 1-1,-5 14 0,-1 10 644,1 0 1,-9 47-1,12-43-469,5-17 51,4-22-439,0 0 0,0 0 0,0 0 0,0 0 0,0 1-1,0-1 1,0 0 0,0 0 0,0 0 0,0 0 0,0 1 0,0-1 0,0 0 0,0 0 0,0 0 0,0 1 0,0-1-1,0 0 1,0 0 0,0 0 0,0 0 0,0 0 0,0 1 0,0-1 0,1 0 0,-1 0 0,0 0 0,0 0 0,0 0 0,0 1-1,0-1 1,1 0 0,-1 0 0,0 0 0,0 0 0,0 0 0,0 0 0,1 0 0,-1 0 0,0 0 0,0 0 0,0 0-1,0 0 1,1 0 0,-1 0 0,0 0 0,0 0 0,0 0 0,0 0 0,1 0 0,-1 0 0,0 0 0,0 0 0,0 0-1,1 0 1,-1 0 0,0 0 0,0 0 0,0 0 0,0 0 0,0-1 0,1 1 0,-1 0 0,0 0 0,0 0 0,0 0-1,0 0 1,0-1 0,12-10-1065,-12 11 1062,105-137-5499,-34 42 3603,-55 74 1514,86-118-1645,-136 176 3826,4-6-794,17-16-283,-12 13 279,1 0 1,1 2-1,-31 55 0,48-69-555,6-16-439,0 0 0,0 1-1,0-1 1,0 0-1,0 0 1,0 0 0,0 0-1,0 0 1,0 0-1,0 0 1,0 1 0,0-1-1,0 0 1,0 0 0,0 0-1,0 0 1,0 0-1,0 0 1,0 0 0,0 0-1,0 1 1,0-1-1,0 0 1,0 0 0,1 0-1,-1 0 1,0 0-1,0 0 1,0 0 0,0 0-1,0 0 1,0 0 0,0 0-1,0 0 1,0 1-1,0-1 1,1 0 0,-1 0-1,0 0 1,0 0-1,0 0 1,0 0 0,0 0-1,0 0 1,0 0-1,0 0 1,1 0 0,-1 0-1,0 0 1,0 0 0,0 0-1,0 0 1,0 0-1,0 0 1,0 0 0,0 0-1,1-1 1,-1 1-1,2-1-103,0-1 0,1 0-1,-1 0 1,0 0-1,0 0 1,0 0 0,0 0-1,2-4 1,13-20-1234,25-47-1,-38 63 1199,1 0 0,-1-1 0,-1 1 0,0-1 0,0 0 0,-1 1 0,0-1-1,0-16 1,-2 27 148,0 0 1,0-1-1,0 1 0,0-1 0,0 1 0,0 0 0,0-1 0,0 1 0,0-1 0,0 1 1,0-1-1,0 1 0,0 0 0,-1-1 0,1 1 0,0-1 0,0 1 0,0 0 0,-1-1 1,1 1-1,0 0 0,0-1 0,-1 1 0,1 0 0,0-1 0,-1 1 0,1 0 0,0 0 1,-1-1-1,1 1 0,0 0 0,-1 0 0,1 0 0,-1-1 0,0 1 0,0 0 6,1 0-1,-1 1 1,0-1-1,0 0 1,1 1-1,-1-1 1,0 0-1,0 1 1,1-1-1,-1 1 1,0-1-1,1 1 1,-1-1-1,1 1 1,-1 0-1,1-1 1,-1 2-1,0-2 7,0 1 0,1 0 0,-1-1 0,1 1 0,-1 0 0,1 0 0,-1-1 0,1 1 0,-1 0 1,1 0-1,0 0 0,0 0 0,-1-1 0,1 1 0,0 0 0,0 0 0,0 0 0,0 0 0,0 0 0,0 0 0,0 0 0,0 0 0,0-1 0,1 1 0,-1 0 0,0 0 0,0 0 0,1 0 0,-1-1 0,1 1 1,-1 0-1,1 0 0,-1-1 0,1 1 0,-1 0 0,1 0 0,0-1 0,-1 1 0,1-1 0,0 1 0,0-1 0,0 1 0,15 4 513,-1-1-1,1 0 1,0-1-1,0-1 1,31 0-1,-9 0-177,1 3-83,-25-3-143,0 0 0,0-1 0,-1 0 0,25-3 0,-58-3 1296,-138-2-46,29 4-660,125 3-830,1-1-1,-1 1 0,1-1 1,0 1-1,0-1 1,-1 0-1,-2-2 0,5 3 89,1 0 0,0 0-1,0 0 1,0 0-1,0 0 1,-1-1-1,1 1 1,0 0-1,0 0 1,0 0-1,0 0 1,0-1-1,-1 1 1,1 0 0,0 0-1,0 0 1,0-1-1,0 1 1,0 0-1,0 0 1,0 0-1,0-1 1,0 1-1,0 0 1,0 0-1,0 0 1,0-1 0,0 1-1,0 0 1,0 0-1,0-1 1,0 1-1,0 0 1,0 0-1,0-1 1,12-9-369,-4 6 374,-1 0 1,1 1 0,0-1 0,0 2-1,0-1 1,0 1 0,1 0-1,-1 1 1,1 0 0,-1 0 0,1 1-1,-1 0 1,1 0 0,-1 1-1,12 3 1,6 3 209,0 1 0,-1 1 0,36 19 1,38 13 47,-94-39-221,11 3-6,-12-3 45,-6-2 96,-416-10 573,412 10-733,-1 0 0,0 0 0,0 0 0,0 1 0,-12 3 0,19-4 0,-1 0 0,1 0 0,0 0 0,-1 1 0,1-1 0,-1 0 0,1 0 0,0 0 0,-1 1 0,1-1 0,0 0 0,-1 0 0,1 1 0,0-1 0,-1 0 0,1 1 0,0-1 0,0 0 0,-1 1 0,1-1 0,0 1 0,0-1 0,0 0 0,0 1 0,-1-1 0,1 1 0,0-1 0,0 0 0,0 1 0,0-1 0,0 1 0,0-1 0,0 1 0,0-1 0,0 0 0,0 1 0,1-1 0,-1 1 0,0-1 0,0 1 0,0-1 0,0 0 0,1 1 0,-1-1 0,0 0 0,0 1 0,1-1 0,-1 0 0,0 1 0,0-1 0,1 0 0,0 1 0,18 17 0,225 152 0,-172-123 0,-32-23 0,-26-16 0,0 0 0,-1 1 0,0 1 0,0 0 0,20 21 0,-32-30 0,0 1 0,0 0 0,0-1 0,-1 1 0,1 0 0,0 0 0,-1-1 0,1 1 0,-1 0 0,0 0 0,1 0 0,-1 0 0,0 0 0,0 0 0,0 0 0,-1 0 0,1-1 0,0 1 0,-1 0 0,1 0 0,-1 0 0,0 0 0,1-1 0,-3 4 0,2-2 0,-1-1 0,1 1 0,-1-1 0,0 1 0,0-1 0,0 0 0,0 1 0,0-1 0,-1 0 0,1-1 0,-1 1 0,1 0 0,-1-1 0,1 1 0,-4 0 0,5-2-25,1 0-1,-1 0 1,0 1-1,1-1 1,-1 0-1,1 0 1,-1 0-1,0-1 1,1 1-1,-1 0 1,1 0-1,-1 0 1,0 0-1,1-1 1,-1 1-1,1 0 0,-1 0 1,1-1-1,-1 1 1,1 0-1,-1-1 1,1 1-1,-1-1 1,1 1-1,-1-1 1,1 1-1,0 0 1,-1-1-1,1 0 1,0 1-1,-1-1 1,1 1-1,0-1 1,0 1-1,0-1 1,-1 0-1,1 1 1,0-1-1,0 1 1,0-1-1,0 0 1,0 1-1,0-1 1,0 0-1,1-32-1726,-1 31 1676,23-128-4007,-13 84 2227,4-56-1,-12 78 1382,0 15 284,-1-1 1,0 0-1,-1 0 0,0 0 1,-1 0-1,-3-18 1,4 27 207,0 1 0,0 0 0,-1 0 0,1-1 0,0 1 0,0 0 1,0 0-1,-1 0 0,1-1 0,0 1 0,0 0 0,-1 0 0,1 0 0,0 0 1,0-1-1,-1 1 0,1 0 0,0 0 0,0 0 0,-1 0 0,1 0 0,0 0 0,-1 0 1,1 0-1,0 0 0,0 0 0,-1 0 0,1 0 0,0 0 0,-1 0 0,1 0 0,0 0 1,0 0-1,-1 0 0,1 1 0,0-1 0,0 0 0,-1 0 0,1 0 0,0 0 1,0 0-1,-1 1 0,1-1 0,0 0 0,0 0 0,0 1 0,-1-1 0,1 0 0,0 0 1,0 1-1,0-1 0,0 0 0,0 1 0,-14 15 799,13-14-698,-206 333 6780,206-332-6935,-13 18 522,14-21-493,0 1 0,0-1 0,-1 0 1,1 0-1,0 1 0,0-1 1,-1 0-1,1 0 0,0 0 0,-1 1 1,1-1-1,0 0 0,-1 0 1,1 0-1,0 0 0,-1 0 0,1 0 1,0 0-1,-1 0 0,1 1 1,0-1-1,-1 0 0,1 0 0,0-1 1,-1 1-1,1 0 0,0 0 1,-1 0-1,1 0 0,0 0 0,-1 0 1,1 0-1,0 0 0,-1-1 1,1 1-1,0 0 0,0 0 0,-1 0 1,1-1-1,0 1 0,0 0 1,-1 0-1,1-1 0,0 1 0,0 0 1,0-1-1,-1 1 0,1 0 1,0-1-1,0 1 0,0 0 0,0-1 1,0 1-1,0 0 0,0-1 1,0 1-1,0 0 0,0-1 0,-7-21-968,1 0 0,-3-27-1,-1 0-434,-42-147-1808,52 194 3164,-1 0 0,1 0-1,0 0 1,0 0 0,0-1-1,0 1 1,0 0 0,1 0-1,-1 0 1,1 0 0,-1-1-1,1 1 1,0 0 0,0 0-1,0 0 1,0 0 0,0 1-1,2-4 1,2 0-239,0-1-1,1 0 1,12-8-1,-13 10 112,0 0-1,-1 0 1,1 0 0,-1 0 0,0-1-1,0 0 1,5-6 0,-6 5-32,-1 3 152,0-1 1,0 1-1,-1-1 0,1 0 0,-1 1 0,1-6 1,-2 8 93,0 0 1,0 1-1,0-1 0,0 0 1,0 1-1,0-1 1,0 0-1,0 0 1,-1 1-1,1-1 1,0 0-1,-1 1 0,1-1 1,0 0-1,-1 1 1,1-1-1,-1 0 1,1 1-1,-1-1 0,1 1 1,-1-1-1,1 1 1,-1-1-1,1 1 1,-1 0-1,0-1 1,1 1-1,-1 0 0,0-1 1,1 1-1,-1 0 1,0 0-1,0-1 1,1 1-1,-1 0 0,0 0 1,0 0-1,1 0 1,-2 0-1,-33-2 1197,-1 1 0,-35 4 1,35-2-468,32-1-657,-1 1 1,1-1-1,-1 1 0,1-1 1,0 1-1,-1 1 0,1-1 1,0 0-1,-6 4 0,8-4-31,1 0-1,-1 1 0,0-1 0,1 1 1,-1-1-1,1 1 0,0 0 1,-1-1-1,1 1 0,0 0 0,0 0 1,0 0-1,1 0 0,-1 0 1,0 0-1,1 0 0,-1 0 0,1 0 1,-1 0-1,1 0 0,0 4 1,0-3 47,-1 13 357,0 0 0,1-1 0,1 1-1,0 0 1,2-1 0,6 26 0,-9-39-425,1-1 0,0 1 0,-1-1 0,1 1 0,0-1 0,0 0 0,0 0 0,0 0 0,0 1 0,1-1 0,-1 0 0,0 0 0,0 0 0,1-1 0,-1 1 0,0 0 0,1 0 0,-1-1 0,1 1 0,-1-1 0,1 1 0,-1-1 0,1 0 0,0 1 0,-1-1 0,1 0 0,-1 0 0,3-1 0,4 0-50,0 0-1,0-1 1,0 0-1,11-4 0,-2 0-757,103-39-1294,-120 45 2058,1-1 1,-1 1-1,0 0 1,1 0 0,-1 0-1,1-1 1,-1 1 0,1 0-1,-1 0 1,1 0 0,-1 0-1,1 0 1,-1 0-1,1 0 1,-1 0 0,1 0-1,-1 0 1,0 0 0,1 0-1,-1 0 1,1 1 0,-1-1-1,1 0 1,-1 0 0,1 0-1,-1 1 1,0-1-1,1 0 1,-1 1 0,1-1-1,4 17 252,-10 25 127,4-38-348,-3 14 228,-12 34-1,11-40-133,1 1 1,0 1 0,1-1 0,-4 27-1,7-39-122,0-1 0,0 1 0,0 0 1,0 0-1,0 0 0,0 0 0,0 0 0,0 0 0,0-1 0,0 1 0,1 0 0,-1 0 0,0 0 0,1 0 0,-1-1 0,0 1 1,1 0-1,-1 0 0,1-1 0,-1 1 0,1 0 0,0-1 0,-1 1 0,1 0 0,0-1 0,-1 1 0,1-1 0,0 1 0,-1-1 1,1 0-1,0 1 0,0-1 0,0 0 0,-1 1 0,1-1 0,0 0 0,0 0 0,0 0 0,0 0 0,0 0 0,0 0 0,-1 0 1,1 0-1,0 0 0,1 0 0,1-1-58,0 1 0,0-1 0,-1 0 0,1 0 0,0 0 1,0 0-1,-1-1 0,1 1 0,-1-1 0,1 0 0,-1 1 0,3-4 0,14-16-796,-12 12 541,1 0 0,0 1-1,14-11 1,-18 17 340,0-1 0,0 1 0,0 0 0,0 0 0,0 0 0,1 1 0,-1-1 0,0 1 0,1 0 0,-1 1 0,1-1 0,7 0 0,8 3 198,1 0 1,0 1-1,38 11 0,-52-12-166,1 1 180,-12-3 175,-18-2-348,-83-12-4306,-55-7 1736,-78 0 3785,232 21-1276,-6-1 75,1 1-1,-1 0 1,0 1 0,-17 3-1,28-4-67,1 0 0,0 0 0,-1 0-1,1 0 1,-1 0 0,1 0 0,-1 0-1,1 0 1,-1 1 0,1-1 0,-1 0-1,1 0 1,0 0 0,-1 1 0,1-1 0,-1 0-1,1 1 1,0-1 0,-1 0 0,1 1-1,0-1 1,-1 0 0,1 1 0,0-1 0,0 0-1,-1 1 1,1-1 0,0 1 0,0-1-1,0 1 1,0-1 0,0 1 0,-1-1-1,1 1 1,0-1 0,0 0 0,0 1 0,0-1-1,0 1 1,0-1 0,1 1 0,-1-1-1,0 1 1,0-1 0,0 1 0,0-1 0,0 1-1,1-1 1,-1 0 0,0 1 0,0-1-1,1 1 1,-1-1 0,0 0 0,1 1-1,-1-1 1,0 0 0,1 0 0,-1 1 0,1-1-1,-1 0 1,0 0 0,1 1 0,0-1-1,30 21 1346,16 1-641,0-2-1,2-2 1,0-2 0,1-2 0,0-3-1,58 6 1,-82-13-727,0-1 0,0-2 0,32-2 0,-53 0-221,1-1 0,-1 0 1,0 0-1,0-1 0,0 1 0,0-1 0,0 0 0,-1 0 0,1 0 0,-1-1 1,0 0-1,4-4 0,10-8-650,-2 3 296,0 1 146,-1 0-1,0-1 1,-1-1 0,-1 0-1,15-19 1,-26 29 315,0 1 1,1 0-1,-2-1 1,1 1-1,0-1 1,-1 0-1,1 1 1,-1-1-1,0 0 1,-1 0-1,1 0 1,-1 0-1,1 0 1,-1 0-1,0 0 1,-1 0-1,1 0 1,-1 0-1,1 0 1,-1 1-1,0-1 1,-1 0-1,1 0 1,-1 1-1,1-1 1,-1 1-1,0-1 1,-1 1-1,1 0 1,0 0-1,-1 0 1,-4-4-1,-1 0-244,-1-1-1,0 2 0,0-1 1,-1 1-1,-16-8 0,14 9 319</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29.317"/>
    </inkml:context>
    <inkml:brush xml:id="br0">
      <inkml:brushProperty name="width" value="0.2" units="cm"/>
      <inkml:brushProperty name="height" value="0.2" units="cm"/>
      <inkml:brushProperty name="color" value="#FFFFFF"/>
    </inkml:brush>
  </inkml:definitions>
  <inkml:trace contextRef="#ctx0" brushRef="#br0">0 14 4915,'1'0'32,"-1"-1"0,0 1 0,1-1 0,-1 0 0,1 1 0,0-1 1,-1 1-1,1-1 0,-1 1 0,1 0 0,0-1 0,-1 1 0,1 0 0,0-1 0,-1 1 0,1 0 0,0 0 0,-1-1 0,1 1 0,0 0 0,0 0 1,-1 0-1,2 0 0,21-2 339,-20 2-280,278-3 4638,-150 4-2610,578-1 7823,-697 0-9942</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30.772"/>
    </inkml:context>
    <inkml:brush xml:id="br0">
      <inkml:brushProperty name="width" value="0.2" units="cm"/>
      <inkml:brushProperty name="height" value="0.2" units="cm"/>
      <inkml:brushProperty name="color" value="#FFFFFF"/>
    </inkml:brush>
  </inkml:definitions>
  <inkml:trace contextRef="#ctx0" brushRef="#br0">1 0 4915,'297'0'2666,"395"0"10827,-444 0-11630,-233 0-1863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32.237"/>
    </inkml:context>
    <inkml:brush xml:id="br0">
      <inkml:brushProperty name="width" value="0.2" units="cm"/>
      <inkml:brushProperty name="height" value="0.2" units="cm"/>
      <inkml:brushProperty name="color" value="#FFFFFF"/>
    </inkml:brush>
  </inkml:definitions>
  <inkml:trace contextRef="#ctx0" brushRef="#br0">1 0 4915,'61'3'2863,"72"13"1,-2 0-362,450-3 4676,-440-14-5075,-106 1-2043</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33.835"/>
    </inkml:context>
    <inkml:brush xml:id="br0">
      <inkml:brushProperty name="width" value="0.2" units="cm"/>
      <inkml:brushProperty name="height" value="0.2" units="cm"/>
      <inkml:brushProperty name="color" value="#FFFFFF"/>
    </inkml:brush>
  </inkml:definitions>
  <inkml:trace contextRef="#ctx0" brushRef="#br0">1 38 4915,'60'1'1854,"-18"0"-888,0-1 0,1-2 0,74-14 0,-79 8-130,0 2 0,60-2-1,79 9 2460,-68 1-2068,149-2 2377,-243 1-3360,0 1-1,-1 0 1,19 5 0,-17-3-12,0-1 0,23 2 0,-22-5-232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40.479"/>
    </inkml:context>
    <inkml:brush xml:id="br0">
      <inkml:brushProperty name="width" value="0.2" units="cm"/>
      <inkml:brushProperty name="height" value="0.2" units="cm"/>
      <inkml:brushProperty name="color" value="#FFFFFF"/>
    </inkml:brush>
  </inkml:definitions>
  <inkml:trace contextRef="#ctx0" brushRef="#br0">0 1 4915,'5'0'124,"30"-1"848,0 2-1,0 2 1,42 8 0,169 48 2546,-217-53-2609,61 3-1,4 2 608,-54-6-756,1-2 0,-1-1 1,0-2-1,1-2 0,49-9 0,-68 7-561,0-2-1,23-8 1,12-4-146,-41 14-50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47.803"/>
    </inkml:context>
    <inkml:brush xml:id="br0">
      <inkml:brushProperty name="width" value="0.2" units="cm"/>
      <inkml:brushProperty name="height" value="0.2" units="cm"/>
      <inkml:brushProperty name="color" value="#FFFFFF"/>
    </inkml:brush>
  </inkml:definitions>
  <inkml:trace contextRef="#ctx0" brushRef="#br0">0 0 13186,'1278'97'0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2.023"/>
    </inkml:context>
    <inkml:brush xml:id="br0">
      <inkml:brushProperty name="width" value="0.2" units="cm"/>
      <inkml:brushProperty name="height" value="0.2" units="cm"/>
      <inkml:brushProperty name="color" value="#FFFFFF"/>
    </inkml:brush>
  </inkml:definitions>
  <inkml:trace contextRef="#ctx0" brushRef="#br0">0 20 4915,'1'-1'70,"0"0"0,0 0 0,0 0 0,0 0 0,0 0 0,0 0 0,0 0 0,1 1 0,-1-1 0,0 0 0,0 1 0,1-1 0,-1 1 0,0-1 0,0 1 0,1 0 0,-1-1 0,2 1 0,30-2 1098,-23 1-843,463-2 9919,-251 5-7602,-197 0-2277,0 1 0,-1 2 0,1 1 0,-1 0 0,36 16 0,-31-11-242,-2-3-123,1 0 0,0-2 0,0-1 0,0-1 0,43 0 0,-55-4 0,0 2 0,-1-1 0,1 2 0,25 7 0,-30-6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3.844"/>
    </inkml:context>
    <inkml:brush xml:id="br0">
      <inkml:brushProperty name="width" value="0.2" units="cm"/>
      <inkml:brushProperty name="height" value="0.2" units="cm"/>
      <inkml:brushProperty name="color" value="#FFFFFF"/>
    </inkml:brush>
  </inkml:definitions>
  <inkml:trace contextRef="#ctx0" brushRef="#br0">1385 44 4915,'0'-2'33,"0"1"0,-1 0 1,1 0-1,0 0 0,0 0 0,-1 0 0,1 0 0,-1 0 0,1 0 1,-1 0-1,0 0 0,1 0 0,-1 0 0,0 1 0,1-1 0,-1 0 1,0 0-1,0 1 0,0-1 0,0 0 0,0 1 0,0-1 1,0 1-1,0-1 0,0 1 0,0 0 0,0-1 0,0 1 0,0 0 1,-2 0-1,-39-4 1260,32 4-1061,-334-1 7299,41 2-1724,161-9-4987,-21-1 83,126 9-767,1 2 0,-55 9 0,33-1-136,24-5 0,-41 11 0,62-12 0,1-2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5.243"/>
    </inkml:context>
    <inkml:brush xml:id="br0">
      <inkml:brushProperty name="width" value="0.2" units="cm"/>
      <inkml:brushProperty name="height" value="0.2" units="cm"/>
      <inkml:brushProperty name="color" value="#FFFFFF"/>
    </inkml:brush>
  </inkml:definitions>
  <inkml:trace contextRef="#ctx0" brushRef="#br0">1 0 4915,'12'4'543,"0"0"0,1-1 1,0 0-1,-1-1 0,1 0 0,0-1 0,0 0 0,20-3 0,-1 2 333,552 1 8397,-293-2-6288,-269 1-2985</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6.509"/>
    </inkml:context>
    <inkml:brush xml:id="br0">
      <inkml:brushProperty name="width" value="0.2" units="cm"/>
      <inkml:brushProperty name="height" value="0.2" units="cm"/>
      <inkml:brushProperty name="color" value="#FFFFFF"/>
    </inkml:brush>
  </inkml:definitions>
  <inkml:trace contextRef="#ctx0" brushRef="#br0">0 0 4915,'298'0'2716,"397"0"10739,-449 0-11604,-228 0-1851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3:58:14.785"/>
    </inkml:context>
    <inkml:brush xml:id="br0">
      <inkml:brushProperty name="width" value="0.1" units="cm"/>
      <inkml:brushProperty name="height" value="0.1" units="cm"/>
      <inkml:brushProperty name="color" value="#FFFFFF"/>
    </inkml:brush>
  </inkml:definitions>
  <inkml:trace contextRef="#ctx0" brushRef="#br0">0 0 6553,'3'0'147,"0"1"1,-1 0-1,1-1 0,0 1 0,-1 0 0,1 0 0,-1 0 0,1 1 0,-1-1 0,0 1 0,0-1 0,1 1 1,-1 0-1,0-1 0,-1 1 0,1 0 0,0 1 0,2 2 0,16 15 927,14 7 464,1-2 0,1-1-1,2-2 1,0-2 0,1-1 0,67 21 0,-100-38-1504,0-1 1,-1 0 0,1 0-1,0 0 1,-1-1 0,1 0-1,0 0 1,-1 0-1,1-1 1,7-1 0,-11 1-93,1 0 0,-1 0 0,0 0 0,1 0 0,-1 0 1,0 0-1,1-1 0,-1 1 0,0-1 0,0 1 0,0-1 0,-1 0 0,1 0 1,0 0-1,-1 0 0,1 0 0,-1 0 0,1-1 0,-1 1 0,0 0 0,0-1 1,0 1-1,0 0 0,0-4 0,-1 5 66,0 0 0,0 0 1,0 1-1,1-1 0,-1 0 0,0 0 1,-1 0-1,1 0 0,0 1 0,0-1 1,0 0-1,0 0 0,-1 0 0,1 0 1,0 1-1,-1-1 0,1 0 0,0 0 1,-1 1-1,1-1 0,-1 0 0,1 1 1,-1-1-1,0 0 0,1 1 0,-1-1 1,0 1-1,1-1 0,-1 1 0,0-1 1,0 1-1,1 0 0,-1-1 0,0 1 1,0 0-1,0 0 0,1 0 0,-1-1 1,-2 1-1,-4-1 119,0 1 0,0-1 1,-13 2-1,9-1-61,-6 0 67,6 0-78,1 0-1,0 0 0,0 1 1,-17 3-1,25-3-35,0-1 0,0 1 0,0-1 0,0 1-1,0 0 1,1 0 0,-1 0 0,0 0 0,1 0 0,-1 0 0,0 1 0,1-1-1,0 0 1,-1 1 0,1-1 0,0 1 0,0 0 0,0-1 0,0 1-1,0 0 1,0 0 0,0-1 0,0 1 0,1 0 0,-1 0 0,1 0 0,-1 0-1,1 0 1,0 4 0,0 4 69,1 0 0,1-1 0,0 1 0,0 0 1,1-1-1,0 1 0,1-1 0,0 0 0,0 0 0,1 0 0,0 0 0,1-1 0,0 0 0,0 0 0,8 8 0,2 0 99,-1-1 0,2-1 0,0 0 0,1-1 0,36 21 0,-31-24-178,1 0-1,0-1 0,1-1 1,0-1-1,0-2 0,44 5 0,157-4-17,-172-7 7,-24 1 2,-6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7.747"/>
    </inkml:context>
    <inkml:brush xml:id="br0">
      <inkml:brushProperty name="width" value="0.2" units="cm"/>
      <inkml:brushProperty name="height" value="0.2" units="cm"/>
      <inkml:brushProperty name="color" value="#FFFFFF"/>
    </inkml:brush>
  </inkml:definitions>
  <inkml:trace contextRef="#ctx0" brushRef="#br0">1 0 4915,'281'0'3071,"141"0"6584,-24 0-4359,-378 0-5296</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6:59.428"/>
    </inkml:context>
    <inkml:brush xml:id="br0">
      <inkml:brushProperty name="width" value="0.2" units="cm"/>
      <inkml:brushProperty name="height" value="0.2" units="cm"/>
      <inkml:brushProperty name="color" value="#FFFFFF"/>
    </inkml:brush>
  </inkml:definitions>
  <inkml:trace contextRef="#ctx0" brushRef="#br0">1 0 4915,'219'0'7299,"290"0"1051,-490 1-7932,1 1 1,19 4-1,-20-2-45,0-2-1,21 1 1,12-5-373,-30 1 0,0 1 0,0 0 0,24 4 0,-37-2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0.986"/>
    </inkml:context>
    <inkml:brush xml:id="br0">
      <inkml:brushProperty name="width" value="0.2" units="cm"/>
      <inkml:brushProperty name="height" value="0.2" units="cm"/>
      <inkml:brushProperty name="color" value="#FFFFFF"/>
    </inkml:brush>
  </inkml:definitions>
  <inkml:trace contextRef="#ctx0" brushRef="#br0">0 27 4915,'222'1'8187,"229"-2"-1739,-429-1-5822,32-5 0,-34 3 354,38-1 0,289-3-805,-331 8-175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2.413"/>
    </inkml:context>
    <inkml:brush xml:id="br0">
      <inkml:brushProperty name="width" value="0.2" units="cm"/>
      <inkml:brushProperty name="height" value="0.2" units="cm"/>
      <inkml:brushProperty name="color" value="#FFFFFF"/>
    </inkml:brush>
  </inkml:definitions>
  <inkml:trace contextRef="#ctx0" brushRef="#br0">1 4 4915,'306'-2'4639,"67"0"5571,-124 6-7037,-192 1-3173,-1 2 0,0 2 0,70 23 0,-87-24 0,-25-7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4.337"/>
    </inkml:context>
    <inkml:brush xml:id="br0">
      <inkml:brushProperty name="width" value="0.2" units="cm"/>
      <inkml:brushProperty name="height" value="0.2" units="cm"/>
      <inkml:brushProperty name="color" value="#FFFFFF"/>
    </inkml:brush>
  </inkml:definitions>
  <inkml:trace contextRef="#ctx0" brushRef="#br0">0 54 4915,'296'1'4687,"66"1"5492,-122-6-7023,-216 2-3267,0-1 0,0-1-1,30-10 1,-27 7-63,55-8 1,71 7 335,-141 8-159</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6.231"/>
    </inkml:context>
    <inkml:brush xml:id="br0">
      <inkml:brushProperty name="width" value="0.2" units="cm"/>
      <inkml:brushProperty name="height" value="0.2" units="cm"/>
      <inkml:brushProperty name="color" value="#FFFFFF"/>
    </inkml:brush>
  </inkml:definitions>
  <inkml:trace contextRef="#ctx0" brushRef="#br0">0 0 4915,'266'5'7889,"17"-1"-3842,-159-6-2749,195 7 3490,-258 2-4788,64 14 0,-95-14 0,-19-3 0,-1-2 0,1 1 0,0-1 0,0-1 0,0 0 0,-1 0 0,1-1 0,0-1 0,16-2 0,57-16-388,-66 15 390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8.013"/>
    </inkml:context>
    <inkml:brush xml:id="br0">
      <inkml:brushProperty name="width" value="0.2" units="cm"/>
      <inkml:brushProperty name="height" value="0.2" units="cm"/>
      <inkml:brushProperty name="color" value="#FFFFFF"/>
    </inkml:brush>
  </inkml:definitions>
  <inkml:trace contextRef="#ctx0" brushRef="#br0">1 31 4915,'213'0'2666,"284"0"10827,-321 0-11630,-129-2-1978,55-10-1,-59 6-5,68-1-1,-71 8 149,-12 1-3,0-2 0,30-4 0,-47 2-23</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09.624"/>
    </inkml:context>
    <inkml:brush xml:id="br0">
      <inkml:brushProperty name="width" value="0.2" units="cm"/>
      <inkml:brushProperty name="height" value="0.2" units="cm"/>
      <inkml:brushProperty name="color" value="#FFFFFF"/>
    </inkml:brush>
  </inkml:definitions>
  <inkml:trace contextRef="#ctx0" brushRef="#br0">1 3 4915,'93'-1'3842,"18"0"-738,147 17 1,-202-12 132,98-3-1,-73-2-1900,19 1-1182,240-6-146,-150 2-8,-188 4 0,29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1.022"/>
    </inkml:context>
    <inkml:brush xml:id="br0">
      <inkml:brushProperty name="width" value="0.2" units="cm"/>
      <inkml:brushProperty name="height" value="0.2" units="cm"/>
      <inkml:brushProperty name="color" value="#FFFFFF"/>
    </inkml:brush>
  </inkml:definitions>
  <inkml:trace contextRef="#ctx0" brushRef="#br0">1 0 9870,'1226'72'0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2T14:27:12.951"/>
    </inkml:context>
    <inkml:brush xml:id="br0">
      <inkml:brushProperty name="width" value="0.2" units="cm"/>
      <inkml:brushProperty name="height" value="0.2" units="cm"/>
      <inkml:brushProperty name="color" value="#FFFFFF"/>
    </inkml:brush>
  </inkml:definitions>
  <inkml:trace contextRef="#ctx0" brushRef="#br0">1 57 4915,'30'-2'962,"0"-1"0,42-9 0,11-2 124,493-2 7772,-376 19-4771,-140-2-3665,-34 1-285,0-2-1,0 0 1,0-2-1,48-9 1,-66 9-137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lt-LT"/>
          </a:p>
        </p:txBody>
      </p:sp>
      <p:sp>
        <p:nvSpPr>
          <p:cNvPr id="3" name="Datos vietos rezervavimo ženklas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047FB606-9DBC-45D5-AE7F-935BBD42385C}" type="datetimeFigureOut">
              <a:rPr lang="lt-LT" smtClean="0"/>
              <a:t>2025-11-25</a:t>
            </a:fld>
            <a:endParaRPr lang="lt-LT"/>
          </a:p>
        </p:txBody>
      </p:sp>
      <p:sp>
        <p:nvSpPr>
          <p:cNvPr id="4" name="Skaidrės vaizdo vietos rezervavimo ženkla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lt-LT"/>
          </a:p>
        </p:txBody>
      </p:sp>
      <p:sp>
        <p:nvSpPr>
          <p:cNvPr id="5" name="Pastabų vietos rezervavimo ženkla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lt-LT"/>
          </a:p>
        </p:txBody>
      </p:sp>
      <p:sp>
        <p:nvSpPr>
          <p:cNvPr id="7" name="Skaidrės numerio vietos rezervavimo ženklas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DD155570-A87C-4FC3-A503-AA7AC2634DB8}" type="slidenum">
              <a:rPr lang="lt-LT" smtClean="0"/>
              <a:t>‹#›</a:t>
            </a:fld>
            <a:endParaRPr lang="lt-LT"/>
          </a:p>
        </p:txBody>
      </p:sp>
    </p:spTree>
    <p:extLst>
      <p:ext uri="{BB962C8B-B14F-4D97-AF65-F5344CB8AC3E}">
        <p14:creationId xmlns:p14="http://schemas.microsoft.com/office/powerpoint/2010/main" val="3169054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4E5A-E0EC-6FB1-9F84-0A13E51E43F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B7AFDC9-185D-B34C-CD70-433FAD78925D}"/>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5D6EC33B-12C0-B4DD-C1F6-0E1FBCAB8847}"/>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A7FB9579-E965-E045-C15D-E9100E84C829}"/>
              </a:ext>
            </a:extLst>
          </p:cNvPr>
          <p:cNvSpPr>
            <a:spLocks noGrp="1"/>
          </p:cNvSpPr>
          <p:nvPr>
            <p:ph type="sldNum" sz="quarter" idx="5"/>
          </p:nvPr>
        </p:nvSpPr>
        <p:spPr/>
        <p:txBody>
          <a:bodyPr/>
          <a:lstStyle/>
          <a:p>
            <a:fld id="{DD155570-A87C-4FC3-A503-AA7AC2634DB8}" type="slidenum">
              <a:rPr lang="lt-LT" smtClean="0"/>
              <a:t>2</a:t>
            </a:fld>
            <a:endParaRPr lang="lt-LT"/>
          </a:p>
        </p:txBody>
      </p:sp>
    </p:spTree>
    <p:extLst>
      <p:ext uri="{BB962C8B-B14F-4D97-AF65-F5344CB8AC3E}">
        <p14:creationId xmlns:p14="http://schemas.microsoft.com/office/powerpoint/2010/main" val="152354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8003-0662-5CBF-8019-BD63C70A6C55}"/>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E8898CD-AF4D-6D5D-EBDE-7EE5276F3D7B}"/>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B4D6B9CA-FABA-F7D5-DF7B-ED5C5E8AF7C3}"/>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61FC4B63-6796-E8E3-28DD-51243FA326E6}"/>
              </a:ext>
            </a:extLst>
          </p:cNvPr>
          <p:cNvSpPr>
            <a:spLocks noGrp="1"/>
          </p:cNvSpPr>
          <p:nvPr>
            <p:ph type="sldNum" sz="quarter" idx="5"/>
          </p:nvPr>
        </p:nvSpPr>
        <p:spPr/>
        <p:txBody>
          <a:bodyPr/>
          <a:lstStyle/>
          <a:p>
            <a:fld id="{DD155570-A87C-4FC3-A503-AA7AC2634DB8}" type="slidenum">
              <a:rPr lang="lt-LT" smtClean="0"/>
              <a:t>11</a:t>
            </a:fld>
            <a:endParaRPr lang="lt-LT"/>
          </a:p>
        </p:txBody>
      </p:sp>
    </p:spTree>
    <p:extLst>
      <p:ext uri="{BB962C8B-B14F-4D97-AF65-F5344CB8AC3E}">
        <p14:creationId xmlns:p14="http://schemas.microsoft.com/office/powerpoint/2010/main" val="400868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B055-F624-A3F6-448E-83CA5897CE8A}"/>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9E5D4DD-36A5-8A01-CC2A-FC8CFB8B5A9E}"/>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4011690B-082C-D691-93D1-7C91ABD52BB4}"/>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0F10BD14-BD83-8829-EEB2-CFB5CFC7F89D}"/>
              </a:ext>
            </a:extLst>
          </p:cNvPr>
          <p:cNvSpPr>
            <a:spLocks noGrp="1"/>
          </p:cNvSpPr>
          <p:nvPr>
            <p:ph type="sldNum" sz="quarter" idx="5"/>
          </p:nvPr>
        </p:nvSpPr>
        <p:spPr/>
        <p:txBody>
          <a:bodyPr/>
          <a:lstStyle/>
          <a:p>
            <a:fld id="{DD155570-A87C-4FC3-A503-AA7AC2634DB8}" type="slidenum">
              <a:rPr lang="lt-LT" smtClean="0"/>
              <a:t>12</a:t>
            </a:fld>
            <a:endParaRPr lang="lt-LT"/>
          </a:p>
        </p:txBody>
      </p:sp>
    </p:spTree>
    <p:extLst>
      <p:ext uri="{BB962C8B-B14F-4D97-AF65-F5344CB8AC3E}">
        <p14:creationId xmlns:p14="http://schemas.microsoft.com/office/powerpoint/2010/main" val="290341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6D36-3450-0CFF-CD9A-544C86FF2A3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FB565C6-92D4-66E5-FA82-C799943C59FD}"/>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AE69A9C6-AEC9-38AE-D69B-B07ECD173AFE}"/>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93C28727-9A70-3C2E-28AA-93E7C3A025A2}"/>
              </a:ext>
            </a:extLst>
          </p:cNvPr>
          <p:cNvSpPr>
            <a:spLocks noGrp="1"/>
          </p:cNvSpPr>
          <p:nvPr>
            <p:ph type="sldNum" sz="quarter" idx="5"/>
          </p:nvPr>
        </p:nvSpPr>
        <p:spPr/>
        <p:txBody>
          <a:bodyPr/>
          <a:lstStyle/>
          <a:p>
            <a:fld id="{DD155570-A87C-4FC3-A503-AA7AC2634DB8}" type="slidenum">
              <a:rPr lang="lt-LT" smtClean="0"/>
              <a:t>13</a:t>
            </a:fld>
            <a:endParaRPr lang="lt-LT"/>
          </a:p>
        </p:txBody>
      </p:sp>
    </p:spTree>
    <p:extLst>
      <p:ext uri="{BB962C8B-B14F-4D97-AF65-F5344CB8AC3E}">
        <p14:creationId xmlns:p14="http://schemas.microsoft.com/office/powerpoint/2010/main" val="11522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740D6-7772-5259-E994-68B71FC1124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B238F9D2-65FF-C1C2-80C8-943298CDC466}"/>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24A41444-9369-3DA5-E0C9-BA2851FF296E}"/>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9860CD16-8C55-BA99-5E17-04CE5C6C77E2}"/>
              </a:ext>
            </a:extLst>
          </p:cNvPr>
          <p:cNvSpPr>
            <a:spLocks noGrp="1"/>
          </p:cNvSpPr>
          <p:nvPr>
            <p:ph type="sldNum" sz="quarter" idx="5"/>
          </p:nvPr>
        </p:nvSpPr>
        <p:spPr/>
        <p:txBody>
          <a:bodyPr/>
          <a:lstStyle/>
          <a:p>
            <a:fld id="{DD155570-A87C-4FC3-A503-AA7AC2634DB8}" type="slidenum">
              <a:rPr lang="lt-LT" smtClean="0"/>
              <a:t>14</a:t>
            </a:fld>
            <a:endParaRPr lang="lt-LT"/>
          </a:p>
        </p:txBody>
      </p:sp>
    </p:spTree>
    <p:extLst>
      <p:ext uri="{BB962C8B-B14F-4D97-AF65-F5344CB8AC3E}">
        <p14:creationId xmlns:p14="http://schemas.microsoft.com/office/powerpoint/2010/main" val="16110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70142-DD10-8D86-6BFF-B55828200AD7}"/>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93290BB-5BFB-CAD4-CD42-80C351B56ADB}"/>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0DF0F026-1B05-7C27-98B4-6B99F3B9A145}"/>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BEED2234-8137-A3C9-522E-CEC91CC978DA}"/>
              </a:ext>
            </a:extLst>
          </p:cNvPr>
          <p:cNvSpPr>
            <a:spLocks noGrp="1"/>
          </p:cNvSpPr>
          <p:nvPr>
            <p:ph type="sldNum" sz="quarter" idx="5"/>
          </p:nvPr>
        </p:nvSpPr>
        <p:spPr/>
        <p:txBody>
          <a:bodyPr/>
          <a:lstStyle/>
          <a:p>
            <a:fld id="{DD155570-A87C-4FC3-A503-AA7AC2634DB8}" type="slidenum">
              <a:rPr lang="lt-LT" smtClean="0"/>
              <a:t>15</a:t>
            </a:fld>
            <a:endParaRPr lang="lt-LT"/>
          </a:p>
        </p:txBody>
      </p:sp>
    </p:spTree>
    <p:extLst>
      <p:ext uri="{BB962C8B-B14F-4D97-AF65-F5344CB8AC3E}">
        <p14:creationId xmlns:p14="http://schemas.microsoft.com/office/powerpoint/2010/main" val="2523432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F8E0C-129A-80E8-0515-101DE6D8B449}"/>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0F500B2-398A-9E87-E15D-FE7B6988E018}"/>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51EE72EA-B4D4-D3DA-8EB2-081D4CCB2054}"/>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78475194-31E8-ABB1-3021-EA780D45BBB6}"/>
              </a:ext>
            </a:extLst>
          </p:cNvPr>
          <p:cNvSpPr>
            <a:spLocks noGrp="1"/>
          </p:cNvSpPr>
          <p:nvPr>
            <p:ph type="sldNum" sz="quarter" idx="5"/>
          </p:nvPr>
        </p:nvSpPr>
        <p:spPr/>
        <p:txBody>
          <a:bodyPr/>
          <a:lstStyle/>
          <a:p>
            <a:fld id="{DD155570-A87C-4FC3-A503-AA7AC2634DB8}" type="slidenum">
              <a:rPr lang="lt-LT" smtClean="0"/>
              <a:t>16</a:t>
            </a:fld>
            <a:endParaRPr lang="lt-LT"/>
          </a:p>
        </p:txBody>
      </p:sp>
    </p:spTree>
    <p:extLst>
      <p:ext uri="{BB962C8B-B14F-4D97-AF65-F5344CB8AC3E}">
        <p14:creationId xmlns:p14="http://schemas.microsoft.com/office/powerpoint/2010/main" val="3020676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C3D5-E817-F949-0108-D5D8EDDE330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95649644-80C3-C66A-D27E-0AB5AA1F3661}"/>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2772318B-B3EC-3F9A-EB47-869CDD10C077}"/>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A82146A1-22D3-0DC0-885F-BBCC9C1DB78F}"/>
              </a:ext>
            </a:extLst>
          </p:cNvPr>
          <p:cNvSpPr>
            <a:spLocks noGrp="1"/>
          </p:cNvSpPr>
          <p:nvPr>
            <p:ph type="sldNum" sz="quarter" idx="5"/>
          </p:nvPr>
        </p:nvSpPr>
        <p:spPr/>
        <p:txBody>
          <a:bodyPr/>
          <a:lstStyle/>
          <a:p>
            <a:fld id="{DD155570-A87C-4FC3-A503-AA7AC2634DB8}" type="slidenum">
              <a:rPr lang="lt-LT" smtClean="0"/>
              <a:t>18</a:t>
            </a:fld>
            <a:endParaRPr lang="lt-LT"/>
          </a:p>
        </p:txBody>
      </p:sp>
    </p:spTree>
    <p:extLst>
      <p:ext uri="{BB962C8B-B14F-4D97-AF65-F5344CB8AC3E}">
        <p14:creationId xmlns:p14="http://schemas.microsoft.com/office/powerpoint/2010/main" val="423607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2E926-822A-C021-8309-5BE0FED90AE8}"/>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28323D3F-F3E6-88AA-1459-50B24F82EC34}"/>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4994A4D3-5A6F-C367-9902-E4B2D7D1252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Supainioti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arba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netiksliai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nurodyti</a:t>
            </a:r>
            <a:r>
              <a:rPr lang="en-US" sz="1200" kern="1200" dirty="0">
                <a:solidFill>
                  <a:schemeClr val="tx1"/>
                </a:solidFill>
                <a:effectLst/>
                <a:latin typeface="+mn-lt"/>
                <a:ea typeface="+mn-ea"/>
                <a:cs typeface="+mn-cs"/>
              </a:rPr>
              <a:t> taršos </a:t>
            </a:r>
            <a:r>
              <a:rPr lang="en-US" sz="1200" kern="1200" dirty="0" err="1">
                <a:solidFill>
                  <a:schemeClr val="tx1"/>
                </a:solidFill>
                <a:effectLst/>
                <a:latin typeface="+mn-lt"/>
                <a:ea typeface="+mn-ea"/>
                <a:cs typeface="+mn-cs"/>
              </a:rPr>
              <a:t>šaltinių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numeriai</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Nepateikiami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privalomi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teršalų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matavimai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visų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kontroliuotinų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šaltinių</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Trūksta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informacijos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teršalų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ribinių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verčių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laikymąsi</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Nepateikiami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duomenys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skirtingus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laikotarpius</a:t>
            </a:r>
            <a:r>
              <a:rPr lang="en-US" sz="1200" kern="1200" dirty="0">
                <a:solidFill>
                  <a:schemeClr val="tx1"/>
                </a:solidFill>
                <a:effectLst/>
                <a:latin typeface="+mn-lt"/>
                <a:ea typeface="+mn-ea"/>
                <a:cs typeface="+mn-cs"/>
              </a:rPr>
              <a:t>, kai monitoringo </a:t>
            </a:r>
            <a:r>
              <a:rPr lang="en-US" sz="1200" kern="1200" dirty="0" err="1">
                <a:solidFill>
                  <a:schemeClr val="tx1"/>
                </a:solidFill>
                <a:effectLst/>
                <a:latin typeface="+mn-lt"/>
                <a:ea typeface="+mn-ea"/>
                <a:cs typeface="+mn-cs"/>
              </a:rPr>
              <a:t>programa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keista</a:t>
            </a:r>
            <a:r>
              <a:rPr lang="en-US" sz="1200" kern="1200" dirty="0">
                <a:solidFill>
                  <a:schemeClr val="tx1"/>
                </a:solidFill>
                <a:effectLst/>
                <a:latin typeface="+mn-lt"/>
                <a:ea typeface="+mn-ea"/>
                <a:cs typeface="+mn-cs"/>
              </a:rPr>
              <a:t> per </a:t>
            </a:r>
            <a:r>
              <a:rPr lang="en-US" sz="1200" kern="1200" dirty="0" err="1">
                <a:solidFill>
                  <a:schemeClr val="tx1"/>
                </a:solidFill>
                <a:effectLst/>
                <a:latin typeface="+mn-lt"/>
                <a:ea typeface="+mn-ea"/>
                <a:cs typeface="+mn-cs"/>
              </a:rPr>
              <a:t>ataskaitinius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metus</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a:p>
            <a:endParaRPr lang="en-GB" dirty="0"/>
          </a:p>
        </p:txBody>
      </p:sp>
      <p:sp>
        <p:nvSpPr>
          <p:cNvPr id="4" name="Skaidrės numerio vietos rezervavimo ženklas 3">
            <a:extLst>
              <a:ext uri="{FF2B5EF4-FFF2-40B4-BE49-F238E27FC236}">
                <a16:creationId xmlns:a16="http://schemas.microsoft.com/office/drawing/2014/main" id="{F338685B-920D-F029-DC6A-F22E49BF3613}"/>
              </a:ext>
            </a:extLst>
          </p:cNvPr>
          <p:cNvSpPr>
            <a:spLocks noGrp="1"/>
          </p:cNvSpPr>
          <p:nvPr>
            <p:ph type="sldNum" sz="quarter" idx="5"/>
          </p:nvPr>
        </p:nvSpPr>
        <p:spPr/>
        <p:txBody>
          <a:bodyPr/>
          <a:lstStyle/>
          <a:p>
            <a:fld id="{DD155570-A87C-4FC3-A503-AA7AC2634DB8}" type="slidenum">
              <a:rPr lang="lt-LT" smtClean="0"/>
              <a:t>19</a:t>
            </a:fld>
            <a:endParaRPr lang="lt-LT"/>
          </a:p>
        </p:txBody>
      </p:sp>
    </p:spTree>
    <p:extLst>
      <p:ext uri="{BB962C8B-B14F-4D97-AF65-F5344CB8AC3E}">
        <p14:creationId xmlns:p14="http://schemas.microsoft.com/office/powerpoint/2010/main" val="366185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8983A-867E-5ED7-5BE2-EF4B7E19F7F5}"/>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C5367F34-02F5-4048-6083-CEF343840E1C}"/>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CE3BA31B-B78E-0D75-49C8-229DC431D53A}"/>
              </a:ext>
            </a:extLst>
          </p:cNvPr>
          <p:cNvSpPr>
            <a:spLocks noGrp="1"/>
          </p:cNvSpPr>
          <p:nvPr>
            <p:ph type="body" idx="1"/>
          </p:nvPr>
        </p:nvSpPr>
        <p:spPr/>
        <p:txBody>
          <a:bodyPr/>
          <a:lstStyle/>
          <a:p>
            <a:r>
              <a:rPr lang="lt-LT" dirty="0"/>
              <a:t>Nuostatų 19.2.1. papunktis nurodo, kad monitoringo programa teikiama pasirašyta kartu su lydraščiu.</a:t>
            </a:r>
          </a:p>
          <a:p>
            <a:endParaRPr lang="lt-LT" dirty="0"/>
          </a:p>
          <a:p>
            <a:r>
              <a:rPr lang="lt-LT" sz="1200" kern="1200" dirty="0">
                <a:solidFill>
                  <a:schemeClr val="tx1"/>
                </a:solidFill>
                <a:effectLst/>
                <a:latin typeface="+mn-lt"/>
                <a:ea typeface="+mn-ea"/>
                <a:cs typeface="+mn-cs"/>
              </a:rPr>
              <a:t>33.3 nuostatų punktas sako, kad praėjusių kalendorinių metų monitoringo ataskaita </a:t>
            </a:r>
            <a:r>
              <a:rPr lang="lt-LT" sz="1200" u="sng" kern="1200" dirty="0">
                <a:solidFill>
                  <a:schemeClr val="tx1"/>
                </a:solidFill>
                <a:effectLst/>
                <a:latin typeface="+mn-lt"/>
                <a:ea typeface="+mn-ea"/>
                <a:cs typeface="+mn-cs"/>
              </a:rPr>
              <a:t>iki kitų metų kovo 1 d. </a:t>
            </a:r>
            <a:r>
              <a:rPr lang="lt-LT" sz="1200" kern="1200" dirty="0">
                <a:solidFill>
                  <a:schemeClr val="tx1"/>
                </a:solidFill>
                <a:effectLst/>
                <a:latin typeface="+mn-lt"/>
                <a:ea typeface="+mn-ea"/>
                <a:cs typeface="+mn-cs"/>
              </a:rPr>
              <a:t>pateikiama AAA per IS „AIVIKS“, el. paštu ar kitomis elektroninėmis ryšio priemonėmis. Teikiant monitoringo ataskaitą el. paštu ar kitomis elektroninėmis ryšio priemonėmis, ataskaita teikiama su lydraščiu, pasirašytu kvalifikuotu elektroniniu parašu arba suformuota elektroninėmis ryšio priemonėmis, kurios leidžia užtikrinti teksto vientisumą, nepakeičiamumą ir identifikuoti aplinkos monitoringo ataskaitą teikiantį asmenį.</a:t>
            </a:r>
            <a:br>
              <a:rPr lang="lt-LT" dirty="0"/>
            </a:br>
            <a:endParaRPr lang="en-GB" dirty="0"/>
          </a:p>
        </p:txBody>
      </p:sp>
      <p:sp>
        <p:nvSpPr>
          <p:cNvPr id="4" name="Skaidrės numerio vietos rezervavimo ženklas 3">
            <a:extLst>
              <a:ext uri="{FF2B5EF4-FFF2-40B4-BE49-F238E27FC236}">
                <a16:creationId xmlns:a16="http://schemas.microsoft.com/office/drawing/2014/main" id="{B289DA31-DB53-38ED-0061-7E7E31DB66B1}"/>
              </a:ext>
            </a:extLst>
          </p:cNvPr>
          <p:cNvSpPr>
            <a:spLocks noGrp="1"/>
          </p:cNvSpPr>
          <p:nvPr>
            <p:ph type="sldNum" sz="quarter" idx="5"/>
          </p:nvPr>
        </p:nvSpPr>
        <p:spPr/>
        <p:txBody>
          <a:bodyPr/>
          <a:lstStyle/>
          <a:p>
            <a:fld id="{DD155570-A87C-4FC3-A503-AA7AC2634DB8}" type="slidenum">
              <a:rPr lang="lt-LT" smtClean="0"/>
              <a:t>20</a:t>
            </a:fld>
            <a:endParaRPr lang="lt-LT"/>
          </a:p>
        </p:txBody>
      </p:sp>
    </p:spTree>
    <p:extLst>
      <p:ext uri="{BB962C8B-B14F-4D97-AF65-F5344CB8AC3E}">
        <p14:creationId xmlns:p14="http://schemas.microsoft.com/office/powerpoint/2010/main" val="2199978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83AC4-A6A6-EC3A-74DF-2B655591180E}"/>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6EBB6070-8064-FAD5-D053-2F2C0AA78497}"/>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EDEA65B7-3A3D-D972-F56C-1662AA658B9D}"/>
              </a:ext>
            </a:extLst>
          </p:cNvPr>
          <p:cNvSpPr>
            <a:spLocks noGrp="1"/>
          </p:cNvSpPr>
          <p:nvPr>
            <p:ph type="body" idx="1"/>
          </p:nvPr>
        </p:nvSpPr>
        <p:spPr/>
        <p:txBody>
          <a:bodyPr/>
          <a:lstStyle/>
          <a:p>
            <a:r>
              <a:rPr lang="lt-LT" sz="1200" dirty="0">
                <a:latin typeface="+mn-lt"/>
                <a:cs typeface="Times New Roman" panose="02020603050405020304" pitchFamily="18" charset="0"/>
              </a:rPr>
              <a:t>Nepateikta </a:t>
            </a:r>
            <a:r>
              <a:rPr lang="lt-LT" sz="1200" dirty="0">
                <a:highlight>
                  <a:srgbClr val="FFFF00"/>
                </a:highlight>
              </a:rPr>
              <a:t>monitoringo duomenų </a:t>
            </a:r>
            <a:r>
              <a:rPr lang="lt-LT" sz="1200" b="1" dirty="0">
                <a:highlight>
                  <a:srgbClr val="FFFF00"/>
                </a:highlight>
              </a:rPr>
              <a:t>analizė ir išvados</a:t>
            </a:r>
            <a:r>
              <a:rPr lang="lt-LT" sz="1200" dirty="0">
                <a:highlight>
                  <a:srgbClr val="FFFF00"/>
                </a:highlight>
              </a:rPr>
              <a:t>, neįvertinta ūkio subjekto vykdomos veiklos įtaka aplinkai, veiklos proceso atitiktis teisės aktams, teršalų kiekio atitiktis (TL, TIPKL ir OTNĮ) sąlygoms, nurodomos normatyvų viršijimo priežastys (kai tokių buvo), nepateikiamas  monitoringo duomenų palyginimas su ankstesnių metų rezultatais, neįvertintos taikomų poveikio aplinkai mažinimo priemonės, jų efektyvumas bei nepateikiami pasiūlymai dėl monitoringo programos tikslinimo.</a:t>
            </a:r>
            <a:endParaRPr lang="en-GB" dirty="0"/>
          </a:p>
        </p:txBody>
      </p:sp>
      <p:sp>
        <p:nvSpPr>
          <p:cNvPr id="4" name="Skaidrės numerio vietos rezervavimo ženklas 3">
            <a:extLst>
              <a:ext uri="{FF2B5EF4-FFF2-40B4-BE49-F238E27FC236}">
                <a16:creationId xmlns:a16="http://schemas.microsoft.com/office/drawing/2014/main" id="{160993DF-CA80-7527-56B4-CDB010BBB668}"/>
              </a:ext>
            </a:extLst>
          </p:cNvPr>
          <p:cNvSpPr>
            <a:spLocks noGrp="1"/>
          </p:cNvSpPr>
          <p:nvPr>
            <p:ph type="sldNum" sz="quarter" idx="5"/>
          </p:nvPr>
        </p:nvSpPr>
        <p:spPr/>
        <p:txBody>
          <a:bodyPr/>
          <a:lstStyle/>
          <a:p>
            <a:fld id="{DD155570-A87C-4FC3-A503-AA7AC2634DB8}" type="slidenum">
              <a:rPr lang="lt-LT" smtClean="0"/>
              <a:t>21</a:t>
            </a:fld>
            <a:endParaRPr lang="lt-LT"/>
          </a:p>
        </p:txBody>
      </p:sp>
    </p:spTree>
    <p:extLst>
      <p:ext uri="{BB962C8B-B14F-4D97-AF65-F5344CB8AC3E}">
        <p14:creationId xmlns:p14="http://schemas.microsoft.com/office/powerpoint/2010/main" val="3841844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C5EBD-864A-6652-7956-071A01278EB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1CCD6C50-A320-4E27-BE87-2C72069D1508}"/>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C7A87F10-A4FE-DA48-8C1D-C823F10FF538}"/>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00F78F94-1567-8718-E696-9021F49BF3B5}"/>
              </a:ext>
            </a:extLst>
          </p:cNvPr>
          <p:cNvSpPr>
            <a:spLocks noGrp="1"/>
          </p:cNvSpPr>
          <p:nvPr>
            <p:ph type="sldNum" sz="quarter" idx="5"/>
          </p:nvPr>
        </p:nvSpPr>
        <p:spPr/>
        <p:txBody>
          <a:bodyPr/>
          <a:lstStyle/>
          <a:p>
            <a:fld id="{DD155570-A87C-4FC3-A503-AA7AC2634DB8}" type="slidenum">
              <a:rPr lang="lt-LT" smtClean="0"/>
              <a:t>3</a:t>
            </a:fld>
            <a:endParaRPr lang="lt-LT"/>
          </a:p>
        </p:txBody>
      </p:sp>
    </p:spTree>
    <p:extLst>
      <p:ext uri="{BB962C8B-B14F-4D97-AF65-F5344CB8AC3E}">
        <p14:creationId xmlns:p14="http://schemas.microsoft.com/office/powerpoint/2010/main" val="228388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8F258-1D1B-8292-C6B8-A972CA80882E}"/>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C52315E-3979-C477-933E-E660A4FED7AF}"/>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3D06C365-DB3A-9053-6629-00F9D5465E87}"/>
              </a:ext>
            </a:extLst>
          </p:cNvPr>
          <p:cNvSpPr>
            <a:spLocks noGrp="1"/>
          </p:cNvSpPr>
          <p:nvPr>
            <p:ph type="body" idx="1"/>
          </p:nvPr>
        </p:nvSpPr>
        <p:spPr/>
        <p:txBody>
          <a:bodyPr/>
          <a:lstStyle/>
          <a:p>
            <a:r>
              <a:rPr lang="en-US" sz="1200" dirty="0"/>
              <a:t>*</a:t>
            </a:r>
            <a:r>
              <a:rPr lang="lt-LT" sz="1200" dirty="0"/>
              <a:t>Ataskaitiniais metais pasikeitus leidimo sąlygoms, monitoringo ataskaitoje turi būti pateikiami duomenys </a:t>
            </a:r>
            <a:r>
              <a:rPr lang="lt-LT" sz="1200" b="1" dirty="0"/>
              <a:t>už skirtingus laikotarpius</a:t>
            </a:r>
            <a:r>
              <a:rPr lang="lt-LT" sz="1200" dirty="0"/>
              <a:t>, atsižvelgiant į tuo metu galiojusias monitoringo programos nuostatas (kokie šaltiniai turi būti kontroliuojami, kokie teršalai matuojami ir koks kontrolės dažnumas).</a:t>
            </a:r>
            <a:br>
              <a:rPr lang="lt-LT" sz="1200" dirty="0"/>
            </a:br>
            <a:r>
              <a:rPr lang="en-US" sz="1200" dirty="0"/>
              <a:t>*</a:t>
            </a:r>
            <a:r>
              <a:rPr lang="en-US" sz="1200" dirty="0" err="1"/>
              <a:t>N</a:t>
            </a:r>
            <a:r>
              <a:rPr lang="en-US" sz="1200" kern="1200" dirty="0" err="1">
                <a:solidFill>
                  <a:schemeClr val="tx1"/>
                </a:solidFill>
                <a:effectLst/>
                <a:latin typeface="+mn-lt"/>
                <a:ea typeface="+mn-ea"/>
                <a:cs typeface="+mn-cs"/>
              </a:rPr>
              <a:t>etiksliai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nurodytomi</a:t>
            </a:r>
            <a:r>
              <a:rPr lang="en-US" sz="1200" kern="1200" dirty="0">
                <a:solidFill>
                  <a:schemeClr val="tx1"/>
                </a:solidFill>
                <a:effectLst/>
                <a:latin typeface="+mn-lt"/>
                <a:ea typeface="+mn-ea"/>
                <a:cs typeface="+mn-cs"/>
              </a:rPr>
              <a:t> taršos </a:t>
            </a:r>
            <a:r>
              <a:rPr lang="en-US" sz="1200" kern="1200" dirty="0" err="1">
                <a:solidFill>
                  <a:schemeClr val="tx1"/>
                </a:solidFill>
                <a:effectLst/>
                <a:latin typeface="+mn-lt"/>
                <a:ea typeface="+mn-ea"/>
                <a:cs typeface="+mn-cs"/>
              </a:rPr>
              <a:t>šaltinių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numeriai</a:t>
            </a:r>
            <a:r>
              <a:rPr lang="en-US" sz="1200" kern="1200" dirty="0">
                <a:solidFill>
                  <a:schemeClr val="tx1"/>
                </a:solidFill>
                <a:effectLst/>
                <a:latin typeface="+mn-lt"/>
                <a:ea typeface="+mn-ea"/>
                <a:cs typeface="+mn-cs"/>
              </a:rPr>
              <a:t> </a:t>
            </a:r>
            <a:r>
              <a:rPr lang="lt-LT" sz="1200" dirty="0"/>
              <a:t>– pateiktoje informacijoje jie nesutampa su tais, kurie nustatyti monitoringo programoje</a:t>
            </a:r>
            <a:r>
              <a:rPr lang="en-US" sz="1200" dirty="0"/>
              <a:t>. </a:t>
            </a:r>
          </a:p>
          <a:p>
            <a:r>
              <a:rPr lang="en-US" sz="1200" dirty="0"/>
              <a:t>*Taip pat </a:t>
            </a:r>
            <a:r>
              <a:rPr lang="en-US" sz="1200" dirty="0" err="1"/>
              <a:t>n</a:t>
            </a:r>
            <a:r>
              <a:rPr lang="en-US" sz="1200" kern="1200" dirty="0" err="1">
                <a:solidFill>
                  <a:schemeClr val="tx1"/>
                </a:solidFill>
                <a:effectLst/>
                <a:latin typeface="+mn-lt"/>
                <a:ea typeface="+mn-ea"/>
                <a:cs typeface="+mn-cs"/>
              </a:rPr>
              <a:t>epateikiami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privalomi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teršalų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matavimai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visų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kontroliuotinų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šaltinių</a:t>
            </a:r>
            <a:r>
              <a:rPr lang="en-US" sz="1200" kern="1200" dirty="0">
                <a:solidFill>
                  <a:schemeClr val="tx1"/>
                </a:solidFill>
                <a:effectLst/>
                <a:latin typeface="+mn-lt"/>
                <a:ea typeface="+mn-ea"/>
                <a:cs typeface="+mn-cs"/>
              </a:rPr>
              <a:t>.</a:t>
            </a:r>
            <a:endParaRPr lang="lt-LT" sz="1200" kern="1200" dirty="0">
              <a:solidFill>
                <a:schemeClr val="tx1"/>
              </a:solidFill>
              <a:effectLst/>
              <a:latin typeface="+mn-lt"/>
              <a:ea typeface="+mn-ea"/>
              <a:cs typeface="+mn-cs"/>
            </a:endParaRPr>
          </a:p>
          <a:p>
            <a:r>
              <a:rPr lang="en-US" sz="1200" dirty="0">
                <a:latin typeface="Times New Roman" panose="02020603050405020304" pitchFamily="18" charset="0"/>
                <a:cs typeface="Times New Roman" panose="02020603050405020304" pitchFamily="18" charset="0"/>
              </a:rPr>
              <a:t>*</a:t>
            </a:r>
            <a:r>
              <a:rPr lang="lt-LT" sz="1200" dirty="0">
                <a:latin typeface="Times New Roman" panose="02020603050405020304" pitchFamily="18" charset="0"/>
                <a:cs typeface="Times New Roman" panose="02020603050405020304" pitchFamily="18" charset="0"/>
              </a:rPr>
              <a:t>Pagal galiojantį taršos leidimą ir prie jo suderintą aplinkos monitoringo programą veiklos vykdytojas privalo atlikti teršalų išmetimų kontrolę iš kelių nustatytų taršos šaltinių, atliekant jų matavimus </a:t>
            </a:r>
            <a:r>
              <a:rPr lang="lt-LT" sz="1200" b="1" dirty="0">
                <a:latin typeface="Times New Roman" panose="02020603050405020304" pitchFamily="18" charset="0"/>
                <a:cs typeface="Times New Roman" panose="02020603050405020304" pitchFamily="18" charset="0"/>
              </a:rPr>
              <a:t>nustatytu dažnumu. </a:t>
            </a:r>
            <a:endParaRPr lang="en-GB" b="1" dirty="0"/>
          </a:p>
        </p:txBody>
      </p:sp>
      <p:sp>
        <p:nvSpPr>
          <p:cNvPr id="4" name="Skaidrės numerio vietos rezervavimo ženklas 3">
            <a:extLst>
              <a:ext uri="{FF2B5EF4-FFF2-40B4-BE49-F238E27FC236}">
                <a16:creationId xmlns:a16="http://schemas.microsoft.com/office/drawing/2014/main" id="{D1701ADA-8AEB-F313-D395-91233100364C}"/>
              </a:ext>
            </a:extLst>
          </p:cNvPr>
          <p:cNvSpPr>
            <a:spLocks noGrp="1"/>
          </p:cNvSpPr>
          <p:nvPr>
            <p:ph type="sldNum" sz="quarter" idx="5"/>
          </p:nvPr>
        </p:nvSpPr>
        <p:spPr/>
        <p:txBody>
          <a:bodyPr/>
          <a:lstStyle/>
          <a:p>
            <a:fld id="{DD155570-A87C-4FC3-A503-AA7AC2634DB8}" type="slidenum">
              <a:rPr lang="lt-LT" smtClean="0"/>
              <a:t>22</a:t>
            </a:fld>
            <a:endParaRPr lang="lt-LT"/>
          </a:p>
        </p:txBody>
      </p:sp>
    </p:spTree>
    <p:extLst>
      <p:ext uri="{BB962C8B-B14F-4D97-AF65-F5344CB8AC3E}">
        <p14:creationId xmlns:p14="http://schemas.microsoft.com/office/powerpoint/2010/main" val="81096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5EC8-6D7F-318F-6584-D2F4F226E5B1}"/>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085BBCA8-5BA5-7B92-6DBD-E20435D2DAF7}"/>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DA10B371-FA7A-72FF-0E22-2F83D1E53D2E}"/>
              </a:ext>
            </a:extLst>
          </p:cNvPr>
          <p:cNvSpPr>
            <a:spLocks noGrp="1"/>
          </p:cNvSpPr>
          <p:nvPr>
            <p:ph type="body" idx="1"/>
          </p:nvPr>
        </p:nvSpPr>
        <p:spPr/>
        <p:txBody>
          <a:bodyPr/>
          <a:lstStyle/>
          <a:p>
            <a:endParaRPr lang="en-GB" dirty="0"/>
          </a:p>
        </p:txBody>
      </p:sp>
      <p:sp>
        <p:nvSpPr>
          <p:cNvPr id="4" name="Skaidrės numerio vietos rezervavimo ženklas 3">
            <a:extLst>
              <a:ext uri="{FF2B5EF4-FFF2-40B4-BE49-F238E27FC236}">
                <a16:creationId xmlns:a16="http://schemas.microsoft.com/office/drawing/2014/main" id="{73D4042F-6ACD-21EB-F3F9-B1266DAF4B5D}"/>
              </a:ext>
            </a:extLst>
          </p:cNvPr>
          <p:cNvSpPr>
            <a:spLocks noGrp="1"/>
          </p:cNvSpPr>
          <p:nvPr>
            <p:ph type="sldNum" sz="quarter" idx="5"/>
          </p:nvPr>
        </p:nvSpPr>
        <p:spPr/>
        <p:txBody>
          <a:bodyPr/>
          <a:lstStyle/>
          <a:p>
            <a:fld id="{DD155570-A87C-4FC3-A503-AA7AC2634DB8}" type="slidenum">
              <a:rPr lang="lt-LT" smtClean="0"/>
              <a:t>23</a:t>
            </a:fld>
            <a:endParaRPr lang="lt-LT"/>
          </a:p>
        </p:txBody>
      </p:sp>
    </p:spTree>
    <p:extLst>
      <p:ext uri="{BB962C8B-B14F-4D97-AF65-F5344CB8AC3E}">
        <p14:creationId xmlns:p14="http://schemas.microsoft.com/office/powerpoint/2010/main" val="2887263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E735A-5BA0-BD89-87D2-427E680086F0}"/>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4CA67B8-5B2B-AB10-D969-41F38D4638D1}"/>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309FE389-DC6A-4ACF-1AA8-8C943E558F09}"/>
              </a:ext>
            </a:extLst>
          </p:cNvPr>
          <p:cNvSpPr>
            <a:spLocks noGrp="1"/>
          </p:cNvSpPr>
          <p:nvPr>
            <p:ph type="body" idx="1"/>
          </p:nvPr>
        </p:nvSpPr>
        <p:spPr/>
        <p:txBody>
          <a:bodyPr/>
          <a:lstStyle/>
          <a:p>
            <a:r>
              <a:rPr lang="lt-LT" sz="1200" dirty="0"/>
              <a:t>Nagrinėjant monitoringo ataskaitas nustatyta, kad joje nurodyta informacija apie taršos šaltinius, priskiriamus organinius tirpiklius naudojančiam įrenginiui, yra nepakankama ir neleidžia įvertinti, ar įrenginys atitinka teisės aktuose nustatytas lakiųjų organinių junginių (LOJ) ribines vertes.</a:t>
            </a:r>
            <a:r>
              <a:rPr lang="lt-LT" sz="1200" dirty="0">
                <a:latin typeface="+mn-lt"/>
              </a:rPr>
              <a:t> </a:t>
            </a:r>
          </a:p>
          <a:p>
            <a:r>
              <a:rPr lang="lt-LT" sz="1200" dirty="0">
                <a:latin typeface="+mn-lt"/>
              </a:rPr>
              <a:t>LOJ emisijos apskaičiuojamos pagal sunaudotų organinių tirpiklių kiekį, nėra pakankamas, nes iš jos nėra aišku, ar veiklos vykdytojo eksploatuojamas įrenginys atitinka LOJ ribines vertes pagal bendrą organinės anglies masę (</a:t>
            </a:r>
            <a:r>
              <a:rPr lang="lt-LT" sz="1200" dirty="0" err="1">
                <a:latin typeface="+mn-lt"/>
              </a:rPr>
              <a:t>mgC</a:t>
            </a:r>
            <a:r>
              <a:rPr lang="lt-LT" sz="1200" dirty="0">
                <a:latin typeface="+mn-lt"/>
              </a:rPr>
              <a:t>/Nm³) ir kitus privalomus parametrus, nes duomenys pateikiami teršalų matavimo vienetais g/s.</a:t>
            </a:r>
            <a:endParaRPr lang="en-US" sz="1200" dirty="0"/>
          </a:p>
          <a:p>
            <a:endParaRPr lang="en-GB" dirty="0"/>
          </a:p>
        </p:txBody>
      </p:sp>
      <p:sp>
        <p:nvSpPr>
          <p:cNvPr id="4" name="Skaidrės numerio vietos rezervavimo ženklas 3">
            <a:extLst>
              <a:ext uri="{FF2B5EF4-FFF2-40B4-BE49-F238E27FC236}">
                <a16:creationId xmlns:a16="http://schemas.microsoft.com/office/drawing/2014/main" id="{0803F36C-5204-50F9-8E94-241D73BFAC65}"/>
              </a:ext>
            </a:extLst>
          </p:cNvPr>
          <p:cNvSpPr>
            <a:spLocks noGrp="1"/>
          </p:cNvSpPr>
          <p:nvPr>
            <p:ph type="sldNum" sz="quarter" idx="5"/>
          </p:nvPr>
        </p:nvSpPr>
        <p:spPr/>
        <p:txBody>
          <a:bodyPr/>
          <a:lstStyle/>
          <a:p>
            <a:fld id="{DD155570-A87C-4FC3-A503-AA7AC2634DB8}" type="slidenum">
              <a:rPr lang="lt-LT" smtClean="0"/>
              <a:t>24</a:t>
            </a:fld>
            <a:endParaRPr lang="lt-LT"/>
          </a:p>
        </p:txBody>
      </p:sp>
    </p:spTree>
    <p:extLst>
      <p:ext uri="{BB962C8B-B14F-4D97-AF65-F5344CB8AC3E}">
        <p14:creationId xmlns:p14="http://schemas.microsoft.com/office/powerpoint/2010/main" val="533014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txBody>
          <a:bodyPr/>
          <a:lstStyle/>
          <a:p>
            <a:endParaRPr lang="lt-LT"/>
          </a:p>
        </p:txBody>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DD155570-A87C-4FC3-A503-AA7AC2634DB8}" type="slidenum">
              <a:rPr lang="lt-LT" smtClean="0"/>
              <a:t>25</a:t>
            </a:fld>
            <a:endParaRPr lang="lt-LT"/>
          </a:p>
        </p:txBody>
      </p:sp>
    </p:spTree>
    <p:extLst>
      <p:ext uri="{BB962C8B-B14F-4D97-AF65-F5344CB8AC3E}">
        <p14:creationId xmlns:p14="http://schemas.microsoft.com/office/powerpoint/2010/main" val="3073324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txBody>
          <a:bodyPr/>
          <a:lstStyle/>
          <a:p>
            <a:endParaRPr lang="lt-LT"/>
          </a:p>
        </p:txBody>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DD155570-A87C-4FC3-A503-AA7AC2634DB8}" type="slidenum">
              <a:rPr lang="lt-LT" smtClean="0"/>
              <a:t>26</a:t>
            </a:fld>
            <a:endParaRPr lang="lt-LT"/>
          </a:p>
        </p:txBody>
      </p:sp>
    </p:spTree>
    <p:extLst>
      <p:ext uri="{BB962C8B-B14F-4D97-AF65-F5344CB8AC3E}">
        <p14:creationId xmlns:p14="http://schemas.microsoft.com/office/powerpoint/2010/main" val="384795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D4995-F103-658B-61B8-B8F0B9D0D41C}"/>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7ED709BA-65A4-FBCC-4FFB-A8B530A033AF}"/>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9FD491AB-6B90-EE36-AF4B-A43C0B08EB76}"/>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0F5272C0-DC0F-BF2A-787B-4793FF3BD8C6}"/>
              </a:ext>
            </a:extLst>
          </p:cNvPr>
          <p:cNvSpPr>
            <a:spLocks noGrp="1"/>
          </p:cNvSpPr>
          <p:nvPr>
            <p:ph type="sldNum" sz="quarter" idx="5"/>
          </p:nvPr>
        </p:nvSpPr>
        <p:spPr/>
        <p:txBody>
          <a:bodyPr/>
          <a:lstStyle/>
          <a:p>
            <a:fld id="{DD155570-A87C-4FC3-A503-AA7AC2634DB8}" type="slidenum">
              <a:rPr lang="lt-LT" smtClean="0"/>
              <a:t>4</a:t>
            </a:fld>
            <a:endParaRPr lang="lt-LT"/>
          </a:p>
        </p:txBody>
      </p:sp>
    </p:spTree>
    <p:extLst>
      <p:ext uri="{BB962C8B-B14F-4D97-AF65-F5344CB8AC3E}">
        <p14:creationId xmlns:p14="http://schemas.microsoft.com/office/powerpoint/2010/main" val="2787826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5D137-E62C-5A79-7617-CF744D57E2D2}"/>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1ECCCCC3-D59A-C581-CF20-835CFCD8BF37}"/>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58E6756F-AA3D-459B-BFA8-F81746C8FFDD}"/>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50D56988-6694-8A10-98A3-7B53F23A94B3}"/>
              </a:ext>
            </a:extLst>
          </p:cNvPr>
          <p:cNvSpPr>
            <a:spLocks noGrp="1"/>
          </p:cNvSpPr>
          <p:nvPr>
            <p:ph type="sldNum" sz="quarter" idx="5"/>
          </p:nvPr>
        </p:nvSpPr>
        <p:spPr/>
        <p:txBody>
          <a:bodyPr/>
          <a:lstStyle/>
          <a:p>
            <a:fld id="{DD155570-A87C-4FC3-A503-AA7AC2634DB8}" type="slidenum">
              <a:rPr lang="lt-LT" smtClean="0"/>
              <a:t>5</a:t>
            </a:fld>
            <a:endParaRPr lang="lt-LT"/>
          </a:p>
        </p:txBody>
      </p:sp>
    </p:spTree>
    <p:extLst>
      <p:ext uri="{BB962C8B-B14F-4D97-AF65-F5344CB8AC3E}">
        <p14:creationId xmlns:p14="http://schemas.microsoft.com/office/powerpoint/2010/main" val="331106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70C69-82CE-C289-19C2-4C7037A4298F}"/>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E4AB8C0B-A2B5-0EE0-5511-D3CE01E0BDD6}"/>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D881F200-A90F-757A-4860-69FF605CD999}"/>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20B000BF-5489-85E5-56A9-03891F247599}"/>
              </a:ext>
            </a:extLst>
          </p:cNvPr>
          <p:cNvSpPr>
            <a:spLocks noGrp="1"/>
          </p:cNvSpPr>
          <p:nvPr>
            <p:ph type="sldNum" sz="quarter" idx="5"/>
          </p:nvPr>
        </p:nvSpPr>
        <p:spPr/>
        <p:txBody>
          <a:bodyPr/>
          <a:lstStyle/>
          <a:p>
            <a:fld id="{DD155570-A87C-4FC3-A503-AA7AC2634DB8}" type="slidenum">
              <a:rPr lang="lt-LT" smtClean="0"/>
              <a:t>6</a:t>
            </a:fld>
            <a:endParaRPr lang="lt-LT"/>
          </a:p>
        </p:txBody>
      </p:sp>
    </p:spTree>
    <p:extLst>
      <p:ext uri="{BB962C8B-B14F-4D97-AF65-F5344CB8AC3E}">
        <p14:creationId xmlns:p14="http://schemas.microsoft.com/office/powerpoint/2010/main" val="145645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9F36-B13A-62BA-0CE1-0BCEF03C4512}"/>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805DD1AA-2872-1B52-8CDD-63AACFE8F20F}"/>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17070252-0DA5-D373-89D0-C9324D315D4E}"/>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57400161-FFE5-7FC9-1B9E-70D7242212A6}"/>
              </a:ext>
            </a:extLst>
          </p:cNvPr>
          <p:cNvSpPr>
            <a:spLocks noGrp="1"/>
          </p:cNvSpPr>
          <p:nvPr>
            <p:ph type="sldNum" sz="quarter" idx="5"/>
          </p:nvPr>
        </p:nvSpPr>
        <p:spPr/>
        <p:txBody>
          <a:bodyPr/>
          <a:lstStyle/>
          <a:p>
            <a:fld id="{DD155570-A87C-4FC3-A503-AA7AC2634DB8}" type="slidenum">
              <a:rPr lang="lt-LT" smtClean="0"/>
              <a:t>7</a:t>
            </a:fld>
            <a:endParaRPr lang="lt-LT"/>
          </a:p>
        </p:txBody>
      </p:sp>
    </p:spTree>
    <p:extLst>
      <p:ext uri="{BB962C8B-B14F-4D97-AF65-F5344CB8AC3E}">
        <p14:creationId xmlns:p14="http://schemas.microsoft.com/office/powerpoint/2010/main" val="206453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04A12-9732-BD24-C97A-FE7D6D1693D4}"/>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B4C396C4-1616-3F09-36C1-8C56BA9520A5}"/>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2916C4D4-3EC9-5EE4-8BC3-B2B331B3D7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Neteisingai nustatomas matavimų dažnumas - n</a:t>
            </a:r>
            <a:r>
              <a:rPr lang="lt-LT" dirty="0"/>
              <a:t>esiremia VKDĮ, LAND 43 normomis; </a:t>
            </a: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Nenumatomi atlikti privalomi nuotekų matavimai prieš ir po valymo – neatsižvelgiama į monitoringo nuostatų 10 punktą;</a:t>
            </a:r>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highlight>
                  <a:srgbClr val="FFFF00"/>
                </a:highlight>
                <a:latin typeface="Times New Roman" panose="02020603050405020304" pitchFamily="18" charset="0"/>
                <a:cs typeface="Times New Roman" panose="02020603050405020304" pitchFamily="18" charset="0"/>
              </a:rPr>
              <a:t>Į programą įtraukiami ne visi privalomi stebėti teršalai, neatsižvelgiama į GPGB išvadas – akcentuoti nuotekų tvarkymo ir paviršinių nuotekų tvarkymo reglamentus, pabrėžti GPGB svarbą.</a:t>
            </a:r>
          </a:p>
        </p:txBody>
      </p:sp>
      <p:sp>
        <p:nvSpPr>
          <p:cNvPr id="4" name="Skaidrės numerio vietos rezervavimo ženklas 3">
            <a:extLst>
              <a:ext uri="{FF2B5EF4-FFF2-40B4-BE49-F238E27FC236}">
                <a16:creationId xmlns:a16="http://schemas.microsoft.com/office/drawing/2014/main" id="{C5153E9E-340C-00C7-CAEA-0DBA6833CE2B}"/>
              </a:ext>
            </a:extLst>
          </p:cNvPr>
          <p:cNvSpPr>
            <a:spLocks noGrp="1"/>
          </p:cNvSpPr>
          <p:nvPr>
            <p:ph type="sldNum" sz="quarter" idx="5"/>
          </p:nvPr>
        </p:nvSpPr>
        <p:spPr/>
        <p:txBody>
          <a:bodyPr/>
          <a:lstStyle/>
          <a:p>
            <a:fld id="{DD155570-A87C-4FC3-A503-AA7AC2634DB8}" type="slidenum">
              <a:rPr lang="lt-LT" smtClean="0"/>
              <a:t>8</a:t>
            </a:fld>
            <a:endParaRPr lang="lt-LT"/>
          </a:p>
        </p:txBody>
      </p:sp>
    </p:spTree>
    <p:extLst>
      <p:ext uri="{BB962C8B-B14F-4D97-AF65-F5344CB8AC3E}">
        <p14:creationId xmlns:p14="http://schemas.microsoft.com/office/powerpoint/2010/main" val="307826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BBFF-21ED-BF50-545B-958FE8663C36}"/>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A7C2743E-8C2E-CA3C-0E30-D176AFBAE7CA}"/>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BA4DFBAD-2EE6-DAD2-33E1-93B82DFEC1E8}"/>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9773F8B6-FB14-7460-A30D-C95932852F4F}"/>
              </a:ext>
            </a:extLst>
          </p:cNvPr>
          <p:cNvSpPr>
            <a:spLocks noGrp="1"/>
          </p:cNvSpPr>
          <p:nvPr>
            <p:ph type="sldNum" sz="quarter" idx="5"/>
          </p:nvPr>
        </p:nvSpPr>
        <p:spPr/>
        <p:txBody>
          <a:bodyPr/>
          <a:lstStyle/>
          <a:p>
            <a:fld id="{DD155570-A87C-4FC3-A503-AA7AC2634DB8}" type="slidenum">
              <a:rPr lang="lt-LT" smtClean="0"/>
              <a:t>9</a:t>
            </a:fld>
            <a:endParaRPr lang="lt-LT"/>
          </a:p>
        </p:txBody>
      </p:sp>
    </p:spTree>
    <p:extLst>
      <p:ext uri="{BB962C8B-B14F-4D97-AF65-F5344CB8AC3E}">
        <p14:creationId xmlns:p14="http://schemas.microsoft.com/office/powerpoint/2010/main" val="113974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FE69D-D586-9F05-481E-A46436E4C9A7}"/>
            </a:ext>
          </a:extLst>
        </p:cNvPr>
        <p:cNvGrpSpPr/>
        <p:nvPr/>
      </p:nvGrpSpPr>
      <p:grpSpPr>
        <a:xfrm>
          <a:off x="0" y="0"/>
          <a:ext cx="0" cy="0"/>
          <a:chOff x="0" y="0"/>
          <a:chExt cx="0" cy="0"/>
        </a:xfrm>
      </p:grpSpPr>
      <p:sp>
        <p:nvSpPr>
          <p:cNvPr id="2" name="Skaidrės vaizdo vietos rezervavimo ženklas 1">
            <a:extLst>
              <a:ext uri="{FF2B5EF4-FFF2-40B4-BE49-F238E27FC236}">
                <a16:creationId xmlns:a16="http://schemas.microsoft.com/office/drawing/2014/main" id="{F71B20D6-42E2-2631-612B-ED084E90D5DB}"/>
              </a:ext>
            </a:extLst>
          </p:cNvPr>
          <p:cNvSpPr>
            <a:spLocks noGrp="1" noRot="1" noChangeAspect="1"/>
          </p:cNvSpPr>
          <p:nvPr>
            <p:ph type="sldImg"/>
          </p:nvPr>
        </p:nvSpPr>
        <p:spPr/>
        <p:txBody>
          <a:bodyPr/>
          <a:lstStyle/>
          <a:p>
            <a:endParaRPr lang="lt-LT"/>
          </a:p>
        </p:txBody>
      </p:sp>
      <p:sp>
        <p:nvSpPr>
          <p:cNvPr id="3" name="Pastabų vietos rezervavimo ženklas 2">
            <a:extLst>
              <a:ext uri="{FF2B5EF4-FFF2-40B4-BE49-F238E27FC236}">
                <a16:creationId xmlns:a16="http://schemas.microsoft.com/office/drawing/2014/main" id="{252F8517-6651-42B6-0893-E70C08E61AEB}"/>
              </a:ext>
            </a:extLst>
          </p:cNvPr>
          <p:cNvSpPr>
            <a:spLocks noGrp="1"/>
          </p:cNvSpPr>
          <p:nvPr>
            <p:ph type="body" idx="1"/>
          </p:nvPr>
        </p:nvSpPr>
        <p:spPr/>
        <p:txBody>
          <a:bodyPr/>
          <a:lstStyle/>
          <a:p>
            <a:endParaRPr lang="en-GB"/>
          </a:p>
        </p:txBody>
      </p:sp>
      <p:sp>
        <p:nvSpPr>
          <p:cNvPr id="4" name="Skaidrės numerio vietos rezervavimo ženklas 3">
            <a:extLst>
              <a:ext uri="{FF2B5EF4-FFF2-40B4-BE49-F238E27FC236}">
                <a16:creationId xmlns:a16="http://schemas.microsoft.com/office/drawing/2014/main" id="{35DDBAAE-CE45-CEA1-1FB4-C18D7C1039A1}"/>
              </a:ext>
            </a:extLst>
          </p:cNvPr>
          <p:cNvSpPr>
            <a:spLocks noGrp="1"/>
          </p:cNvSpPr>
          <p:nvPr>
            <p:ph type="sldNum" sz="quarter" idx="5"/>
          </p:nvPr>
        </p:nvSpPr>
        <p:spPr/>
        <p:txBody>
          <a:bodyPr/>
          <a:lstStyle/>
          <a:p>
            <a:fld id="{DD155570-A87C-4FC3-A503-AA7AC2634DB8}" type="slidenum">
              <a:rPr lang="lt-LT" smtClean="0"/>
              <a:t>10</a:t>
            </a:fld>
            <a:endParaRPr lang="lt-LT"/>
          </a:p>
        </p:txBody>
      </p:sp>
    </p:spTree>
    <p:extLst>
      <p:ext uri="{BB962C8B-B14F-4D97-AF65-F5344CB8AC3E}">
        <p14:creationId xmlns:p14="http://schemas.microsoft.com/office/powerpoint/2010/main" val="3175409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2023-01-05</a:t>
            </a:r>
          </a:p>
        </p:txBody>
      </p:sp>
      <p:sp>
        <p:nvSpPr>
          <p:cNvPr id="5" name="Footer Placeholder 4"/>
          <p:cNvSpPr>
            <a:spLocks noGrp="1"/>
          </p:cNvSpPr>
          <p:nvPr>
            <p:ph type="ftr" sz="quarter" idx="11"/>
          </p:nvPr>
        </p:nvSpPr>
        <p:spPr/>
        <p:txBody>
          <a:bodyPr/>
          <a:lstStyle/>
          <a:p>
            <a:r>
              <a:rPr lang="en-US"/>
              <a:t>Renginio pavadinimas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2023-01-05</a:t>
            </a:r>
          </a:p>
        </p:txBody>
      </p:sp>
      <p:sp>
        <p:nvSpPr>
          <p:cNvPr id="5" name="Footer Placeholder 4"/>
          <p:cNvSpPr>
            <a:spLocks noGrp="1"/>
          </p:cNvSpPr>
          <p:nvPr>
            <p:ph type="ftr" sz="quarter" idx="11"/>
          </p:nvPr>
        </p:nvSpPr>
        <p:spPr/>
        <p:txBody>
          <a:bodyPr/>
          <a:lstStyle/>
          <a:p>
            <a:r>
              <a:rPr lang="en-US"/>
              <a:t>Renginio pavadinimas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2023-01-05</a:t>
            </a:r>
          </a:p>
        </p:txBody>
      </p:sp>
      <p:sp>
        <p:nvSpPr>
          <p:cNvPr id="5" name="Footer Placeholder 4"/>
          <p:cNvSpPr>
            <a:spLocks noGrp="1"/>
          </p:cNvSpPr>
          <p:nvPr>
            <p:ph type="ftr" sz="quarter" idx="11"/>
          </p:nvPr>
        </p:nvSpPr>
        <p:spPr/>
        <p:txBody>
          <a:bodyPr/>
          <a:lstStyle/>
          <a:p>
            <a:r>
              <a:rPr lang="en-US"/>
              <a:t>Renginio pavadinimas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2023-01-05</a:t>
            </a:r>
          </a:p>
        </p:txBody>
      </p:sp>
      <p:sp>
        <p:nvSpPr>
          <p:cNvPr id="5" name="Footer Placeholder 4"/>
          <p:cNvSpPr>
            <a:spLocks noGrp="1"/>
          </p:cNvSpPr>
          <p:nvPr>
            <p:ph type="ftr" sz="quarter" idx="11"/>
          </p:nvPr>
        </p:nvSpPr>
        <p:spPr/>
        <p:txBody>
          <a:bodyPr/>
          <a:lstStyle/>
          <a:p>
            <a:r>
              <a:rPr lang="en-US"/>
              <a:t>Renginio pavadinimas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2023-01-05</a:t>
            </a:r>
          </a:p>
        </p:txBody>
      </p:sp>
      <p:sp>
        <p:nvSpPr>
          <p:cNvPr id="5" name="Footer Placeholder 4"/>
          <p:cNvSpPr>
            <a:spLocks noGrp="1"/>
          </p:cNvSpPr>
          <p:nvPr>
            <p:ph type="ftr" sz="quarter" idx="11"/>
          </p:nvPr>
        </p:nvSpPr>
        <p:spPr/>
        <p:txBody>
          <a:bodyPr/>
          <a:lstStyle/>
          <a:p>
            <a:r>
              <a:rPr lang="en-US"/>
              <a:t>Renginio pavadinimas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2023-01-05</a:t>
            </a:r>
          </a:p>
        </p:txBody>
      </p:sp>
      <p:sp>
        <p:nvSpPr>
          <p:cNvPr id="6" name="Footer Placeholder 5"/>
          <p:cNvSpPr>
            <a:spLocks noGrp="1"/>
          </p:cNvSpPr>
          <p:nvPr>
            <p:ph type="ftr" sz="quarter" idx="11"/>
          </p:nvPr>
        </p:nvSpPr>
        <p:spPr/>
        <p:txBody>
          <a:bodyPr/>
          <a:lstStyle/>
          <a:p>
            <a:r>
              <a:rPr lang="en-US"/>
              <a:t>Renginio pavadinimas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2023-01-05</a:t>
            </a:r>
          </a:p>
        </p:txBody>
      </p:sp>
      <p:sp>
        <p:nvSpPr>
          <p:cNvPr id="8" name="Footer Placeholder 7"/>
          <p:cNvSpPr>
            <a:spLocks noGrp="1"/>
          </p:cNvSpPr>
          <p:nvPr>
            <p:ph type="ftr" sz="quarter" idx="11"/>
          </p:nvPr>
        </p:nvSpPr>
        <p:spPr/>
        <p:txBody>
          <a:bodyPr/>
          <a:lstStyle/>
          <a:p>
            <a:r>
              <a:rPr lang="en-US"/>
              <a:t>Renginio pavadinimas</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2023-01-05</a:t>
            </a:r>
          </a:p>
        </p:txBody>
      </p:sp>
      <p:sp>
        <p:nvSpPr>
          <p:cNvPr id="4" name="Footer Placeholder 3"/>
          <p:cNvSpPr>
            <a:spLocks noGrp="1"/>
          </p:cNvSpPr>
          <p:nvPr>
            <p:ph type="ftr" sz="quarter" idx="11"/>
          </p:nvPr>
        </p:nvSpPr>
        <p:spPr/>
        <p:txBody>
          <a:bodyPr/>
          <a:lstStyle/>
          <a:p>
            <a:r>
              <a:rPr lang="en-US"/>
              <a:t>Renginio pavadinimas</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2023-01-05</a:t>
            </a:r>
          </a:p>
        </p:txBody>
      </p:sp>
      <p:sp>
        <p:nvSpPr>
          <p:cNvPr id="3" name="Footer Placeholder 2"/>
          <p:cNvSpPr>
            <a:spLocks noGrp="1"/>
          </p:cNvSpPr>
          <p:nvPr>
            <p:ph type="ftr" sz="quarter" idx="11"/>
          </p:nvPr>
        </p:nvSpPr>
        <p:spPr/>
        <p:txBody>
          <a:bodyPr/>
          <a:lstStyle/>
          <a:p>
            <a:r>
              <a:rPr lang="en-US"/>
              <a:t>Renginio pavadinimas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2023-01-05</a:t>
            </a:r>
          </a:p>
        </p:txBody>
      </p:sp>
      <p:sp>
        <p:nvSpPr>
          <p:cNvPr id="6" name="Footer Placeholder 5"/>
          <p:cNvSpPr>
            <a:spLocks noGrp="1"/>
          </p:cNvSpPr>
          <p:nvPr>
            <p:ph type="ftr" sz="quarter" idx="11"/>
          </p:nvPr>
        </p:nvSpPr>
        <p:spPr/>
        <p:txBody>
          <a:bodyPr/>
          <a:lstStyle/>
          <a:p>
            <a:r>
              <a:rPr lang="en-US"/>
              <a:t>Renginio pavadinimas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2023-01-05</a:t>
            </a:r>
          </a:p>
        </p:txBody>
      </p:sp>
      <p:sp>
        <p:nvSpPr>
          <p:cNvPr id="6" name="Footer Placeholder 5"/>
          <p:cNvSpPr>
            <a:spLocks noGrp="1"/>
          </p:cNvSpPr>
          <p:nvPr>
            <p:ph type="ftr" sz="quarter" idx="11"/>
          </p:nvPr>
        </p:nvSpPr>
        <p:spPr/>
        <p:txBody>
          <a:bodyPr/>
          <a:lstStyle/>
          <a:p>
            <a:r>
              <a:rPr lang="en-US"/>
              <a:t>Renginio pavadinimas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2023-01-05</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Renginio pavadinimas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customXml" Target="../ink/ink138.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27.png"/><Relationship Id="rId25" Type="http://schemas.openxmlformats.org/officeDocument/2006/relationships/image" Target="../media/image177.png"/><Relationship Id="rId2" Type="http://schemas.openxmlformats.org/officeDocument/2006/relationships/notesSlide" Target="../notesSlides/notesSlide9.xml"/><Relationship Id="rId1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customXml" Target="../ink/ink139.xml"/><Relationship Id="rId5" Type="http://schemas.openxmlformats.org/officeDocument/2006/relationships/image" Target="../media/image4.png"/><Relationship Id="rId15" Type="http://schemas.openxmlformats.org/officeDocument/2006/relationships/customXml" Target="../ink/ink137.xml"/><Relationship Id="rId23" Type="http://schemas.openxmlformats.org/officeDocument/2006/relationships/image" Target="../media/image17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21.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customXml" Target="../ink/ink141.xml"/><Relationship Id="rId3" Type="http://schemas.openxmlformats.org/officeDocument/2006/relationships/image" Target="../media/image2.png"/><Relationship Id="rId21" Type="http://schemas.openxmlformats.org/officeDocument/2006/relationships/image" Target="../media/image184.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82.png"/><Relationship Id="rId2" Type="http://schemas.openxmlformats.org/officeDocument/2006/relationships/notesSlide" Target="../notesSlides/notesSlide11.xml"/><Relationship Id="rId16" Type="http://schemas.openxmlformats.org/officeDocument/2006/relationships/customXml" Target="../ink/ink140.xml"/><Relationship Id="rId20" Type="http://schemas.openxmlformats.org/officeDocument/2006/relationships/customXml" Target="../ink/ink14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185.png"/><Relationship Id="rId10" Type="http://schemas.openxmlformats.org/officeDocument/2006/relationships/image" Target="../media/image9.svg"/><Relationship Id="rId19" Type="http://schemas.openxmlformats.org/officeDocument/2006/relationships/image" Target="../media/image183.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1.jpg"/><Relationship Id="rId22" Type="http://schemas.openxmlformats.org/officeDocument/2006/relationships/customXml" Target="../ink/ink143.xml"/></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88.png"/><Relationship Id="rId2" Type="http://schemas.openxmlformats.org/officeDocument/2006/relationships/notesSlide" Target="../notesSlides/notesSlide13.xml"/><Relationship Id="rId16" Type="http://schemas.openxmlformats.org/officeDocument/2006/relationships/customXml" Target="../ink/ink14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21.png"/><Relationship Id="rId2" Type="http://schemas.openxmlformats.org/officeDocument/2006/relationships/notesSlide" Target="../notesSlides/notesSlide14.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90.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customXml" Target="../ink/ink145.xml"/></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image" Target="../media/image162.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84.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65.svg"/><Relationship Id="rId3" Type="http://schemas.openxmlformats.org/officeDocument/2006/relationships/image" Target="../media/image10.png"/><Relationship Id="rId7" Type="http://schemas.openxmlformats.org/officeDocument/2006/relationships/image" Target="../media/image16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163.sv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0.png"/><Relationship Id="rId7" Type="http://schemas.openxmlformats.org/officeDocument/2006/relationships/image" Target="../media/image30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14/relationships/chartEx" Target="../charts/chartEx1.xml"/><Relationship Id="rId5" Type="http://schemas.openxmlformats.org/officeDocument/2006/relationships/image" Target="../media/image12.svg"/><Relationship Id="rId10" Type="http://schemas.openxmlformats.org/officeDocument/2006/relationships/chart" Target="../charts/chart2.xml"/><Relationship Id="rId4" Type="http://schemas.openxmlformats.org/officeDocument/2006/relationships/image" Target="../media/image11.png"/><Relationship Id="rId9" Type="http://schemas.openxmlformats.org/officeDocument/2006/relationships/image" Target="../media/image16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diagramQuickStyle" Target="../diagrams/quickStyle3.xml"/><Relationship Id="rId2" Type="http://schemas.openxmlformats.org/officeDocument/2006/relationships/notesSlide" Target="../notesSlides/notesSlide18.xml"/><Relationship Id="rId16" Type="http://schemas.openxmlformats.org/officeDocument/2006/relationships/diagramLayout" Target="../diagrams/layout3.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diagramData" Target="../diagrams/data3.xml"/><Relationship Id="rId10" Type="http://schemas.openxmlformats.org/officeDocument/2006/relationships/image" Target="../media/image9.svg"/><Relationship Id="rId19" Type="http://schemas.microsoft.com/office/2007/relationships/diagramDrawing" Target="../diagrams/drawing3.xml"/><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73.pn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0.png"/><Relationship Id="rId7" Type="http://schemas.openxmlformats.org/officeDocument/2006/relationships/diagramLayout" Target="../diagrams/layout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Data" Target="../diagrams/data4.xml"/><Relationship Id="rId11" Type="http://schemas.openxmlformats.org/officeDocument/2006/relationships/image" Target="../media/image174.jpeg"/><Relationship Id="rId5" Type="http://schemas.openxmlformats.org/officeDocument/2006/relationships/image" Target="../media/image12.svg"/><Relationship Id="rId10" Type="http://schemas.microsoft.com/office/2007/relationships/diagramDrawing" Target="../diagrams/drawing4.xml"/><Relationship Id="rId4" Type="http://schemas.openxmlformats.org/officeDocument/2006/relationships/image" Target="../media/image11.png"/><Relationship Id="rId9" Type="http://schemas.openxmlformats.org/officeDocument/2006/relationships/diagramColors" Target="../diagrams/colors4.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0.png"/><Relationship Id="rId7" Type="http://schemas.openxmlformats.org/officeDocument/2006/relationships/diagramLayout" Target="../diagrams/layout5.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Data" Target="../diagrams/data5.xml"/><Relationship Id="rId11" Type="http://schemas.openxmlformats.org/officeDocument/2006/relationships/image" Target="../media/image175.jpeg"/><Relationship Id="rId5" Type="http://schemas.openxmlformats.org/officeDocument/2006/relationships/image" Target="../media/image12.svg"/><Relationship Id="rId10" Type="http://schemas.microsoft.com/office/2007/relationships/diagramDrawing" Target="../diagrams/drawing5.xml"/><Relationship Id="rId4" Type="http://schemas.openxmlformats.org/officeDocument/2006/relationships/image" Target="../media/image11.pn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6.png"/><Relationship Id="rId3" Type="http://schemas.openxmlformats.org/officeDocument/2006/relationships/image" Target="../media/image178.png"/><Relationship Id="rId7" Type="http://schemas.openxmlformats.org/officeDocument/2006/relationships/image" Target="../media/image5.svg"/><Relationship Id="rId12" Type="http://schemas.openxmlformats.org/officeDocument/2006/relationships/image" Target="../media/image18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80.svg"/><Relationship Id="rId5" Type="http://schemas.openxmlformats.org/officeDocument/2006/relationships/image" Target="../media/image12.svg"/><Relationship Id="rId15" Type="http://schemas.openxmlformats.org/officeDocument/2006/relationships/image" Target="../media/image187.jpeg"/><Relationship Id="rId10" Type="http://schemas.openxmlformats.org/officeDocument/2006/relationships/image" Target="../media/image6.png"/><Relationship Id="rId4" Type="http://schemas.openxmlformats.org/officeDocument/2006/relationships/image" Target="../media/image11.png"/><Relationship Id="rId9" Type="http://schemas.openxmlformats.org/officeDocument/2006/relationships/image" Target="../media/image179.sv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sv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9.png"/><Relationship Id="rId11" Type="http://schemas.openxmlformats.org/officeDocument/2006/relationships/image" Target="../media/image9.svg"/><Relationship Id="rId5" Type="http://schemas.openxmlformats.org/officeDocument/2006/relationships/image" Target="../media/image12.sv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26.xml.rels><?xml version="1.0" encoding="UTF-8" standalone="yes"?>
<Relationships xmlns="http://schemas.openxmlformats.org/package/2006/relationships"><Relationship Id="rId8" Type="http://schemas.openxmlformats.org/officeDocument/2006/relationships/image" Target="../media/image199.svg"/><Relationship Id="rId13" Type="http://schemas.openxmlformats.org/officeDocument/2006/relationships/image" Target="../media/image201.svg"/><Relationship Id="rId18" Type="http://schemas.openxmlformats.org/officeDocument/2006/relationships/image" Target="../media/image206.png"/><Relationship Id="rId3" Type="http://schemas.openxmlformats.org/officeDocument/2006/relationships/image" Target="../media/image194.png"/><Relationship Id="rId21" Type="http://schemas.openxmlformats.org/officeDocument/2006/relationships/image" Target="../media/image7.svg"/><Relationship Id="rId7" Type="http://schemas.openxmlformats.org/officeDocument/2006/relationships/image" Target="../media/image198.png"/><Relationship Id="rId12" Type="http://schemas.openxmlformats.org/officeDocument/2006/relationships/image" Target="../media/image200.png"/><Relationship Id="rId17" Type="http://schemas.openxmlformats.org/officeDocument/2006/relationships/image" Target="../media/image205.svg"/><Relationship Id="rId2" Type="http://schemas.openxmlformats.org/officeDocument/2006/relationships/notesSlide" Target="../notesSlides/notesSlide24.xml"/><Relationship Id="rId16" Type="http://schemas.openxmlformats.org/officeDocument/2006/relationships/image" Target="../media/image204.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7.svg"/><Relationship Id="rId11" Type="http://schemas.openxmlformats.org/officeDocument/2006/relationships/image" Target="../media/image10.png"/><Relationship Id="rId5" Type="http://schemas.openxmlformats.org/officeDocument/2006/relationships/image" Target="../media/image196.png"/><Relationship Id="rId15" Type="http://schemas.openxmlformats.org/officeDocument/2006/relationships/image" Target="../media/image203.svg"/><Relationship Id="rId10" Type="http://schemas.openxmlformats.org/officeDocument/2006/relationships/image" Target="../media/image165.svg"/><Relationship Id="rId19" Type="http://schemas.openxmlformats.org/officeDocument/2006/relationships/image" Target="../media/image207.svg"/><Relationship Id="rId4" Type="http://schemas.openxmlformats.org/officeDocument/2006/relationships/image" Target="../media/image195.svg"/><Relationship Id="rId9" Type="http://schemas.openxmlformats.org/officeDocument/2006/relationships/image" Target="../media/image164.png"/><Relationship Id="rId14" Type="http://schemas.openxmlformats.org/officeDocument/2006/relationships/image" Target="../media/image20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6.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34.png"/><Relationship Id="rId26" Type="http://schemas.openxmlformats.org/officeDocument/2006/relationships/image" Target="../media/image38.png"/><Relationship Id="rId39" Type="http://schemas.openxmlformats.org/officeDocument/2006/relationships/customXml" Target="../ink/ink12.xml"/><Relationship Id="rId21" Type="http://schemas.openxmlformats.org/officeDocument/2006/relationships/customXml" Target="../ink/ink3.xml"/><Relationship Id="rId34" Type="http://schemas.openxmlformats.org/officeDocument/2006/relationships/image" Target="../media/image42.png"/><Relationship Id="rId42" Type="http://schemas.openxmlformats.org/officeDocument/2006/relationships/image" Target="../media/image46.png"/><Relationship Id="rId47" Type="http://schemas.openxmlformats.org/officeDocument/2006/relationships/customXml" Target="../ink/ink16.xml"/><Relationship Id="rId50" Type="http://schemas.openxmlformats.org/officeDocument/2006/relationships/image" Target="../media/image50.png"/><Relationship Id="rId55" Type="http://schemas.openxmlformats.org/officeDocument/2006/relationships/customXml" Target="../ink/ink20.xml"/><Relationship Id="rId7"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image" Target="../media/image18.png"/><Relationship Id="rId29" Type="http://schemas.openxmlformats.org/officeDocument/2006/relationships/customXml" Target="../ink/ink7.xml"/><Relationship Id="rId11" Type="http://schemas.openxmlformats.org/officeDocument/2006/relationships/image" Target="../media/image10.png"/><Relationship Id="rId24" Type="http://schemas.openxmlformats.org/officeDocument/2006/relationships/image" Target="../media/image37.png"/><Relationship Id="rId32" Type="http://schemas.openxmlformats.org/officeDocument/2006/relationships/image" Target="../media/image41.png"/><Relationship Id="rId37" Type="http://schemas.openxmlformats.org/officeDocument/2006/relationships/customXml" Target="../ink/ink11.xml"/><Relationship Id="rId40" Type="http://schemas.openxmlformats.org/officeDocument/2006/relationships/image" Target="../media/image45.png"/><Relationship Id="rId45" Type="http://schemas.openxmlformats.org/officeDocument/2006/relationships/customXml" Target="../ink/ink15.xml"/><Relationship Id="rId53" Type="http://schemas.openxmlformats.org/officeDocument/2006/relationships/customXml" Target="../ink/ink19.xml"/><Relationship Id="rId58" Type="http://schemas.openxmlformats.org/officeDocument/2006/relationships/image" Target="../media/image54.png"/><Relationship Id="rId5" Type="http://schemas.openxmlformats.org/officeDocument/2006/relationships/image" Target="../media/image4.png"/><Relationship Id="rId19" Type="http://schemas.openxmlformats.org/officeDocument/2006/relationships/customXml" Target="../ink/ink2.xml"/><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7.png"/><Relationship Id="rId22" Type="http://schemas.openxmlformats.org/officeDocument/2006/relationships/image" Target="../media/image36.png"/><Relationship Id="rId27" Type="http://schemas.openxmlformats.org/officeDocument/2006/relationships/customXml" Target="../ink/ink6.xml"/><Relationship Id="rId30" Type="http://schemas.openxmlformats.org/officeDocument/2006/relationships/image" Target="../media/image40.png"/><Relationship Id="rId35" Type="http://schemas.openxmlformats.org/officeDocument/2006/relationships/customXml" Target="../ink/ink10.xml"/><Relationship Id="rId43" Type="http://schemas.openxmlformats.org/officeDocument/2006/relationships/customXml" Target="../ink/ink14.xml"/><Relationship Id="rId48" Type="http://schemas.openxmlformats.org/officeDocument/2006/relationships/image" Target="../media/image49.png"/><Relationship Id="rId56" Type="http://schemas.openxmlformats.org/officeDocument/2006/relationships/image" Target="../media/image53.png"/><Relationship Id="rId8" Type="http://schemas.openxmlformats.org/officeDocument/2006/relationships/image" Target="../media/image7.svg"/><Relationship Id="rId51" Type="http://schemas.openxmlformats.org/officeDocument/2006/relationships/customXml" Target="../ink/ink18.xml"/><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customXml" Target="../ink/ink1.xml"/><Relationship Id="rId25" Type="http://schemas.openxmlformats.org/officeDocument/2006/relationships/customXml" Target="../ink/ink5.xml"/><Relationship Id="rId33" Type="http://schemas.openxmlformats.org/officeDocument/2006/relationships/customXml" Target="../ink/ink9.xml"/><Relationship Id="rId38" Type="http://schemas.openxmlformats.org/officeDocument/2006/relationships/image" Target="../media/image44.png"/><Relationship Id="rId46" Type="http://schemas.openxmlformats.org/officeDocument/2006/relationships/image" Target="../media/image48.png"/><Relationship Id="rId59" Type="http://schemas.openxmlformats.org/officeDocument/2006/relationships/image" Target="../media/image16.png"/><Relationship Id="rId20" Type="http://schemas.openxmlformats.org/officeDocument/2006/relationships/image" Target="../media/image35.png"/><Relationship Id="rId41" Type="http://schemas.openxmlformats.org/officeDocument/2006/relationships/customXml" Target="../ink/ink13.xml"/><Relationship Id="rId54"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svg"/><Relationship Id="rId15" Type="http://schemas.microsoft.com/office/2007/relationships/hdphoto" Target="../media/hdphoto1.wdp"/><Relationship Id="rId23" Type="http://schemas.openxmlformats.org/officeDocument/2006/relationships/customXml" Target="../ink/ink4.xml"/><Relationship Id="rId28" Type="http://schemas.openxmlformats.org/officeDocument/2006/relationships/image" Target="../media/image39.png"/><Relationship Id="rId36" Type="http://schemas.openxmlformats.org/officeDocument/2006/relationships/image" Target="../media/image43.png"/><Relationship Id="rId49" Type="http://schemas.openxmlformats.org/officeDocument/2006/relationships/customXml" Target="../ink/ink17.xml"/><Relationship Id="rId57" Type="http://schemas.openxmlformats.org/officeDocument/2006/relationships/customXml" Target="../ink/ink21.xml"/><Relationship Id="rId10" Type="http://schemas.openxmlformats.org/officeDocument/2006/relationships/image" Target="../media/image9.svg"/><Relationship Id="rId31" Type="http://schemas.openxmlformats.org/officeDocument/2006/relationships/customXml" Target="../ink/ink8.xml"/><Relationship Id="rId44" Type="http://schemas.openxmlformats.org/officeDocument/2006/relationships/image" Target="../media/image47.png"/><Relationship Id="rId52" Type="http://schemas.openxmlformats.org/officeDocument/2006/relationships/image" Target="../media/image51.png"/></Relationships>
</file>

<file path=ppt/slides/_rels/slide5.xml.rels><?xml version="1.0" encoding="UTF-8" standalone="yes"?>
<Relationships xmlns="http://schemas.openxmlformats.org/package/2006/relationships"><Relationship Id="rId26" Type="http://schemas.openxmlformats.org/officeDocument/2006/relationships/image" Target="../media/image61.png"/><Relationship Id="rId21" Type="http://schemas.openxmlformats.org/officeDocument/2006/relationships/customXml" Target="../ink/ink25.xml"/><Relationship Id="rId42" Type="http://schemas.openxmlformats.org/officeDocument/2006/relationships/customXml" Target="../ink/ink35.xml"/><Relationship Id="rId47" Type="http://schemas.openxmlformats.org/officeDocument/2006/relationships/image" Target="../media/image71.png"/><Relationship Id="rId63" Type="http://schemas.openxmlformats.org/officeDocument/2006/relationships/image" Target="../media/image79.png"/><Relationship Id="rId68" Type="http://schemas.openxmlformats.org/officeDocument/2006/relationships/customXml" Target="../ink/ink48.xml"/><Relationship Id="rId7" Type="http://schemas.openxmlformats.org/officeDocument/2006/relationships/image" Target="../media/image6.png"/><Relationship Id="rId2" Type="http://schemas.openxmlformats.org/officeDocument/2006/relationships/notesSlide" Target="../notesSlides/notesSlide4.xml"/><Relationship Id="rId16" Type="http://schemas.openxmlformats.org/officeDocument/2006/relationships/image" Target="../media/image56.png"/><Relationship Id="rId29" Type="http://schemas.openxmlformats.org/officeDocument/2006/relationships/customXml" Target="../ink/ink29.xml"/><Relationship Id="rId11" Type="http://schemas.openxmlformats.org/officeDocument/2006/relationships/image" Target="../media/image10.png"/><Relationship Id="rId24" Type="http://schemas.openxmlformats.org/officeDocument/2006/relationships/image" Target="../media/image60.png"/><Relationship Id="rId32" Type="http://schemas.openxmlformats.org/officeDocument/2006/relationships/image" Target="../media/image64.png"/><Relationship Id="rId37" Type="http://schemas.openxmlformats.org/officeDocument/2006/relationships/image" Target="../media/image66.png"/><Relationship Id="rId40" Type="http://schemas.openxmlformats.org/officeDocument/2006/relationships/customXml" Target="../ink/ink34.xml"/><Relationship Id="rId45" Type="http://schemas.openxmlformats.org/officeDocument/2006/relationships/image" Target="../media/image70.png"/><Relationship Id="rId53" Type="http://schemas.openxmlformats.org/officeDocument/2006/relationships/image" Target="../media/image74.png"/><Relationship Id="rId58" Type="http://schemas.openxmlformats.org/officeDocument/2006/relationships/customXml" Target="../ink/ink43.xml"/><Relationship Id="rId66" Type="http://schemas.openxmlformats.org/officeDocument/2006/relationships/customXml" Target="../ink/ink47.xml"/><Relationship Id="rId5" Type="http://schemas.openxmlformats.org/officeDocument/2006/relationships/image" Target="../media/image4.png"/><Relationship Id="rId61" Type="http://schemas.openxmlformats.org/officeDocument/2006/relationships/image" Target="../media/image78.png"/><Relationship Id="rId19" Type="http://schemas.openxmlformats.org/officeDocument/2006/relationships/customXml" Target="../ink/ink24.xml"/><Relationship Id="rId14" Type="http://schemas.openxmlformats.org/officeDocument/2006/relationships/image" Target="../media/image19.png"/><Relationship Id="rId22" Type="http://schemas.openxmlformats.org/officeDocument/2006/relationships/image" Target="../media/image59.png"/><Relationship Id="rId27" Type="http://schemas.openxmlformats.org/officeDocument/2006/relationships/customXml" Target="../ink/ink28.xml"/><Relationship Id="rId30" Type="http://schemas.openxmlformats.org/officeDocument/2006/relationships/image" Target="../media/image63.png"/><Relationship Id="rId35" Type="http://schemas.openxmlformats.org/officeDocument/2006/relationships/image" Target="../media/image65.png"/><Relationship Id="rId43" Type="http://schemas.openxmlformats.org/officeDocument/2006/relationships/image" Target="../media/image69.png"/><Relationship Id="rId48" Type="http://schemas.openxmlformats.org/officeDocument/2006/relationships/customXml" Target="../ink/ink38.xml"/><Relationship Id="rId56" Type="http://schemas.openxmlformats.org/officeDocument/2006/relationships/customXml" Target="../ink/ink42.xml"/><Relationship Id="rId64" Type="http://schemas.openxmlformats.org/officeDocument/2006/relationships/customXml" Target="../ink/ink46.xml"/><Relationship Id="rId69" Type="http://schemas.openxmlformats.org/officeDocument/2006/relationships/image" Target="../media/image82.png"/><Relationship Id="rId8" Type="http://schemas.openxmlformats.org/officeDocument/2006/relationships/image" Target="../media/image7.svg"/><Relationship Id="rId51" Type="http://schemas.openxmlformats.org/officeDocument/2006/relationships/image" Target="../media/image73.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customXml" Target="../ink/ink23.xml"/><Relationship Id="rId25" Type="http://schemas.openxmlformats.org/officeDocument/2006/relationships/customXml" Target="../ink/ink27.xml"/><Relationship Id="rId33" Type="http://schemas.openxmlformats.org/officeDocument/2006/relationships/image" Target="../media/image16.png"/><Relationship Id="rId38" Type="http://schemas.openxmlformats.org/officeDocument/2006/relationships/customXml" Target="../ink/ink33.xml"/><Relationship Id="rId46" Type="http://schemas.openxmlformats.org/officeDocument/2006/relationships/customXml" Target="../ink/ink37.xml"/><Relationship Id="rId59" Type="http://schemas.openxmlformats.org/officeDocument/2006/relationships/image" Target="../media/image77.png"/><Relationship Id="rId67" Type="http://schemas.openxmlformats.org/officeDocument/2006/relationships/image" Target="../media/image81.png"/><Relationship Id="rId20" Type="http://schemas.openxmlformats.org/officeDocument/2006/relationships/image" Target="../media/image58.png"/><Relationship Id="rId41" Type="http://schemas.openxmlformats.org/officeDocument/2006/relationships/image" Target="../media/image68.png"/><Relationship Id="rId54" Type="http://schemas.openxmlformats.org/officeDocument/2006/relationships/customXml" Target="../ink/ink41.xml"/><Relationship Id="rId62" Type="http://schemas.openxmlformats.org/officeDocument/2006/relationships/customXml" Target="../ink/ink45.xml"/><Relationship Id="rId1" Type="http://schemas.openxmlformats.org/officeDocument/2006/relationships/slideLayout" Target="../slideLayouts/slideLayout6.xml"/><Relationship Id="rId6" Type="http://schemas.openxmlformats.org/officeDocument/2006/relationships/image" Target="../media/image5.svg"/><Relationship Id="rId15" Type="http://schemas.openxmlformats.org/officeDocument/2006/relationships/customXml" Target="../ink/ink22.xml"/><Relationship Id="rId23" Type="http://schemas.openxmlformats.org/officeDocument/2006/relationships/customXml" Target="../ink/ink26.xml"/><Relationship Id="rId28" Type="http://schemas.openxmlformats.org/officeDocument/2006/relationships/image" Target="../media/image62.png"/><Relationship Id="rId36" Type="http://schemas.openxmlformats.org/officeDocument/2006/relationships/customXml" Target="../ink/ink32.xml"/><Relationship Id="rId49" Type="http://schemas.openxmlformats.org/officeDocument/2006/relationships/image" Target="../media/image72.png"/><Relationship Id="rId57" Type="http://schemas.openxmlformats.org/officeDocument/2006/relationships/image" Target="../media/image76.png"/><Relationship Id="rId10" Type="http://schemas.openxmlformats.org/officeDocument/2006/relationships/image" Target="../media/image9.svg"/><Relationship Id="rId31" Type="http://schemas.openxmlformats.org/officeDocument/2006/relationships/customXml" Target="../ink/ink30.xml"/><Relationship Id="rId44" Type="http://schemas.openxmlformats.org/officeDocument/2006/relationships/customXml" Target="../ink/ink36.xml"/><Relationship Id="rId52" Type="http://schemas.openxmlformats.org/officeDocument/2006/relationships/customXml" Target="../ink/ink40.xml"/><Relationship Id="rId60" Type="http://schemas.openxmlformats.org/officeDocument/2006/relationships/customXml" Target="../ink/ink44.xml"/><Relationship Id="rId65" Type="http://schemas.openxmlformats.org/officeDocument/2006/relationships/image" Target="../media/image80.png"/><Relationship Id="rId4" Type="http://schemas.openxmlformats.org/officeDocument/2006/relationships/image" Target="../media/image3.svg"/><Relationship Id="rId9" Type="http://schemas.openxmlformats.org/officeDocument/2006/relationships/image" Target="../media/image8.png"/><Relationship Id="rId13" Type="http://schemas.openxmlformats.org/officeDocument/2006/relationships/image" Target="../media/image12.svg"/><Relationship Id="rId18" Type="http://schemas.openxmlformats.org/officeDocument/2006/relationships/image" Target="../media/image57.png"/><Relationship Id="rId39" Type="http://schemas.openxmlformats.org/officeDocument/2006/relationships/image" Target="../media/image67.png"/><Relationship Id="rId34" Type="http://schemas.openxmlformats.org/officeDocument/2006/relationships/customXml" Target="../ink/ink31.xml"/><Relationship Id="rId50" Type="http://schemas.openxmlformats.org/officeDocument/2006/relationships/customXml" Target="../ink/ink39.xml"/><Relationship Id="rId55" Type="http://schemas.openxmlformats.org/officeDocument/2006/relationships/image" Target="../media/image75.png"/></Relationships>
</file>

<file path=ppt/slides/_rels/slide6.xml.rels><?xml version="1.0" encoding="UTF-8" standalone="yes"?>
<Relationships xmlns="http://schemas.openxmlformats.org/package/2006/relationships"><Relationship Id="rId117" Type="http://schemas.openxmlformats.org/officeDocument/2006/relationships/image" Target="../media/image136.png"/><Relationship Id="rId21" Type="http://schemas.openxmlformats.org/officeDocument/2006/relationships/image" Target="../media/image88.png"/><Relationship Id="rId42" Type="http://schemas.openxmlformats.org/officeDocument/2006/relationships/customXml" Target="../ink/ink63.xml"/><Relationship Id="rId63" Type="http://schemas.openxmlformats.org/officeDocument/2006/relationships/image" Target="../media/image109.png"/><Relationship Id="rId84" Type="http://schemas.openxmlformats.org/officeDocument/2006/relationships/customXml" Target="../ink/ink84.xml"/><Relationship Id="rId138" Type="http://schemas.openxmlformats.org/officeDocument/2006/relationships/customXml" Target="../ink/ink111.xml"/><Relationship Id="rId159" Type="http://schemas.openxmlformats.org/officeDocument/2006/relationships/image" Target="../media/image157.png"/><Relationship Id="rId107" Type="http://schemas.openxmlformats.org/officeDocument/2006/relationships/image" Target="../media/image131.png"/><Relationship Id="rId11" Type="http://schemas.openxmlformats.org/officeDocument/2006/relationships/image" Target="../media/image12.svg"/><Relationship Id="rId32" Type="http://schemas.openxmlformats.org/officeDocument/2006/relationships/customXml" Target="../ink/ink58.xml"/><Relationship Id="rId53" Type="http://schemas.openxmlformats.org/officeDocument/2006/relationships/image" Target="../media/image104.png"/><Relationship Id="rId74" Type="http://schemas.openxmlformats.org/officeDocument/2006/relationships/customXml" Target="../ink/ink79.xml"/><Relationship Id="rId128" Type="http://schemas.openxmlformats.org/officeDocument/2006/relationships/customXml" Target="../ink/ink106.xml"/><Relationship Id="rId149" Type="http://schemas.openxmlformats.org/officeDocument/2006/relationships/image" Target="../media/image152.png"/><Relationship Id="rId5" Type="http://schemas.openxmlformats.org/officeDocument/2006/relationships/image" Target="../media/image6.png"/><Relationship Id="rId95" Type="http://schemas.openxmlformats.org/officeDocument/2006/relationships/image" Target="../media/image125.png"/><Relationship Id="rId160" Type="http://schemas.openxmlformats.org/officeDocument/2006/relationships/customXml" Target="../ink/ink122.xml"/><Relationship Id="rId22" Type="http://schemas.openxmlformats.org/officeDocument/2006/relationships/customXml" Target="../ink/ink53.xml"/><Relationship Id="rId43" Type="http://schemas.openxmlformats.org/officeDocument/2006/relationships/image" Target="../media/image99.png"/><Relationship Id="rId64" Type="http://schemas.openxmlformats.org/officeDocument/2006/relationships/customXml" Target="../ink/ink74.xml"/><Relationship Id="rId118" Type="http://schemas.openxmlformats.org/officeDocument/2006/relationships/customXml" Target="../ink/ink101.xml"/><Relationship Id="rId139" Type="http://schemas.openxmlformats.org/officeDocument/2006/relationships/image" Target="../media/image147.png"/><Relationship Id="rId85" Type="http://schemas.openxmlformats.org/officeDocument/2006/relationships/image" Target="../media/image120.png"/><Relationship Id="rId150" Type="http://schemas.openxmlformats.org/officeDocument/2006/relationships/customXml" Target="../ink/ink117.xml"/><Relationship Id="rId12" Type="http://schemas.openxmlformats.org/officeDocument/2006/relationships/image" Target="../media/image20.png"/><Relationship Id="rId17"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customXml" Target="../ink/ink61.xml"/><Relationship Id="rId59" Type="http://schemas.openxmlformats.org/officeDocument/2006/relationships/image" Target="../media/image107.png"/><Relationship Id="rId103" Type="http://schemas.openxmlformats.org/officeDocument/2006/relationships/image" Target="../media/image129.png"/><Relationship Id="rId108" Type="http://schemas.openxmlformats.org/officeDocument/2006/relationships/customXml" Target="../ink/ink96.xml"/><Relationship Id="rId124" Type="http://schemas.openxmlformats.org/officeDocument/2006/relationships/customXml" Target="../ink/ink104.xml"/><Relationship Id="rId129" Type="http://schemas.openxmlformats.org/officeDocument/2006/relationships/image" Target="../media/image142.png"/><Relationship Id="rId54" Type="http://schemas.openxmlformats.org/officeDocument/2006/relationships/customXml" Target="../ink/ink69.xml"/><Relationship Id="rId70" Type="http://schemas.openxmlformats.org/officeDocument/2006/relationships/customXml" Target="../ink/ink77.xml"/><Relationship Id="rId75" Type="http://schemas.openxmlformats.org/officeDocument/2006/relationships/image" Target="../media/image115.png"/><Relationship Id="rId91" Type="http://schemas.openxmlformats.org/officeDocument/2006/relationships/image" Target="../media/image123.png"/><Relationship Id="rId96" Type="http://schemas.openxmlformats.org/officeDocument/2006/relationships/customXml" Target="../ink/ink90.xml"/><Relationship Id="rId140" Type="http://schemas.openxmlformats.org/officeDocument/2006/relationships/customXml" Target="../ink/ink112.xml"/><Relationship Id="rId145" Type="http://schemas.openxmlformats.org/officeDocument/2006/relationships/image" Target="../media/image150.png"/><Relationship Id="rId161" Type="http://schemas.openxmlformats.org/officeDocument/2006/relationships/image" Target="../media/image158.png"/><Relationship Id="rId166" Type="http://schemas.openxmlformats.org/officeDocument/2006/relationships/customXml" Target="../ink/ink125.xml"/><Relationship Id="rId1" Type="http://schemas.openxmlformats.org/officeDocument/2006/relationships/slideLayout" Target="../slideLayouts/slideLayout6.xml"/><Relationship Id="rId6" Type="http://schemas.openxmlformats.org/officeDocument/2006/relationships/image" Target="../media/image7.svg"/><Relationship Id="rId23" Type="http://schemas.openxmlformats.org/officeDocument/2006/relationships/image" Target="../media/image89.png"/><Relationship Id="rId28" Type="http://schemas.openxmlformats.org/officeDocument/2006/relationships/customXml" Target="../ink/ink56.xml"/><Relationship Id="rId49" Type="http://schemas.openxmlformats.org/officeDocument/2006/relationships/image" Target="../media/image102.png"/><Relationship Id="rId114" Type="http://schemas.openxmlformats.org/officeDocument/2006/relationships/customXml" Target="../ink/ink99.xml"/><Relationship Id="rId119" Type="http://schemas.openxmlformats.org/officeDocument/2006/relationships/image" Target="../media/image137.png"/><Relationship Id="rId44" Type="http://schemas.openxmlformats.org/officeDocument/2006/relationships/customXml" Target="../ink/ink64.xml"/><Relationship Id="rId60" Type="http://schemas.openxmlformats.org/officeDocument/2006/relationships/customXml" Target="../ink/ink72.xml"/><Relationship Id="rId65" Type="http://schemas.openxmlformats.org/officeDocument/2006/relationships/image" Target="../media/image110.png"/><Relationship Id="rId81" Type="http://schemas.openxmlformats.org/officeDocument/2006/relationships/image" Target="../media/image118.png"/><Relationship Id="rId86" Type="http://schemas.openxmlformats.org/officeDocument/2006/relationships/customXml" Target="../ink/ink85.xml"/><Relationship Id="rId130" Type="http://schemas.openxmlformats.org/officeDocument/2006/relationships/customXml" Target="../ink/ink107.xml"/><Relationship Id="rId135" Type="http://schemas.openxmlformats.org/officeDocument/2006/relationships/image" Target="../media/image145.png"/><Relationship Id="rId151" Type="http://schemas.openxmlformats.org/officeDocument/2006/relationships/image" Target="../media/image153.png"/><Relationship Id="rId156" Type="http://schemas.openxmlformats.org/officeDocument/2006/relationships/customXml" Target="../ink/ink120.xml"/><Relationship Id="rId13" Type="http://schemas.openxmlformats.org/officeDocument/2006/relationships/image" Target="../media/image21.png"/><Relationship Id="rId18" Type="http://schemas.openxmlformats.org/officeDocument/2006/relationships/customXml" Target="../ink/ink51.xml"/><Relationship Id="rId39" Type="http://schemas.openxmlformats.org/officeDocument/2006/relationships/image" Target="../media/image97.png"/><Relationship Id="rId109" Type="http://schemas.openxmlformats.org/officeDocument/2006/relationships/image" Target="../media/image132.png"/><Relationship Id="rId34" Type="http://schemas.openxmlformats.org/officeDocument/2006/relationships/customXml" Target="../ink/ink59.xml"/><Relationship Id="rId50" Type="http://schemas.openxmlformats.org/officeDocument/2006/relationships/customXml" Target="../ink/ink67.xml"/><Relationship Id="rId55" Type="http://schemas.openxmlformats.org/officeDocument/2006/relationships/image" Target="../media/image105.png"/><Relationship Id="rId76" Type="http://schemas.openxmlformats.org/officeDocument/2006/relationships/customXml" Target="../ink/ink80.xml"/><Relationship Id="rId97" Type="http://schemas.openxmlformats.org/officeDocument/2006/relationships/image" Target="../media/image126.png"/><Relationship Id="rId104" Type="http://schemas.openxmlformats.org/officeDocument/2006/relationships/customXml" Target="../ink/ink94.xml"/><Relationship Id="rId120" Type="http://schemas.openxmlformats.org/officeDocument/2006/relationships/customXml" Target="../ink/ink102.xml"/><Relationship Id="rId125" Type="http://schemas.openxmlformats.org/officeDocument/2006/relationships/image" Target="../media/image140.png"/><Relationship Id="rId141" Type="http://schemas.openxmlformats.org/officeDocument/2006/relationships/image" Target="../media/image148.png"/><Relationship Id="rId146" Type="http://schemas.openxmlformats.org/officeDocument/2006/relationships/customXml" Target="../ink/ink115.xml"/><Relationship Id="rId167" Type="http://schemas.openxmlformats.org/officeDocument/2006/relationships/image" Target="../media/image161.png"/><Relationship Id="rId7" Type="http://schemas.openxmlformats.org/officeDocument/2006/relationships/image" Target="../media/image8.png"/><Relationship Id="rId71" Type="http://schemas.openxmlformats.org/officeDocument/2006/relationships/image" Target="../media/image113.png"/><Relationship Id="rId92" Type="http://schemas.openxmlformats.org/officeDocument/2006/relationships/customXml" Target="../ink/ink88.xml"/><Relationship Id="rId162" Type="http://schemas.openxmlformats.org/officeDocument/2006/relationships/customXml" Target="../ink/ink123.xml"/><Relationship Id="rId2" Type="http://schemas.openxmlformats.org/officeDocument/2006/relationships/notesSlide" Target="../notesSlides/notesSlide5.xml"/><Relationship Id="rId29" Type="http://schemas.openxmlformats.org/officeDocument/2006/relationships/image" Target="../media/image92.png"/><Relationship Id="rId24" Type="http://schemas.openxmlformats.org/officeDocument/2006/relationships/customXml" Target="../ink/ink54.xml"/><Relationship Id="rId40" Type="http://schemas.openxmlformats.org/officeDocument/2006/relationships/customXml" Target="../ink/ink62.xml"/><Relationship Id="rId45" Type="http://schemas.openxmlformats.org/officeDocument/2006/relationships/image" Target="../media/image100.png"/><Relationship Id="rId66" Type="http://schemas.openxmlformats.org/officeDocument/2006/relationships/customXml" Target="../ink/ink75.xml"/><Relationship Id="rId87" Type="http://schemas.openxmlformats.org/officeDocument/2006/relationships/image" Target="../media/image121.png"/><Relationship Id="rId110" Type="http://schemas.openxmlformats.org/officeDocument/2006/relationships/customXml" Target="../ink/ink97.xml"/><Relationship Id="rId115" Type="http://schemas.openxmlformats.org/officeDocument/2006/relationships/image" Target="../media/image135.png"/><Relationship Id="rId131" Type="http://schemas.openxmlformats.org/officeDocument/2006/relationships/image" Target="../media/image143.png"/><Relationship Id="rId136" Type="http://schemas.openxmlformats.org/officeDocument/2006/relationships/customXml" Target="../ink/ink110.xml"/><Relationship Id="rId157" Type="http://schemas.openxmlformats.org/officeDocument/2006/relationships/image" Target="../media/image156.png"/><Relationship Id="rId61" Type="http://schemas.openxmlformats.org/officeDocument/2006/relationships/image" Target="../media/image108.png"/><Relationship Id="rId82" Type="http://schemas.openxmlformats.org/officeDocument/2006/relationships/customXml" Target="../ink/ink83.xml"/><Relationship Id="rId152" Type="http://schemas.openxmlformats.org/officeDocument/2006/relationships/customXml" Target="../ink/ink118.xml"/><Relationship Id="rId19" Type="http://schemas.openxmlformats.org/officeDocument/2006/relationships/image" Target="../media/image87.png"/><Relationship Id="rId14" Type="http://schemas.openxmlformats.org/officeDocument/2006/relationships/customXml" Target="../ink/ink49.xml"/><Relationship Id="rId30" Type="http://schemas.openxmlformats.org/officeDocument/2006/relationships/customXml" Target="../ink/ink57.xml"/><Relationship Id="rId35" Type="http://schemas.openxmlformats.org/officeDocument/2006/relationships/image" Target="../media/image95.png"/><Relationship Id="rId56" Type="http://schemas.openxmlformats.org/officeDocument/2006/relationships/customXml" Target="../ink/ink70.xml"/><Relationship Id="rId77" Type="http://schemas.openxmlformats.org/officeDocument/2006/relationships/image" Target="../media/image116.png"/><Relationship Id="rId100" Type="http://schemas.openxmlformats.org/officeDocument/2006/relationships/customXml" Target="../ink/ink92.xml"/><Relationship Id="rId105" Type="http://schemas.openxmlformats.org/officeDocument/2006/relationships/image" Target="../media/image130.png"/><Relationship Id="rId126" Type="http://schemas.openxmlformats.org/officeDocument/2006/relationships/customXml" Target="../ink/ink105.xml"/><Relationship Id="rId147" Type="http://schemas.openxmlformats.org/officeDocument/2006/relationships/image" Target="../media/image151.png"/><Relationship Id="rId8" Type="http://schemas.openxmlformats.org/officeDocument/2006/relationships/image" Target="../media/image9.svg"/><Relationship Id="rId51" Type="http://schemas.openxmlformats.org/officeDocument/2006/relationships/image" Target="../media/image103.png"/><Relationship Id="rId72" Type="http://schemas.openxmlformats.org/officeDocument/2006/relationships/customXml" Target="../ink/ink78.xml"/><Relationship Id="rId93" Type="http://schemas.openxmlformats.org/officeDocument/2006/relationships/image" Target="../media/image124.png"/><Relationship Id="rId98" Type="http://schemas.openxmlformats.org/officeDocument/2006/relationships/customXml" Target="../ink/ink91.xml"/><Relationship Id="rId121" Type="http://schemas.openxmlformats.org/officeDocument/2006/relationships/image" Target="../media/image138.png"/><Relationship Id="rId142" Type="http://schemas.openxmlformats.org/officeDocument/2006/relationships/customXml" Target="../ink/ink113.xml"/><Relationship Id="rId163" Type="http://schemas.openxmlformats.org/officeDocument/2006/relationships/image" Target="../media/image159.png"/><Relationship Id="rId3" Type="http://schemas.openxmlformats.org/officeDocument/2006/relationships/image" Target="../media/image4.png"/><Relationship Id="rId25" Type="http://schemas.openxmlformats.org/officeDocument/2006/relationships/image" Target="../media/image90.png"/><Relationship Id="rId46" Type="http://schemas.openxmlformats.org/officeDocument/2006/relationships/customXml" Target="../ink/ink65.xml"/><Relationship Id="rId67" Type="http://schemas.openxmlformats.org/officeDocument/2006/relationships/image" Target="../media/image111.png"/><Relationship Id="rId116" Type="http://schemas.openxmlformats.org/officeDocument/2006/relationships/customXml" Target="../ink/ink100.xml"/><Relationship Id="rId137" Type="http://schemas.openxmlformats.org/officeDocument/2006/relationships/image" Target="../media/image146.png"/><Relationship Id="rId158" Type="http://schemas.openxmlformats.org/officeDocument/2006/relationships/customXml" Target="../ink/ink121.xml"/><Relationship Id="rId20" Type="http://schemas.openxmlformats.org/officeDocument/2006/relationships/customXml" Target="../ink/ink52.xml"/><Relationship Id="rId41" Type="http://schemas.openxmlformats.org/officeDocument/2006/relationships/image" Target="../media/image98.png"/><Relationship Id="rId62" Type="http://schemas.openxmlformats.org/officeDocument/2006/relationships/customXml" Target="../ink/ink73.xml"/><Relationship Id="rId83" Type="http://schemas.openxmlformats.org/officeDocument/2006/relationships/image" Target="../media/image119.png"/><Relationship Id="rId88" Type="http://schemas.openxmlformats.org/officeDocument/2006/relationships/customXml" Target="../ink/ink86.xml"/><Relationship Id="rId111" Type="http://schemas.openxmlformats.org/officeDocument/2006/relationships/image" Target="../media/image133.png"/><Relationship Id="rId132" Type="http://schemas.openxmlformats.org/officeDocument/2006/relationships/customXml" Target="../ink/ink108.xml"/><Relationship Id="rId153" Type="http://schemas.openxmlformats.org/officeDocument/2006/relationships/image" Target="../media/image154.png"/><Relationship Id="rId15" Type="http://schemas.openxmlformats.org/officeDocument/2006/relationships/image" Target="../media/image85.png"/><Relationship Id="rId36" Type="http://schemas.openxmlformats.org/officeDocument/2006/relationships/customXml" Target="../ink/ink60.xml"/><Relationship Id="rId57" Type="http://schemas.openxmlformats.org/officeDocument/2006/relationships/image" Target="../media/image106.png"/><Relationship Id="rId106" Type="http://schemas.openxmlformats.org/officeDocument/2006/relationships/customXml" Target="../ink/ink95.xml"/><Relationship Id="rId127" Type="http://schemas.openxmlformats.org/officeDocument/2006/relationships/image" Target="../media/image141.png"/><Relationship Id="rId10" Type="http://schemas.openxmlformats.org/officeDocument/2006/relationships/image" Target="../media/image11.png"/><Relationship Id="rId31" Type="http://schemas.openxmlformats.org/officeDocument/2006/relationships/image" Target="../media/image93.png"/><Relationship Id="rId52" Type="http://schemas.openxmlformats.org/officeDocument/2006/relationships/customXml" Target="../ink/ink68.xml"/><Relationship Id="rId73" Type="http://schemas.openxmlformats.org/officeDocument/2006/relationships/image" Target="../media/image114.png"/><Relationship Id="rId78" Type="http://schemas.openxmlformats.org/officeDocument/2006/relationships/customXml" Target="../ink/ink81.xml"/><Relationship Id="rId94" Type="http://schemas.openxmlformats.org/officeDocument/2006/relationships/customXml" Target="../ink/ink89.xml"/><Relationship Id="rId99" Type="http://schemas.openxmlformats.org/officeDocument/2006/relationships/image" Target="../media/image127.png"/><Relationship Id="rId101" Type="http://schemas.openxmlformats.org/officeDocument/2006/relationships/image" Target="../media/image128.png"/><Relationship Id="rId122" Type="http://schemas.openxmlformats.org/officeDocument/2006/relationships/customXml" Target="../ink/ink103.xml"/><Relationship Id="rId143" Type="http://schemas.openxmlformats.org/officeDocument/2006/relationships/image" Target="../media/image149.png"/><Relationship Id="rId148" Type="http://schemas.openxmlformats.org/officeDocument/2006/relationships/customXml" Target="../ink/ink116.xml"/><Relationship Id="rId164" Type="http://schemas.openxmlformats.org/officeDocument/2006/relationships/customXml" Target="../ink/ink124.xml"/><Relationship Id="rId4" Type="http://schemas.openxmlformats.org/officeDocument/2006/relationships/image" Target="../media/image5.svg"/><Relationship Id="rId9" Type="http://schemas.openxmlformats.org/officeDocument/2006/relationships/image" Target="../media/image10.png"/><Relationship Id="rId26" Type="http://schemas.openxmlformats.org/officeDocument/2006/relationships/customXml" Target="../ink/ink55.xml"/><Relationship Id="rId47" Type="http://schemas.openxmlformats.org/officeDocument/2006/relationships/image" Target="../media/image101.png"/><Relationship Id="rId68" Type="http://schemas.openxmlformats.org/officeDocument/2006/relationships/customXml" Target="../ink/ink76.xml"/><Relationship Id="rId89" Type="http://schemas.openxmlformats.org/officeDocument/2006/relationships/image" Target="../media/image122.png"/><Relationship Id="rId112" Type="http://schemas.openxmlformats.org/officeDocument/2006/relationships/customXml" Target="../ink/ink98.xml"/><Relationship Id="rId133" Type="http://schemas.openxmlformats.org/officeDocument/2006/relationships/image" Target="../media/image144.png"/><Relationship Id="rId154" Type="http://schemas.openxmlformats.org/officeDocument/2006/relationships/customXml" Target="../ink/ink119.xml"/><Relationship Id="rId16" Type="http://schemas.openxmlformats.org/officeDocument/2006/relationships/customXml" Target="../ink/ink50.xml"/><Relationship Id="rId37" Type="http://schemas.openxmlformats.org/officeDocument/2006/relationships/image" Target="../media/image96.png"/><Relationship Id="rId58" Type="http://schemas.openxmlformats.org/officeDocument/2006/relationships/customXml" Target="../ink/ink71.xml"/><Relationship Id="rId79" Type="http://schemas.openxmlformats.org/officeDocument/2006/relationships/image" Target="../media/image117.png"/><Relationship Id="rId102" Type="http://schemas.openxmlformats.org/officeDocument/2006/relationships/customXml" Target="../ink/ink93.xml"/><Relationship Id="rId123" Type="http://schemas.openxmlformats.org/officeDocument/2006/relationships/image" Target="../media/image139.png"/><Relationship Id="rId144" Type="http://schemas.openxmlformats.org/officeDocument/2006/relationships/customXml" Target="../ink/ink114.xml"/><Relationship Id="rId90" Type="http://schemas.openxmlformats.org/officeDocument/2006/relationships/customXml" Target="../ink/ink87.xml"/><Relationship Id="rId165" Type="http://schemas.openxmlformats.org/officeDocument/2006/relationships/image" Target="../media/image160.png"/><Relationship Id="rId27" Type="http://schemas.openxmlformats.org/officeDocument/2006/relationships/image" Target="../media/image91.png"/><Relationship Id="rId48" Type="http://schemas.openxmlformats.org/officeDocument/2006/relationships/customXml" Target="../ink/ink66.xml"/><Relationship Id="rId69" Type="http://schemas.openxmlformats.org/officeDocument/2006/relationships/image" Target="../media/image112.png"/><Relationship Id="rId113" Type="http://schemas.openxmlformats.org/officeDocument/2006/relationships/image" Target="../media/image134.png"/><Relationship Id="rId134" Type="http://schemas.openxmlformats.org/officeDocument/2006/relationships/customXml" Target="../ink/ink109.xml"/><Relationship Id="rId80" Type="http://schemas.openxmlformats.org/officeDocument/2006/relationships/customXml" Target="../ink/ink82.xml"/><Relationship Id="rId155" Type="http://schemas.openxmlformats.org/officeDocument/2006/relationships/image" Target="../media/image155.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diagramLayout" Target="../diagrams/layout1.xml"/><Relationship Id="rId1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diagramData" Target="../diagrams/data1.xml"/><Relationship Id="rId17" Type="http://schemas.openxmlformats.org/officeDocument/2006/relationships/image" Target="../media/image22.png"/><Relationship Id="rId2" Type="http://schemas.openxmlformats.org/officeDocument/2006/relationships/notesSlide" Target="../notesSlides/notesSlide6.xml"/><Relationship Id="rId16" Type="http://schemas.microsoft.com/office/2007/relationships/diagramDrawing" Target="../diagrams/drawing1.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diagramColors" Target="../diagrams/colors1.xml"/><Relationship Id="rId10" Type="http://schemas.openxmlformats.org/officeDocument/2006/relationships/image" Target="../media/image11.png"/><Relationship Id="rId19" Type="http://schemas.microsoft.com/office/2007/relationships/hdphoto" Target="../media/hdphoto2.wdp"/><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diagramData" Target="../diagrams/data2.xml"/><Relationship Id="rId1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4.png"/><Relationship Id="rId17" Type="http://schemas.microsoft.com/office/2007/relationships/diagramDrawing" Target="../diagrams/drawing2.xml"/><Relationship Id="rId2" Type="http://schemas.openxmlformats.org/officeDocument/2006/relationships/notesSlide" Target="../notesSlides/notesSlide7.xml"/><Relationship Id="rId16" Type="http://schemas.openxmlformats.org/officeDocument/2006/relationships/diagramColors" Target="../diagrams/colors2.xml"/><Relationship Id="rId1" Type="http://schemas.openxmlformats.org/officeDocument/2006/relationships/slideLayout" Target="../slideLayouts/slideLayout1.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5" Type="http://schemas.openxmlformats.org/officeDocument/2006/relationships/diagramQuickStyle" Target="../diagrams/quickStyle2.xml"/><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128.xml"/><Relationship Id="rId26" Type="http://schemas.openxmlformats.org/officeDocument/2006/relationships/customXml" Target="../ink/ink132.xml"/><Relationship Id="rId3" Type="http://schemas.openxmlformats.org/officeDocument/2006/relationships/image" Target="../media/image4.png"/><Relationship Id="rId21" Type="http://schemas.openxmlformats.org/officeDocument/2006/relationships/image" Target="../media/image165.png"/><Relationship Id="rId34" Type="http://schemas.openxmlformats.org/officeDocument/2006/relationships/image" Target="../media/image171.png"/><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1630.png"/><Relationship Id="rId25" Type="http://schemas.openxmlformats.org/officeDocument/2006/relationships/image" Target="../media/image167.png"/><Relationship Id="rId33" Type="http://schemas.openxmlformats.org/officeDocument/2006/relationships/customXml" Target="../ink/ink136.xml"/><Relationship Id="rId2" Type="http://schemas.openxmlformats.org/officeDocument/2006/relationships/notesSlide" Target="../notesSlides/notesSlide8.xml"/><Relationship Id="rId16" Type="http://schemas.openxmlformats.org/officeDocument/2006/relationships/customXml" Target="../ink/ink127.xml"/><Relationship Id="rId20" Type="http://schemas.openxmlformats.org/officeDocument/2006/relationships/customXml" Target="../ink/ink129.xml"/><Relationship Id="rId29"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svg"/><Relationship Id="rId24" Type="http://schemas.openxmlformats.org/officeDocument/2006/relationships/customXml" Target="../ink/ink131.xml"/><Relationship Id="rId32" Type="http://schemas.openxmlformats.org/officeDocument/2006/relationships/image" Target="../media/image170.png"/><Relationship Id="rId5" Type="http://schemas.openxmlformats.org/officeDocument/2006/relationships/image" Target="../media/image6.png"/><Relationship Id="rId15" Type="http://schemas.openxmlformats.org/officeDocument/2006/relationships/image" Target="../media/image92.png"/><Relationship Id="rId23" Type="http://schemas.openxmlformats.org/officeDocument/2006/relationships/image" Target="../media/image166.png"/><Relationship Id="rId28" Type="http://schemas.openxmlformats.org/officeDocument/2006/relationships/customXml" Target="../ink/ink133.xml"/><Relationship Id="rId10" Type="http://schemas.openxmlformats.org/officeDocument/2006/relationships/image" Target="../media/image11.png"/><Relationship Id="rId19" Type="http://schemas.openxmlformats.org/officeDocument/2006/relationships/image" Target="../media/image1640.png"/><Relationship Id="rId31" Type="http://schemas.openxmlformats.org/officeDocument/2006/relationships/customXml" Target="../ink/ink135.xml"/><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customXml" Target="../ink/ink126.xml"/><Relationship Id="rId22" Type="http://schemas.openxmlformats.org/officeDocument/2006/relationships/customXml" Target="../ink/ink130.xml"/><Relationship Id="rId27" Type="http://schemas.openxmlformats.org/officeDocument/2006/relationships/image" Target="../media/image168.png"/><Relationship Id="rId30" Type="http://schemas.openxmlformats.org/officeDocument/2006/relationships/customXml" Target="../ink/ink134.xml"/><Relationship Id="rId8"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4D056-7A7D-76F5-3197-C686616D6763}"/>
              </a:ext>
            </a:extLst>
          </p:cNvPr>
          <p:cNvSpPr txBox="1"/>
          <p:nvPr/>
        </p:nvSpPr>
        <p:spPr>
          <a:xfrm>
            <a:off x="8919713" y="3696950"/>
            <a:ext cx="9144000" cy="1323439"/>
          </a:xfrm>
          <a:prstGeom prst="rect">
            <a:avLst/>
          </a:prstGeom>
          <a:noFill/>
        </p:spPr>
        <p:txBody>
          <a:bodyPr wrap="square">
            <a:spAutoFit/>
          </a:bodyPr>
          <a:lstStyle/>
          <a:p>
            <a:pPr algn="ctr"/>
            <a:r>
              <a:rPr lang="lt-LT" sz="4000" b="1" dirty="0">
                <a:latin typeface="Times New Roman" panose="02020603050405020304" pitchFamily="18" charset="0"/>
                <a:cs typeface="Times New Roman" panose="02020603050405020304" pitchFamily="18" charset="0"/>
              </a:rPr>
              <a:t>Monitoringo programos </a:t>
            </a:r>
          </a:p>
          <a:p>
            <a:pPr algn="ctr"/>
            <a:r>
              <a:rPr lang="lt-LT" sz="4000" b="1" dirty="0">
                <a:latin typeface="Times New Roman" panose="02020603050405020304" pitchFamily="18" charset="0"/>
                <a:cs typeface="Times New Roman" panose="02020603050405020304" pitchFamily="18" charset="0"/>
              </a:rPr>
              <a:t>gerųjų - blogųjų pavyzdžių aptarimas</a:t>
            </a:r>
            <a:endParaRPr lang="en-GB" sz="4000" b="1" dirty="0">
              <a:latin typeface="Times New Roman" panose="02020603050405020304" pitchFamily="18" charset="0"/>
              <a:cs typeface="Times New Roman" panose="02020603050405020304" pitchFamily="18" charset="0"/>
            </a:endParaRPr>
          </a:p>
        </p:txBody>
      </p:sp>
      <p:pic>
        <p:nvPicPr>
          <p:cNvPr id="6" name="Paveikslėlis 5">
            <a:extLst>
              <a:ext uri="{FF2B5EF4-FFF2-40B4-BE49-F238E27FC236}">
                <a16:creationId xmlns:a16="http://schemas.microsoft.com/office/drawing/2014/main" id="{B5A20C63-D4A0-B75B-2F71-3B262EDE9C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0" y="2020651"/>
            <a:ext cx="12399524" cy="8266349"/>
          </a:xfrm>
          <a:prstGeom prst="rect">
            <a:avLst/>
          </a:prstGeom>
        </p:spPr>
      </p:pic>
    </p:spTree>
    <p:extLst>
      <p:ext uri="{BB962C8B-B14F-4D97-AF65-F5344CB8AC3E}">
        <p14:creationId xmlns:p14="http://schemas.microsoft.com/office/powerpoint/2010/main" val="655024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9F4B2-4A49-B794-7D19-D9686F9DA4C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4EE387A-32F8-0B7A-268F-311B6EA2C8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54886" y="7328131"/>
            <a:ext cx="3828029" cy="1875734"/>
          </a:xfrm>
          <a:prstGeom prst="rect">
            <a:avLst/>
          </a:prstGeom>
        </p:spPr>
      </p:pic>
      <p:pic>
        <p:nvPicPr>
          <p:cNvPr id="3" name="Picture 3">
            <a:extLst>
              <a:ext uri="{FF2B5EF4-FFF2-40B4-BE49-F238E27FC236}">
                <a16:creationId xmlns:a16="http://schemas.microsoft.com/office/drawing/2014/main" id="{04D3DE37-41D6-9D53-6C80-C10204925B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501" y="5478256"/>
            <a:ext cx="1761861" cy="3770519"/>
          </a:xfrm>
          <a:prstGeom prst="rect">
            <a:avLst/>
          </a:prstGeom>
        </p:spPr>
      </p:pic>
      <p:grpSp>
        <p:nvGrpSpPr>
          <p:cNvPr id="4" name="Group 4">
            <a:extLst>
              <a:ext uri="{FF2B5EF4-FFF2-40B4-BE49-F238E27FC236}">
                <a16:creationId xmlns:a16="http://schemas.microsoft.com/office/drawing/2014/main" id="{CCDAC2C2-3154-DB11-2AC7-ED13BF40884D}"/>
              </a:ext>
            </a:extLst>
          </p:cNvPr>
          <p:cNvGrpSpPr/>
          <p:nvPr/>
        </p:nvGrpSpPr>
        <p:grpSpPr>
          <a:xfrm>
            <a:off x="1673583" y="7358753"/>
            <a:ext cx="1880497" cy="1880497"/>
            <a:chOff x="0" y="0"/>
            <a:chExt cx="1913890" cy="1913890"/>
          </a:xfrm>
        </p:grpSpPr>
        <p:sp>
          <p:nvSpPr>
            <p:cNvPr id="5" name="Freeform 5">
              <a:extLst>
                <a:ext uri="{FF2B5EF4-FFF2-40B4-BE49-F238E27FC236}">
                  <a16:creationId xmlns:a16="http://schemas.microsoft.com/office/drawing/2014/main" id="{4F7549F9-E898-915B-FAAA-BD95BC09CFD4}"/>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BFE5F168-F824-C60D-120B-59D119E5EB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5332" y="6067987"/>
            <a:ext cx="1880497" cy="1330024"/>
          </a:xfrm>
          <a:prstGeom prst="rect">
            <a:avLst/>
          </a:prstGeom>
        </p:spPr>
      </p:pic>
      <p:pic>
        <p:nvPicPr>
          <p:cNvPr id="7" name="Picture 7">
            <a:extLst>
              <a:ext uri="{FF2B5EF4-FFF2-40B4-BE49-F238E27FC236}">
                <a16:creationId xmlns:a16="http://schemas.microsoft.com/office/drawing/2014/main" id="{AB3D50FD-6A8B-425C-D4CF-E5DD7EE8D2C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6876" y="7377803"/>
            <a:ext cx="1757410" cy="1880497"/>
          </a:xfrm>
          <a:prstGeom prst="rect">
            <a:avLst/>
          </a:prstGeom>
        </p:spPr>
      </p:pic>
      <p:sp>
        <p:nvSpPr>
          <p:cNvPr id="8" name="AutoShape 8">
            <a:extLst>
              <a:ext uri="{FF2B5EF4-FFF2-40B4-BE49-F238E27FC236}">
                <a16:creationId xmlns:a16="http://schemas.microsoft.com/office/drawing/2014/main" id="{8C4019DB-5639-A9D5-C51A-849DC642089A}"/>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1FCEEE15-4653-8CDF-9F14-A36265B61062}"/>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FA377EA8-9950-7F7D-0FF5-56AF54E576F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2971E91-20FF-B65A-44B0-DCEC6DE14049}"/>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1D10B514-E9E7-EDEE-E934-5F78D318E5D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908925" y="423364"/>
            <a:ext cx="2147613" cy="2248809"/>
          </a:xfrm>
          <a:prstGeom prst="rect">
            <a:avLst/>
          </a:prstGeom>
        </p:spPr>
      </p:pic>
      <p:sp>
        <p:nvSpPr>
          <p:cNvPr id="12" name="Content Placeholder 2">
            <a:extLst>
              <a:ext uri="{FF2B5EF4-FFF2-40B4-BE49-F238E27FC236}">
                <a16:creationId xmlns:a16="http://schemas.microsoft.com/office/drawing/2014/main" id="{CE7744B4-9A1E-BF5C-10AB-F1C4D851669D}"/>
              </a:ext>
            </a:extLst>
          </p:cNvPr>
          <p:cNvSpPr txBox="1">
            <a:spLocks/>
          </p:cNvSpPr>
          <p:nvPr/>
        </p:nvSpPr>
        <p:spPr>
          <a:xfrm>
            <a:off x="2054886" y="1272656"/>
            <a:ext cx="13359285" cy="63421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sz="2000" b="1" dirty="0">
              <a:highlight>
                <a:srgbClr val="FFFF00"/>
              </a:highlight>
              <a:latin typeface="Times New Roman" panose="02020603050405020304" pitchFamily="18" charset="0"/>
              <a:cs typeface="Times New Roman" panose="02020603050405020304" pitchFamily="18" charset="0"/>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endParaRPr lang="lt-LT" dirty="0"/>
          </a:p>
        </p:txBody>
      </p:sp>
      <p:sp>
        <p:nvSpPr>
          <p:cNvPr id="16" name="TextBox 15">
            <a:extLst>
              <a:ext uri="{FF2B5EF4-FFF2-40B4-BE49-F238E27FC236}">
                <a16:creationId xmlns:a16="http://schemas.microsoft.com/office/drawing/2014/main" id="{5DB8D9D7-F965-3470-9ED8-79FAB98DACCA}"/>
              </a:ext>
            </a:extLst>
          </p:cNvPr>
          <p:cNvSpPr txBox="1"/>
          <p:nvPr/>
        </p:nvSpPr>
        <p:spPr>
          <a:xfrm>
            <a:off x="399284" y="3217262"/>
            <a:ext cx="3930730" cy="2123658"/>
          </a:xfrm>
          <a:prstGeom prst="rect">
            <a:avLst/>
          </a:prstGeom>
          <a:solidFill>
            <a:schemeClr val="accent2">
              <a:lumMod val="20000"/>
              <a:lumOff val="8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lt-LT" sz="2200" dirty="0">
                <a:solidFill>
                  <a:srgbClr val="C00000"/>
                </a:solidFill>
                <a:latin typeface="Times New Roman" panose="02020603050405020304" pitchFamily="18" charset="0"/>
                <a:cs typeface="Times New Roman" panose="02020603050405020304" pitchFamily="18" charset="0"/>
              </a:rPr>
              <a:t>3 lentelėje nurodytas išleidžiamų gamybinių - buitinių nuotekų debitas daugiau kaip 4 kartus didesnis už leistiną priimtuvo apkrovą, nurodytą dabar galiojančiame TIPK leidime.</a:t>
            </a:r>
          </a:p>
        </p:txBody>
      </p:sp>
      <p:pic>
        <p:nvPicPr>
          <p:cNvPr id="10" name="Paveikslėlis 9" descr="Paveikslėlis, kuriame yra simbolis, logotipas, apskritimas, Grafika&#10;&#10;Dirbtinio intelekto sugeneruotas turinys gali būti neteisingas.">
            <a:extLst>
              <a:ext uri="{FF2B5EF4-FFF2-40B4-BE49-F238E27FC236}">
                <a16:creationId xmlns:a16="http://schemas.microsoft.com/office/drawing/2014/main" id="{D2C2EBDA-0370-4908-9992-3693ED8B22F5}"/>
              </a:ext>
            </a:extLst>
          </p:cNvPr>
          <p:cNvPicPr>
            <a:picLocks noChangeAspect="1"/>
          </p:cNvPicPr>
          <p:nvPr/>
        </p:nvPicPr>
        <p:blipFill>
          <a:blip r:embed="rId14">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178743" y="7668517"/>
            <a:ext cx="1589783" cy="1589783"/>
          </a:xfrm>
          <a:prstGeom prst="rect">
            <a:avLst/>
          </a:prstGeom>
        </p:spPr>
      </p:pic>
      <mc:AlternateContent xmlns:mc="http://schemas.openxmlformats.org/markup-compatibility/2006" xmlns:p14="http://schemas.microsoft.com/office/powerpoint/2010/main">
        <mc:Choice Requires="p14">
          <p:contentPart p14:bwMode="auto" r:id="rId15">
            <p14:nvContentPartPr>
              <p14:cNvPr id="13" name="Rankraštį 12">
                <a:extLst>
                  <a:ext uri="{FF2B5EF4-FFF2-40B4-BE49-F238E27FC236}">
                    <a16:creationId xmlns:a16="http://schemas.microsoft.com/office/drawing/2014/main" id="{794F6D43-AE3A-8E4C-A034-77DDCBC5603B}"/>
                  </a:ext>
                </a:extLst>
              </p14:cNvPr>
              <p14:cNvContentPartPr/>
              <p14:nvPr/>
            </p14:nvContentPartPr>
            <p14:xfrm>
              <a:off x="1081440" y="3996120"/>
              <a:ext cx="360" cy="12240"/>
            </p14:xfrm>
          </p:contentPart>
        </mc:Choice>
        <mc:Fallback xmlns="">
          <p:pic>
            <p:nvPicPr>
              <p:cNvPr id="13" name="Rankraštį 12">
                <a:extLst>
                  <a:ext uri="{FF2B5EF4-FFF2-40B4-BE49-F238E27FC236}">
                    <a16:creationId xmlns:a16="http://schemas.microsoft.com/office/drawing/2014/main" id="{794F6D43-AE3A-8E4C-A034-77DDCBC5603B}"/>
                  </a:ext>
                </a:extLst>
              </p:cNvPr>
              <p:cNvPicPr/>
              <p:nvPr/>
            </p:nvPicPr>
            <p:blipFill>
              <a:blip r:embed="rId16"/>
              <a:stretch>
                <a:fillRect/>
              </a:stretch>
            </p:blipFill>
            <p:spPr>
              <a:xfrm>
                <a:off x="1063800" y="3978120"/>
                <a:ext cx="36000" cy="47880"/>
              </a:xfrm>
              <a:prstGeom prst="rect">
                <a:avLst/>
              </a:prstGeom>
            </p:spPr>
          </p:pic>
        </mc:Fallback>
      </mc:AlternateContent>
      <p:pic>
        <p:nvPicPr>
          <p:cNvPr id="20" name="Paveikslėlis 19" descr="Paveikslėlis, kuriame yra tekstas, ekrano kopija, skaičius, diagrama&#10;&#10;Dirbtinio intelekto sugeneruotas turinys gali būti neteisingas.">
            <a:extLst>
              <a:ext uri="{FF2B5EF4-FFF2-40B4-BE49-F238E27FC236}">
                <a16:creationId xmlns:a16="http://schemas.microsoft.com/office/drawing/2014/main" id="{6A322B50-69CE-6CAC-B1B2-8D0E74CF50AD}"/>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5358" y="2074428"/>
            <a:ext cx="10811899" cy="5036743"/>
          </a:xfrm>
          <a:prstGeom prst="rect">
            <a:avLst/>
          </a:prstGeom>
        </p:spPr>
      </p:pic>
      <p:grpSp>
        <p:nvGrpSpPr>
          <p:cNvPr id="29" name="Grupė 28">
            <a:extLst>
              <a:ext uri="{FF2B5EF4-FFF2-40B4-BE49-F238E27FC236}">
                <a16:creationId xmlns:a16="http://schemas.microsoft.com/office/drawing/2014/main" id="{27A7CB43-BA9A-687E-F5C4-123E0B2BE761}"/>
              </a:ext>
            </a:extLst>
          </p:cNvPr>
          <p:cNvGrpSpPr/>
          <p:nvPr/>
        </p:nvGrpSpPr>
        <p:grpSpPr>
          <a:xfrm>
            <a:off x="6162613" y="3267933"/>
            <a:ext cx="45000" cy="78120"/>
            <a:chOff x="6162613" y="3267933"/>
            <a:chExt cx="45000" cy="78120"/>
          </a:xfrm>
        </p:grpSpPr>
        <mc:AlternateContent xmlns:mc="http://schemas.openxmlformats.org/markup-compatibility/2006" xmlns:p14="http://schemas.microsoft.com/office/powerpoint/2010/main">
          <mc:Choice Requires="p14">
            <p:contentPart p14:bwMode="auto" r:id="rId18">
              <p14:nvContentPartPr>
                <p14:cNvPr id="27" name="Rankraštį 26">
                  <a:extLst>
                    <a:ext uri="{FF2B5EF4-FFF2-40B4-BE49-F238E27FC236}">
                      <a16:creationId xmlns:a16="http://schemas.microsoft.com/office/drawing/2014/main" id="{89DD1E27-C4AE-C377-5E3C-B72967B3DB20}"/>
                    </a:ext>
                  </a:extLst>
                </p14:cNvPr>
                <p14:cNvContentPartPr/>
                <p14:nvPr/>
              </p14:nvContentPartPr>
              <p14:xfrm>
                <a:off x="6162613" y="3267933"/>
                <a:ext cx="27000" cy="78120"/>
              </p14:xfrm>
            </p:contentPart>
          </mc:Choice>
          <mc:Fallback xmlns="">
            <p:pic>
              <p:nvPicPr>
                <p:cNvPr id="27" name="Rankraštį 26">
                  <a:extLst>
                    <a:ext uri="{FF2B5EF4-FFF2-40B4-BE49-F238E27FC236}">
                      <a16:creationId xmlns:a16="http://schemas.microsoft.com/office/drawing/2014/main" id="{89DD1E27-C4AE-C377-5E3C-B72967B3DB20}"/>
                    </a:ext>
                  </a:extLst>
                </p:cNvPr>
                <p:cNvPicPr/>
                <p:nvPr/>
              </p:nvPicPr>
              <p:blipFill>
                <a:blip r:embed="rId23"/>
                <a:stretch>
                  <a:fillRect/>
                </a:stretch>
              </p:blipFill>
              <p:spPr>
                <a:xfrm>
                  <a:off x="6126613" y="3231933"/>
                  <a:ext cx="9864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 name="Rankraštį 27">
                  <a:extLst>
                    <a:ext uri="{FF2B5EF4-FFF2-40B4-BE49-F238E27FC236}">
                      <a16:creationId xmlns:a16="http://schemas.microsoft.com/office/drawing/2014/main" id="{52F5BB6E-E5A3-8488-1AC3-875433FA3299}"/>
                    </a:ext>
                  </a:extLst>
                </p14:cNvPr>
                <p14:cNvContentPartPr/>
                <p14:nvPr/>
              </p14:nvContentPartPr>
              <p14:xfrm>
                <a:off x="6205813" y="3284853"/>
                <a:ext cx="1800" cy="360"/>
              </p14:xfrm>
            </p:contentPart>
          </mc:Choice>
          <mc:Fallback xmlns="">
            <p:pic>
              <p:nvPicPr>
                <p:cNvPr id="28" name="Rankraštį 27">
                  <a:extLst>
                    <a:ext uri="{FF2B5EF4-FFF2-40B4-BE49-F238E27FC236}">
                      <a16:creationId xmlns:a16="http://schemas.microsoft.com/office/drawing/2014/main" id="{52F5BB6E-E5A3-8488-1AC3-875433FA3299}"/>
                    </a:ext>
                  </a:extLst>
                </p:cNvPr>
                <p:cNvPicPr/>
                <p:nvPr/>
              </p:nvPicPr>
              <p:blipFill>
                <a:blip r:embed="rId25"/>
                <a:stretch>
                  <a:fillRect/>
                </a:stretch>
              </p:blipFill>
              <p:spPr>
                <a:xfrm>
                  <a:off x="6170173" y="3248853"/>
                  <a:ext cx="73440" cy="72000"/>
                </a:xfrm>
                <a:prstGeom prst="rect">
                  <a:avLst/>
                </a:prstGeom>
              </p:spPr>
            </p:pic>
          </mc:Fallback>
        </mc:AlternateContent>
      </p:grpSp>
      <p:cxnSp>
        <p:nvCxnSpPr>
          <p:cNvPr id="19" name="Tiesioji rodyklės jungtis 18">
            <a:extLst>
              <a:ext uri="{FF2B5EF4-FFF2-40B4-BE49-F238E27FC236}">
                <a16:creationId xmlns:a16="http://schemas.microsoft.com/office/drawing/2014/main" id="{41574571-EA22-558D-AB32-7EAA141CEA96}"/>
              </a:ext>
            </a:extLst>
          </p:cNvPr>
          <p:cNvCxnSpPr>
            <a:cxnSpLocks/>
          </p:cNvCxnSpPr>
          <p:nvPr/>
        </p:nvCxnSpPr>
        <p:spPr>
          <a:xfrm flipV="1">
            <a:off x="4330014" y="3431577"/>
            <a:ext cx="1008387" cy="46938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Tiesioji rodyklės jungtis 25">
            <a:extLst>
              <a:ext uri="{FF2B5EF4-FFF2-40B4-BE49-F238E27FC236}">
                <a16:creationId xmlns:a16="http://schemas.microsoft.com/office/drawing/2014/main" id="{97E2A1AA-6438-7DD4-CEC8-C1CEED8E061C}"/>
              </a:ext>
            </a:extLst>
          </p:cNvPr>
          <p:cNvCxnSpPr>
            <a:cxnSpLocks/>
          </p:cNvCxnSpPr>
          <p:nvPr/>
        </p:nvCxnSpPr>
        <p:spPr>
          <a:xfrm>
            <a:off x="4330014" y="4592799"/>
            <a:ext cx="1008387" cy="4898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15520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FE88-597C-1598-2D12-12AFBB9BB8A9}"/>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7C66592E-CE25-E7D5-5930-79EA1B6AF1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501" y="5478256"/>
            <a:ext cx="1761861" cy="3770519"/>
          </a:xfrm>
          <a:prstGeom prst="rect">
            <a:avLst/>
          </a:prstGeom>
        </p:spPr>
      </p:pic>
      <p:grpSp>
        <p:nvGrpSpPr>
          <p:cNvPr id="4" name="Group 4">
            <a:extLst>
              <a:ext uri="{FF2B5EF4-FFF2-40B4-BE49-F238E27FC236}">
                <a16:creationId xmlns:a16="http://schemas.microsoft.com/office/drawing/2014/main" id="{C0C49075-B91E-6209-5CA8-8D5DC8A80B35}"/>
              </a:ext>
            </a:extLst>
          </p:cNvPr>
          <p:cNvGrpSpPr/>
          <p:nvPr/>
        </p:nvGrpSpPr>
        <p:grpSpPr>
          <a:xfrm>
            <a:off x="1463187" y="7342289"/>
            <a:ext cx="1880497" cy="1880497"/>
            <a:chOff x="0" y="0"/>
            <a:chExt cx="1913890" cy="1913890"/>
          </a:xfrm>
        </p:grpSpPr>
        <p:sp>
          <p:nvSpPr>
            <p:cNvPr id="5" name="Freeform 5">
              <a:extLst>
                <a:ext uri="{FF2B5EF4-FFF2-40B4-BE49-F238E27FC236}">
                  <a16:creationId xmlns:a16="http://schemas.microsoft.com/office/drawing/2014/main" id="{2DA129F4-5C10-DF9B-9227-922D9A8D227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B403CAB4-B852-7EA9-35BB-B2C9B3D05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6964" y="6065019"/>
            <a:ext cx="1880497" cy="1330024"/>
          </a:xfrm>
          <a:prstGeom prst="rect">
            <a:avLst/>
          </a:prstGeom>
        </p:spPr>
      </p:pic>
      <p:pic>
        <p:nvPicPr>
          <p:cNvPr id="7" name="Picture 7">
            <a:extLst>
              <a:ext uri="{FF2B5EF4-FFF2-40B4-BE49-F238E27FC236}">
                <a16:creationId xmlns:a16="http://schemas.microsoft.com/office/drawing/2014/main" id="{D10903C3-1CEC-CC45-312C-082C4659C5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6274" y="7380763"/>
            <a:ext cx="1757410" cy="1880497"/>
          </a:xfrm>
          <a:prstGeom prst="rect">
            <a:avLst/>
          </a:prstGeom>
        </p:spPr>
      </p:pic>
      <p:sp>
        <p:nvSpPr>
          <p:cNvPr id="8" name="AutoShape 8">
            <a:extLst>
              <a:ext uri="{FF2B5EF4-FFF2-40B4-BE49-F238E27FC236}">
                <a16:creationId xmlns:a16="http://schemas.microsoft.com/office/drawing/2014/main" id="{A02C13EE-D730-7F5E-3212-974766AD943F}"/>
              </a:ext>
            </a:extLst>
          </p:cNvPr>
          <p:cNvSpPr/>
          <p:nvPr/>
        </p:nvSpPr>
        <p:spPr>
          <a:xfrm>
            <a:off x="-221281" y="9244012"/>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087C574C-F615-4A49-17E9-702A0261AC15}"/>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86586C55-F49F-221C-C5F6-13FB31252D44}"/>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7CF7929-EFC9-AE6A-6A1A-FF00FE1C0831}"/>
              </a:ext>
            </a:extLst>
          </p:cNvPr>
          <p:cNvSpPr txBox="1"/>
          <p:nvPr/>
        </p:nvSpPr>
        <p:spPr>
          <a:xfrm rot="-10800000" flipV="1">
            <a:off x="8950787" y="9641179"/>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C26EF801-7BA5-2B13-7EC0-A383969458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81641" y="641036"/>
            <a:ext cx="2147613" cy="2248809"/>
          </a:xfrm>
          <a:prstGeom prst="rect">
            <a:avLst/>
          </a:prstGeom>
        </p:spPr>
      </p:pic>
      <p:sp>
        <p:nvSpPr>
          <p:cNvPr id="12" name="Content Placeholder 2">
            <a:extLst>
              <a:ext uri="{FF2B5EF4-FFF2-40B4-BE49-F238E27FC236}">
                <a16:creationId xmlns:a16="http://schemas.microsoft.com/office/drawing/2014/main" id="{2B3E7AE8-EBDD-8881-B7D4-77305FD561DE}"/>
              </a:ext>
            </a:extLst>
          </p:cNvPr>
          <p:cNvSpPr txBox="1">
            <a:spLocks/>
          </p:cNvSpPr>
          <p:nvPr/>
        </p:nvSpPr>
        <p:spPr>
          <a:xfrm>
            <a:off x="2054886" y="1272656"/>
            <a:ext cx="13359285" cy="63421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sz="2000" b="1" dirty="0">
              <a:highlight>
                <a:srgbClr val="FFFF00"/>
              </a:highlight>
              <a:latin typeface="Times New Roman" panose="02020603050405020304" pitchFamily="18" charset="0"/>
              <a:cs typeface="Times New Roman" panose="02020603050405020304" pitchFamily="18" charset="0"/>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endParaRPr lang="lt-LT" dirty="0"/>
          </a:p>
        </p:txBody>
      </p:sp>
      <p:pic>
        <p:nvPicPr>
          <p:cNvPr id="13" name="Paveikslėlis 12" descr="Paveikslėlis, kuriame yra tekstas, dokumentas, skaičius, kvitas&#10;&#10;Dirbtinio intelekto sugeneruotas turinys gali būti neteisingas.">
            <a:extLst>
              <a:ext uri="{FF2B5EF4-FFF2-40B4-BE49-F238E27FC236}">
                <a16:creationId xmlns:a16="http://schemas.microsoft.com/office/drawing/2014/main" id="{823F8BB8-2F54-3686-5728-8BA90BDB1F7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11171" y="252250"/>
            <a:ext cx="5633801" cy="817716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17" name="Paveikslėlis 16" descr="Paveikslėlis, kuriame yra tekstas, ekrano kopija, Šriftas, laiškas&#10;&#10;Dirbtinio intelekto sugeneruotas turinys gali būti neteisingas.">
            <a:extLst>
              <a:ext uri="{FF2B5EF4-FFF2-40B4-BE49-F238E27FC236}">
                <a16:creationId xmlns:a16="http://schemas.microsoft.com/office/drawing/2014/main" id="{C15E80D3-82A3-FF96-F4DE-84906446A3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44972" y="262728"/>
            <a:ext cx="5651188" cy="6083627"/>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20" name="Paveikslėlis 19" descr="Paveikslėlis, kuriame yra tekstas, skaičius, ekrano kopija, Šriftas&#10;&#10;Dirbtinio intelekto sugeneruotas turinys gali būti neteisingas.">
            <a:extLst>
              <a:ext uri="{FF2B5EF4-FFF2-40B4-BE49-F238E27FC236}">
                <a16:creationId xmlns:a16="http://schemas.microsoft.com/office/drawing/2014/main" id="{FC2DC7D7-1BB5-563B-7950-1B7264F5BD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02794" y="4340834"/>
            <a:ext cx="8972354" cy="5420481"/>
          </a:xfrm>
          <a:prstGeom prst="rect">
            <a:avLst/>
          </a:prstGeom>
        </p:spPr>
      </p:pic>
      <p:pic>
        <p:nvPicPr>
          <p:cNvPr id="2" name="Paveikslėlis 1">
            <a:extLst>
              <a:ext uri="{FF2B5EF4-FFF2-40B4-BE49-F238E27FC236}">
                <a16:creationId xmlns:a16="http://schemas.microsoft.com/office/drawing/2014/main" id="{C5F32222-C494-6E12-8F12-F7EAD0BA1D7B}"/>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57078" y="2825938"/>
            <a:ext cx="1761862" cy="1761862"/>
          </a:xfrm>
          <a:prstGeom prst="rect">
            <a:avLst/>
          </a:prstGeom>
        </p:spPr>
      </p:pic>
    </p:spTree>
    <p:extLst>
      <p:ext uri="{BB962C8B-B14F-4D97-AF65-F5344CB8AC3E}">
        <p14:creationId xmlns:p14="http://schemas.microsoft.com/office/powerpoint/2010/main" val="241203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AE62D-82B7-8483-0080-6ECE36CF365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CF4CDF9-0B67-00AB-F0DA-ECC84DE9AB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12470" y="7353989"/>
            <a:ext cx="3828029" cy="1875734"/>
          </a:xfrm>
          <a:prstGeom prst="rect">
            <a:avLst/>
          </a:prstGeom>
        </p:spPr>
      </p:pic>
      <p:pic>
        <p:nvPicPr>
          <p:cNvPr id="3" name="Picture 3">
            <a:extLst>
              <a:ext uri="{FF2B5EF4-FFF2-40B4-BE49-F238E27FC236}">
                <a16:creationId xmlns:a16="http://schemas.microsoft.com/office/drawing/2014/main" id="{C42B291D-B345-E0A5-AD49-B1EBB278C4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478256"/>
            <a:ext cx="1761861" cy="3770519"/>
          </a:xfrm>
          <a:prstGeom prst="rect">
            <a:avLst/>
          </a:prstGeom>
        </p:spPr>
      </p:pic>
      <p:grpSp>
        <p:nvGrpSpPr>
          <p:cNvPr id="4" name="Group 4">
            <a:extLst>
              <a:ext uri="{FF2B5EF4-FFF2-40B4-BE49-F238E27FC236}">
                <a16:creationId xmlns:a16="http://schemas.microsoft.com/office/drawing/2014/main" id="{845E8510-D257-D876-21A5-BC8A0EA9D211}"/>
              </a:ext>
            </a:extLst>
          </p:cNvPr>
          <p:cNvGrpSpPr/>
          <p:nvPr/>
        </p:nvGrpSpPr>
        <p:grpSpPr>
          <a:xfrm>
            <a:off x="1717431" y="7363515"/>
            <a:ext cx="1880497" cy="1880497"/>
            <a:chOff x="0" y="0"/>
            <a:chExt cx="1913890" cy="1913890"/>
          </a:xfrm>
        </p:grpSpPr>
        <p:sp>
          <p:nvSpPr>
            <p:cNvPr id="5" name="Freeform 5">
              <a:extLst>
                <a:ext uri="{FF2B5EF4-FFF2-40B4-BE49-F238E27FC236}">
                  <a16:creationId xmlns:a16="http://schemas.microsoft.com/office/drawing/2014/main" id="{87F6BCAB-FC2B-4E41-A372-4E766118E66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6D2404ED-EB8E-9D7B-BB80-39E7EC589B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2825" y="6023965"/>
            <a:ext cx="1880497" cy="1330024"/>
          </a:xfrm>
          <a:prstGeom prst="rect">
            <a:avLst/>
          </a:prstGeom>
        </p:spPr>
      </p:pic>
      <p:pic>
        <p:nvPicPr>
          <p:cNvPr id="7" name="Picture 7">
            <a:extLst>
              <a:ext uri="{FF2B5EF4-FFF2-40B4-BE49-F238E27FC236}">
                <a16:creationId xmlns:a16="http://schemas.microsoft.com/office/drawing/2014/main" id="{8C16C255-37B8-E89A-044C-45AC6660BA0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1415" y="7358752"/>
            <a:ext cx="1757410" cy="1880497"/>
          </a:xfrm>
          <a:prstGeom prst="rect">
            <a:avLst/>
          </a:prstGeom>
        </p:spPr>
      </p:pic>
      <p:sp>
        <p:nvSpPr>
          <p:cNvPr id="8" name="AutoShape 8">
            <a:extLst>
              <a:ext uri="{FF2B5EF4-FFF2-40B4-BE49-F238E27FC236}">
                <a16:creationId xmlns:a16="http://schemas.microsoft.com/office/drawing/2014/main" id="{3DB8AE0B-38BD-F9DE-2AF0-9ADBF8419DCF}"/>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E7306C8F-ADE5-B0B8-F7DB-5478FCC859A9}"/>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95B5509B-45EC-C29F-155F-97EDBD434AE2}"/>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5257186-8C83-B80F-3AD9-9AB4BC245F49}"/>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71BD0A34-D32A-91BD-F34B-204E4292447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951396" y="-25125"/>
            <a:ext cx="2147613" cy="2248809"/>
          </a:xfrm>
          <a:prstGeom prst="rect">
            <a:avLst/>
          </a:prstGeom>
        </p:spPr>
      </p:pic>
      <p:sp>
        <p:nvSpPr>
          <p:cNvPr id="12" name="Content Placeholder 2">
            <a:extLst>
              <a:ext uri="{FF2B5EF4-FFF2-40B4-BE49-F238E27FC236}">
                <a16:creationId xmlns:a16="http://schemas.microsoft.com/office/drawing/2014/main" id="{DDE193EE-E93E-59B5-CBC5-D98B0EC8B6C2}"/>
              </a:ext>
            </a:extLst>
          </p:cNvPr>
          <p:cNvSpPr txBox="1">
            <a:spLocks/>
          </p:cNvSpPr>
          <p:nvPr/>
        </p:nvSpPr>
        <p:spPr>
          <a:xfrm>
            <a:off x="3834700" y="1453155"/>
            <a:ext cx="12221837" cy="559118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b="1" dirty="0">
              <a:highlight>
                <a:srgbClr val="FFFF00"/>
              </a:highlight>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pPr marL="0" indent="0">
              <a:buNone/>
            </a:pPr>
            <a:endParaRPr lang="lt-LT" dirty="0"/>
          </a:p>
        </p:txBody>
      </p:sp>
      <p:pic>
        <p:nvPicPr>
          <p:cNvPr id="14" name="Picture 13" descr="A screenshot of a computer">
            <a:extLst>
              <a:ext uri="{FF2B5EF4-FFF2-40B4-BE49-F238E27FC236}">
                <a16:creationId xmlns:a16="http://schemas.microsoft.com/office/drawing/2014/main" id="{37B8F014-BAB1-CC21-1D3E-7FC5CFD77A9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4647"/>
          <a:stretch>
            <a:fillRect/>
          </a:stretch>
        </p:blipFill>
        <p:spPr>
          <a:xfrm>
            <a:off x="3731463" y="1751398"/>
            <a:ext cx="12684962" cy="520783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sp>
        <p:nvSpPr>
          <p:cNvPr id="10" name="TextBox 9">
            <a:extLst>
              <a:ext uri="{FF2B5EF4-FFF2-40B4-BE49-F238E27FC236}">
                <a16:creationId xmlns:a16="http://schemas.microsoft.com/office/drawing/2014/main" id="{BEC285CA-95C2-25AC-1B30-9A885646472D}"/>
              </a:ext>
            </a:extLst>
          </p:cNvPr>
          <p:cNvSpPr txBox="1"/>
          <p:nvPr/>
        </p:nvSpPr>
        <p:spPr>
          <a:xfrm>
            <a:off x="7679456" y="7438670"/>
            <a:ext cx="5721047" cy="769441"/>
          </a:xfrm>
          <a:prstGeom prst="rect">
            <a:avLst/>
          </a:prstGeom>
          <a:solidFill>
            <a:schemeClr val="accent2">
              <a:lumMod val="20000"/>
              <a:lumOff val="8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algn="just"/>
            <a:r>
              <a:rPr lang="lt-LT" sz="2200" dirty="0">
                <a:latin typeface="Times New Roman" panose="02020603050405020304" pitchFamily="18" charset="0"/>
                <a:cs typeface="Times New Roman" panose="02020603050405020304" pitchFamily="18" charset="0"/>
              </a:rPr>
              <a:t>Monitoringo programos 7 punkte nėra pateikta informacija, kodėl šis punktas nepildomas.</a:t>
            </a:r>
            <a:endParaRPr lang="lt-LT" sz="2200" dirty="0">
              <a:solidFill>
                <a:srgbClr val="C00000"/>
              </a:solidFill>
              <a:latin typeface="Times New Roman" panose="02020603050405020304" pitchFamily="18" charset="0"/>
              <a:cs typeface="Times New Roman" panose="02020603050405020304" pitchFamily="18" charset="0"/>
            </a:endParaRPr>
          </a:p>
        </p:txBody>
      </p:sp>
      <p:pic>
        <p:nvPicPr>
          <p:cNvPr id="13" name="Paveikslėlis 12" descr="Paveikslėlis, kuriame yra simbolis, logotipas, apskritimas, Grafika&#10;&#10;Dirbtinio intelekto sugeneruotas turinys gali būti neteisingas.">
            <a:extLst>
              <a:ext uri="{FF2B5EF4-FFF2-40B4-BE49-F238E27FC236}">
                <a16:creationId xmlns:a16="http://schemas.microsoft.com/office/drawing/2014/main" id="{DB9036E7-D8C9-01F3-0C2C-11296AD318EC}"/>
              </a:ext>
            </a:extLst>
          </p:cNvPr>
          <p:cNvPicPr>
            <a:picLocks noChangeAspect="1"/>
          </p:cNvPicPr>
          <p:nvPr/>
        </p:nvPicPr>
        <p:blipFill>
          <a:blip r:embed="rId15">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178743" y="7779144"/>
            <a:ext cx="1589783" cy="1589783"/>
          </a:xfrm>
          <a:prstGeom prst="rect">
            <a:avLst/>
          </a:prstGeom>
        </p:spPr>
      </p:pic>
      <mc:AlternateContent xmlns:mc="http://schemas.openxmlformats.org/markup-compatibility/2006" xmlns:p14="http://schemas.microsoft.com/office/powerpoint/2010/main">
        <mc:Choice Requires="p14">
          <p:contentPart p14:bwMode="auto" r:id="rId16">
            <p14:nvContentPartPr>
              <p14:cNvPr id="16" name="Rankraštį 15">
                <a:extLst>
                  <a:ext uri="{FF2B5EF4-FFF2-40B4-BE49-F238E27FC236}">
                    <a16:creationId xmlns:a16="http://schemas.microsoft.com/office/drawing/2014/main" id="{9BD721AD-2A22-7251-4DD5-662C82CD73CD}"/>
                  </a:ext>
                </a:extLst>
              </p14:cNvPr>
              <p14:cNvContentPartPr/>
              <p14:nvPr/>
            </p14:nvContentPartPr>
            <p14:xfrm>
              <a:off x="5861349" y="2300438"/>
              <a:ext cx="360" cy="360"/>
            </p14:xfrm>
          </p:contentPart>
        </mc:Choice>
        <mc:Fallback xmlns="">
          <p:pic>
            <p:nvPicPr>
              <p:cNvPr id="16" name="Rankraštį 15">
                <a:extLst>
                  <a:ext uri="{FF2B5EF4-FFF2-40B4-BE49-F238E27FC236}">
                    <a16:creationId xmlns:a16="http://schemas.microsoft.com/office/drawing/2014/main" id="{9BD721AD-2A22-7251-4DD5-662C82CD73CD}"/>
                  </a:ext>
                </a:extLst>
              </p:cNvPr>
              <p:cNvPicPr/>
              <p:nvPr/>
            </p:nvPicPr>
            <p:blipFill>
              <a:blip r:embed="rId17"/>
              <a:stretch>
                <a:fillRect/>
              </a:stretch>
            </p:blipFill>
            <p:spPr>
              <a:xfrm>
                <a:off x="5843709" y="2282798"/>
                <a:ext cx="36000" cy="36000"/>
              </a:xfrm>
              <a:prstGeom prst="rect">
                <a:avLst/>
              </a:prstGeom>
            </p:spPr>
          </p:pic>
        </mc:Fallback>
      </mc:AlternateContent>
      <p:sp>
        <p:nvSpPr>
          <p:cNvPr id="23" name="TextBox 22">
            <a:extLst>
              <a:ext uri="{FF2B5EF4-FFF2-40B4-BE49-F238E27FC236}">
                <a16:creationId xmlns:a16="http://schemas.microsoft.com/office/drawing/2014/main" id="{496F86B5-2B62-A38C-80AE-655658C7D0DE}"/>
              </a:ext>
            </a:extLst>
          </p:cNvPr>
          <p:cNvSpPr txBox="1"/>
          <p:nvPr/>
        </p:nvSpPr>
        <p:spPr>
          <a:xfrm>
            <a:off x="5698064" y="807391"/>
            <a:ext cx="14222853" cy="461665"/>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IV SKYRIUS POVEIKIO APLINKAI MONITORINGAS</a:t>
            </a:r>
          </a:p>
        </p:txBody>
      </p:sp>
      <p:grpSp>
        <p:nvGrpSpPr>
          <p:cNvPr id="28" name="Grupė 27">
            <a:extLst>
              <a:ext uri="{FF2B5EF4-FFF2-40B4-BE49-F238E27FC236}">
                <a16:creationId xmlns:a16="http://schemas.microsoft.com/office/drawing/2014/main" id="{8B1E3273-9072-2F22-EFA5-62770872D5F9}"/>
              </a:ext>
            </a:extLst>
          </p:cNvPr>
          <p:cNvGrpSpPr/>
          <p:nvPr/>
        </p:nvGrpSpPr>
        <p:grpSpPr>
          <a:xfrm>
            <a:off x="4070980" y="1871200"/>
            <a:ext cx="701640" cy="190800"/>
            <a:chOff x="4070980" y="1871200"/>
            <a:chExt cx="701640" cy="190800"/>
          </a:xfrm>
        </p:grpSpPr>
        <mc:AlternateContent xmlns:mc="http://schemas.openxmlformats.org/markup-compatibility/2006" xmlns:p14="http://schemas.microsoft.com/office/powerpoint/2010/main">
          <mc:Choice Requires="p14">
            <p:contentPart p14:bwMode="auto" r:id="rId18">
              <p14:nvContentPartPr>
                <p14:cNvPr id="24" name="Rankraštį 23">
                  <a:extLst>
                    <a:ext uri="{FF2B5EF4-FFF2-40B4-BE49-F238E27FC236}">
                      <a16:creationId xmlns:a16="http://schemas.microsoft.com/office/drawing/2014/main" id="{DD4C3A61-B619-4070-8984-E44D55EEFFE9}"/>
                    </a:ext>
                  </a:extLst>
                </p14:cNvPr>
                <p14:cNvContentPartPr/>
                <p14:nvPr/>
              </p14:nvContentPartPr>
              <p14:xfrm>
                <a:off x="4070980" y="1871200"/>
                <a:ext cx="652320" cy="137880"/>
              </p14:xfrm>
            </p:contentPart>
          </mc:Choice>
          <mc:Fallback xmlns="">
            <p:pic>
              <p:nvPicPr>
                <p:cNvPr id="24" name="Rankraštį 23">
                  <a:extLst>
                    <a:ext uri="{FF2B5EF4-FFF2-40B4-BE49-F238E27FC236}">
                      <a16:creationId xmlns:a16="http://schemas.microsoft.com/office/drawing/2014/main" id="{DD4C3A61-B619-4070-8984-E44D55EEFFE9}"/>
                    </a:ext>
                  </a:extLst>
                </p:cNvPr>
                <p:cNvPicPr/>
                <p:nvPr/>
              </p:nvPicPr>
              <p:blipFill>
                <a:blip r:embed="rId19"/>
                <a:stretch>
                  <a:fillRect/>
                </a:stretch>
              </p:blipFill>
              <p:spPr>
                <a:xfrm>
                  <a:off x="4053340" y="1853560"/>
                  <a:ext cx="68796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Rankraštį 25">
                  <a:extLst>
                    <a:ext uri="{FF2B5EF4-FFF2-40B4-BE49-F238E27FC236}">
                      <a16:creationId xmlns:a16="http://schemas.microsoft.com/office/drawing/2014/main" id="{1F853B89-0BCD-12FA-DC00-50E03F3B884B}"/>
                    </a:ext>
                  </a:extLst>
                </p14:cNvPr>
                <p14:cNvContentPartPr/>
                <p14:nvPr/>
              </p14:nvContentPartPr>
              <p14:xfrm>
                <a:off x="4304980" y="1943200"/>
                <a:ext cx="53280" cy="118800"/>
              </p14:xfrm>
            </p:contentPart>
          </mc:Choice>
          <mc:Fallback xmlns="">
            <p:pic>
              <p:nvPicPr>
                <p:cNvPr id="26" name="Rankraštį 25">
                  <a:extLst>
                    <a:ext uri="{FF2B5EF4-FFF2-40B4-BE49-F238E27FC236}">
                      <a16:creationId xmlns:a16="http://schemas.microsoft.com/office/drawing/2014/main" id="{1F853B89-0BCD-12FA-DC00-50E03F3B884B}"/>
                    </a:ext>
                  </a:extLst>
                </p:cNvPr>
                <p:cNvPicPr/>
                <p:nvPr/>
              </p:nvPicPr>
              <p:blipFill>
                <a:blip r:embed="rId21"/>
                <a:stretch>
                  <a:fillRect/>
                </a:stretch>
              </p:blipFill>
              <p:spPr>
                <a:xfrm>
                  <a:off x="4287340" y="1925200"/>
                  <a:ext cx="889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Rankraštį 26">
                  <a:extLst>
                    <a:ext uri="{FF2B5EF4-FFF2-40B4-BE49-F238E27FC236}">
                      <a16:creationId xmlns:a16="http://schemas.microsoft.com/office/drawing/2014/main" id="{03C667EF-EAB2-33F7-69E3-9282D68938E7}"/>
                    </a:ext>
                  </a:extLst>
                </p14:cNvPr>
                <p14:cNvContentPartPr/>
                <p14:nvPr/>
              </p14:nvContentPartPr>
              <p14:xfrm>
                <a:off x="4245940" y="1878040"/>
                <a:ext cx="526680" cy="145440"/>
              </p14:xfrm>
            </p:contentPart>
          </mc:Choice>
          <mc:Fallback xmlns="">
            <p:pic>
              <p:nvPicPr>
                <p:cNvPr id="27" name="Rankraštį 26">
                  <a:extLst>
                    <a:ext uri="{FF2B5EF4-FFF2-40B4-BE49-F238E27FC236}">
                      <a16:creationId xmlns:a16="http://schemas.microsoft.com/office/drawing/2014/main" id="{03C667EF-EAB2-33F7-69E3-9282D68938E7}"/>
                    </a:ext>
                  </a:extLst>
                </p:cNvPr>
                <p:cNvPicPr/>
                <p:nvPr/>
              </p:nvPicPr>
              <p:blipFill>
                <a:blip r:embed="rId23"/>
                <a:stretch>
                  <a:fillRect/>
                </a:stretch>
              </p:blipFill>
              <p:spPr>
                <a:xfrm>
                  <a:off x="4228300" y="1860400"/>
                  <a:ext cx="562320" cy="181080"/>
                </a:xfrm>
                <a:prstGeom prst="rect">
                  <a:avLst/>
                </a:prstGeom>
              </p:spPr>
            </p:pic>
          </mc:Fallback>
        </mc:AlternateContent>
      </p:grpSp>
    </p:spTree>
    <p:extLst>
      <p:ext uri="{BB962C8B-B14F-4D97-AF65-F5344CB8AC3E}">
        <p14:creationId xmlns:p14="http://schemas.microsoft.com/office/powerpoint/2010/main" val="1094286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E1D5-D01E-33AF-210F-8BE7389C1DD1}"/>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462DAAD-BC96-A48E-3BAE-1493FE7A29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8954" y="7387328"/>
            <a:ext cx="3828029" cy="1875734"/>
          </a:xfrm>
          <a:prstGeom prst="rect">
            <a:avLst/>
          </a:prstGeom>
        </p:spPr>
      </p:pic>
      <p:pic>
        <p:nvPicPr>
          <p:cNvPr id="3" name="Picture 3">
            <a:extLst>
              <a:ext uri="{FF2B5EF4-FFF2-40B4-BE49-F238E27FC236}">
                <a16:creationId xmlns:a16="http://schemas.microsoft.com/office/drawing/2014/main" id="{FF207B0C-79E5-1421-6EDE-1E49FCBA8B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492543"/>
            <a:ext cx="1761861" cy="3770519"/>
          </a:xfrm>
          <a:prstGeom prst="rect">
            <a:avLst/>
          </a:prstGeom>
        </p:spPr>
      </p:pic>
      <p:grpSp>
        <p:nvGrpSpPr>
          <p:cNvPr id="4" name="Group 4">
            <a:extLst>
              <a:ext uri="{FF2B5EF4-FFF2-40B4-BE49-F238E27FC236}">
                <a16:creationId xmlns:a16="http://schemas.microsoft.com/office/drawing/2014/main" id="{3F10FD55-9D8C-8D0E-E3D6-AB6804607CD7}"/>
              </a:ext>
            </a:extLst>
          </p:cNvPr>
          <p:cNvGrpSpPr/>
          <p:nvPr/>
        </p:nvGrpSpPr>
        <p:grpSpPr>
          <a:xfrm>
            <a:off x="1704374" y="7411033"/>
            <a:ext cx="1880497" cy="1880497"/>
            <a:chOff x="0" y="0"/>
            <a:chExt cx="1913890" cy="1913890"/>
          </a:xfrm>
        </p:grpSpPr>
        <p:sp>
          <p:nvSpPr>
            <p:cNvPr id="5" name="Freeform 5">
              <a:extLst>
                <a:ext uri="{FF2B5EF4-FFF2-40B4-BE49-F238E27FC236}">
                  <a16:creationId xmlns:a16="http://schemas.microsoft.com/office/drawing/2014/main" id="{D3C2AD7C-8284-29DE-5E5D-F72EE5FCD8B7}"/>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A9259F68-CDE7-54E7-9006-A6BBFA1E84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6766" y="6024021"/>
            <a:ext cx="1880497" cy="1330024"/>
          </a:xfrm>
          <a:prstGeom prst="rect">
            <a:avLst/>
          </a:prstGeom>
        </p:spPr>
      </p:pic>
      <p:pic>
        <p:nvPicPr>
          <p:cNvPr id="7" name="Picture 7">
            <a:extLst>
              <a:ext uri="{FF2B5EF4-FFF2-40B4-BE49-F238E27FC236}">
                <a16:creationId xmlns:a16="http://schemas.microsoft.com/office/drawing/2014/main" id="{CD41590D-E196-AD7D-142D-29C127D7B67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04375" y="7311342"/>
            <a:ext cx="1757410" cy="1880497"/>
          </a:xfrm>
          <a:prstGeom prst="rect">
            <a:avLst/>
          </a:prstGeom>
        </p:spPr>
      </p:pic>
      <p:sp>
        <p:nvSpPr>
          <p:cNvPr id="8" name="AutoShape 8">
            <a:extLst>
              <a:ext uri="{FF2B5EF4-FFF2-40B4-BE49-F238E27FC236}">
                <a16:creationId xmlns:a16="http://schemas.microsoft.com/office/drawing/2014/main" id="{58005082-91BD-9D1C-0A5C-09886F4822AE}"/>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EA907CFC-F7DB-84E8-9719-C83C7AB3EB5B}"/>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5AF5B844-AE44-63EA-EA3C-FDD837E32F9B}"/>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5740A93-B84C-3A3E-6D69-F991A53E2685}"/>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3A193270-9507-0423-E2D8-4CE9D22A626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13283" y="217761"/>
            <a:ext cx="2147613" cy="2248809"/>
          </a:xfrm>
          <a:prstGeom prst="rect">
            <a:avLst/>
          </a:prstGeom>
        </p:spPr>
      </p:pic>
      <p:pic>
        <p:nvPicPr>
          <p:cNvPr id="12" name="Picture 11">
            <a:extLst>
              <a:ext uri="{FF2B5EF4-FFF2-40B4-BE49-F238E27FC236}">
                <a16:creationId xmlns:a16="http://schemas.microsoft.com/office/drawing/2014/main" id="{0FD50535-CB49-2D0C-C3A2-1BB376B06239}"/>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5" r="1457" b="6771"/>
          <a:stretch>
            <a:fillRect/>
          </a:stretch>
        </p:blipFill>
        <p:spPr>
          <a:xfrm>
            <a:off x="3146829" y="1859914"/>
            <a:ext cx="12889531" cy="403500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19" name="Paveikslėlis 18">
            <a:extLst>
              <a:ext uri="{FF2B5EF4-FFF2-40B4-BE49-F238E27FC236}">
                <a16:creationId xmlns:a16="http://schemas.microsoft.com/office/drawing/2014/main" id="{5C832E3C-3307-D668-0668-74E65500AB39}"/>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6118003" y="7429977"/>
            <a:ext cx="1761862" cy="1761862"/>
          </a:xfrm>
          <a:prstGeom prst="rect">
            <a:avLst/>
          </a:prstGeom>
        </p:spPr>
      </p:pic>
      <p:sp>
        <p:nvSpPr>
          <p:cNvPr id="23" name="TextBox 22">
            <a:extLst>
              <a:ext uri="{FF2B5EF4-FFF2-40B4-BE49-F238E27FC236}">
                <a16:creationId xmlns:a16="http://schemas.microsoft.com/office/drawing/2014/main" id="{E51383EF-821D-E012-AB44-54DCAD0FDF1D}"/>
              </a:ext>
            </a:extLst>
          </p:cNvPr>
          <p:cNvSpPr txBox="1"/>
          <p:nvPr/>
        </p:nvSpPr>
        <p:spPr>
          <a:xfrm>
            <a:off x="5669280" y="1012135"/>
            <a:ext cx="9144000" cy="461665"/>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IV SKYRIUS POVEIKIO APLINKAI MONITORINGAS</a:t>
            </a:r>
          </a:p>
        </p:txBody>
      </p:sp>
    </p:spTree>
    <p:extLst>
      <p:ext uri="{BB962C8B-B14F-4D97-AF65-F5344CB8AC3E}">
        <p14:creationId xmlns:p14="http://schemas.microsoft.com/office/powerpoint/2010/main" val="2283897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590D2-5535-FA1E-C9FC-72FAA7E0471C}"/>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B80D0AD-65F0-63D2-A072-4DD5A8EE8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53074" y="7408634"/>
            <a:ext cx="3828029" cy="1875734"/>
          </a:xfrm>
          <a:prstGeom prst="rect">
            <a:avLst/>
          </a:prstGeom>
        </p:spPr>
      </p:pic>
      <p:pic>
        <p:nvPicPr>
          <p:cNvPr id="3" name="Picture 3">
            <a:extLst>
              <a:ext uri="{FF2B5EF4-FFF2-40B4-BE49-F238E27FC236}">
                <a16:creationId xmlns:a16="http://schemas.microsoft.com/office/drawing/2014/main" id="{91BE6CD3-AA74-0B2C-5C22-900B908FF0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501" y="5478256"/>
            <a:ext cx="1761861" cy="3770519"/>
          </a:xfrm>
          <a:prstGeom prst="rect">
            <a:avLst/>
          </a:prstGeom>
        </p:spPr>
      </p:pic>
      <p:grpSp>
        <p:nvGrpSpPr>
          <p:cNvPr id="4" name="Group 4">
            <a:extLst>
              <a:ext uri="{FF2B5EF4-FFF2-40B4-BE49-F238E27FC236}">
                <a16:creationId xmlns:a16="http://schemas.microsoft.com/office/drawing/2014/main" id="{8975F376-EC14-4D52-04F8-0209A36A8786}"/>
              </a:ext>
            </a:extLst>
          </p:cNvPr>
          <p:cNvGrpSpPr/>
          <p:nvPr/>
        </p:nvGrpSpPr>
        <p:grpSpPr>
          <a:xfrm>
            <a:off x="1673583" y="7358753"/>
            <a:ext cx="1880497" cy="1880497"/>
            <a:chOff x="0" y="0"/>
            <a:chExt cx="1913890" cy="1913890"/>
          </a:xfrm>
        </p:grpSpPr>
        <p:sp>
          <p:nvSpPr>
            <p:cNvPr id="5" name="Freeform 5">
              <a:extLst>
                <a:ext uri="{FF2B5EF4-FFF2-40B4-BE49-F238E27FC236}">
                  <a16:creationId xmlns:a16="http://schemas.microsoft.com/office/drawing/2014/main" id="{D9C3D96E-2D9A-3427-4501-3F1D1AF28D36}"/>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6E19ED3D-1E0A-D57B-60B4-B4B4172C80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5332" y="6067987"/>
            <a:ext cx="1880497" cy="1330024"/>
          </a:xfrm>
          <a:prstGeom prst="rect">
            <a:avLst/>
          </a:prstGeom>
        </p:spPr>
      </p:pic>
      <p:pic>
        <p:nvPicPr>
          <p:cNvPr id="7" name="Picture 7">
            <a:extLst>
              <a:ext uri="{FF2B5EF4-FFF2-40B4-BE49-F238E27FC236}">
                <a16:creationId xmlns:a16="http://schemas.microsoft.com/office/drawing/2014/main" id="{671B9D1F-0EAD-1CBB-1605-B605A4E8403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6876" y="7377803"/>
            <a:ext cx="1757410" cy="1880497"/>
          </a:xfrm>
          <a:prstGeom prst="rect">
            <a:avLst/>
          </a:prstGeom>
        </p:spPr>
      </p:pic>
      <p:sp>
        <p:nvSpPr>
          <p:cNvPr id="8" name="AutoShape 8">
            <a:extLst>
              <a:ext uri="{FF2B5EF4-FFF2-40B4-BE49-F238E27FC236}">
                <a16:creationId xmlns:a16="http://schemas.microsoft.com/office/drawing/2014/main" id="{FA2CFB46-3508-0FB3-7B00-E46C4B72A92A}"/>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B07DC3DD-5BCB-042D-B3AA-15BD1BAD1E2A}"/>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D5AED03D-7249-0FD6-3B97-97A669E932CF}"/>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5405887-74EB-533B-D5D3-F56A49C36710}"/>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B959D6DB-DFD4-7EC9-B83B-B4D68D382DF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052671" y="850093"/>
            <a:ext cx="2147613" cy="2248809"/>
          </a:xfrm>
          <a:prstGeom prst="rect">
            <a:avLst/>
          </a:prstGeom>
        </p:spPr>
      </p:pic>
      <p:sp>
        <p:nvSpPr>
          <p:cNvPr id="12" name="Content Placeholder 2">
            <a:extLst>
              <a:ext uri="{FF2B5EF4-FFF2-40B4-BE49-F238E27FC236}">
                <a16:creationId xmlns:a16="http://schemas.microsoft.com/office/drawing/2014/main" id="{558B383E-1131-5D3A-1E8B-25B4515BE0E8}"/>
              </a:ext>
            </a:extLst>
          </p:cNvPr>
          <p:cNvSpPr txBox="1">
            <a:spLocks/>
          </p:cNvSpPr>
          <p:nvPr/>
        </p:nvSpPr>
        <p:spPr>
          <a:xfrm>
            <a:off x="2054886" y="1272656"/>
            <a:ext cx="13359285" cy="63421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sz="2000" b="1" dirty="0">
              <a:highlight>
                <a:srgbClr val="FFFF00"/>
              </a:highlight>
              <a:latin typeface="Times New Roman" panose="02020603050405020304" pitchFamily="18" charset="0"/>
              <a:cs typeface="Times New Roman" panose="02020603050405020304" pitchFamily="18" charset="0"/>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endParaRPr lang="lt-LT" dirty="0"/>
          </a:p>
        </p:txBody>
      </p:sp>
      <p:sp>
        <p:nvSpPr>
          <p:cNvPr id="16" name="TextBox 15">
            <a:extLst>
              <a:ext uri="{FF2B5EF4-FFF2-40B4-BE49-F238E27FC236}">
                <a16:creationId xmlns:a16="http://schemas.microsoft.com/office/drawing/2014/main" id="{FF2897F9-D957-A18F-AF57-1FE8783BA208}"/>
              </a:ext>
            </a:extLst>
          </p:cNvPr>
          <p:cNvSpPr txBox="1"/>
          <p:nvPr/>
        </p:nvSpPr>
        <p:spPr>
          <a:xfrm>
            <a:off x="7213225" y="7298528"/>
            <a:ext cx="5877935" cy="769441"/>
          </a:xfrm>
          <a:prstGeom prst="rect">
            <a:avLst/>
          </a:prstGeom>
          <a:solidFill>
            <a:schemeClr val="accent2">
              <a:lumMod val="20000"/>
              <a:lumOff val="8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lvl="0"/>
            <a:r>
              <a:rPr lang="lt-LT" sz="2200" dirty="0">
                <a:solidFill>
                  <a:srgbClr val="C00000"/>
                </a:solidFill>
                <a:latin typeface="Times New Roman" panose="02020603050405020304" pitchFamily="18" charset="0"/>
                <a:cs typeface="Times New Roman" panose="02020603050405020304" pitchFamily="18" charset="0"/>
              </a:rPr>
              <a:t>6 punkte nenurodytas matavimo vietų skaičius, vietų parinkimo principas, schema, koordinatės.</a:t>
            </a:r>
          </a:p>
        </p:txBody>
      </p:sp>
      <p:sp>
        <p:nvSpPr>
          <p:cNvPr id="13" name="TextBox 12">
            <a:extLst>
              <a:ext uri="{FF2B5EF4-FFF2-40B4-BE49-F238E27FC236}">
                <a16:creationId xmlns:a16="http://schemas.microsoft.com/office/drawing/2014/main" id="{926425C6-38DB-AE07-CB20-ACB4EB93DAE0}"/>
              </a:ext>
            </a:extLst>
          </p:cNvPr>
          <p:cNvSpPr txBox="1"/>
          <p:nvPr/>
        </p:nvSpPr>
        <p:spPr>
          <a:xfrm>
            <a:off x="5227175" y="667427"/>
            <a:ext cx="9144000" cy="461665"/>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IV SKYRIUS POVEIKIO APLINKAI MONITORINGAS</a:t>
            </a:r>
          </a:p>
        </p:txBody>
      </p:sp>
      <p:pic>
        <p:nvPicPr>
          <p:cNvPr id="10" name="Paveikslėlis 9" descr="Paveikslėlis, kuriame yra simbolis, logotipas, apskritimas, Grafika&#10;&#10;Dirbtinio intelekto sugeneruotas turinys gali būti neteisingas.">
            <a:extLst>
              <a:ext uri="{FF2B5EF4-FFF2-40B4-BE49-F238E27FC236}">
                <a16:creationId xmlns:a16="http://schemas.microsoft.com/office/drawing/2014/main" id="{A482E800-FE52-47AB-FAB9-0CA6F95010B9}"/>
              </a:ext>
            </a:extLst>
          </p:cNvPr>
          <p:cNvPicPr>
            <a:picLocks noChangeAspect="1"/>
          </p:cNvPicPr>
          <p:nvPr/>
        </p:nvPicPr>
        <p:blipFill>
          <a:blip r:embed="rId14">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5819525" y="7685820"/>
            <a:ext cx="1589783" cy="1589783"/>
          </a:xfrm>
          <a:prstGeom prst="rect">
            <a:avLst/>
          </a:prstGeom>
        </p:spPr>
      </p:pic>
      <p:pic>
        <p:nvPicPr>
          <p:cNvPr id="20" name="Paveikslėlis 19" descr="Paveikslėlis, kuriame yra tekstas, ekrano kopija, Šriftas, dokumentas">
            <a:extLst>
              <a:ext uri="{FF2B5EF4-FFF2-40B4-BE49-F238E27FC236}">
                <a16:creationId xmlns:a16="http://schemas.microsoft.com/office/drawing/2014/main" id="{F06B6D2E-DE3C-4A46-EF70-2E3ADE358DAE}"/>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t="6460" r="1641" b="18933"/>
          <a:stretch>
            <a:fillRect/>
          </a:stretch>
        </p:blipFill>
        <p:spPr>
          <a:xfrm>
            <a:off x="3925467" y="1559784"/>
            <a:ext cx="10437065" cy="527186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mc:AlternateContent xmlns:mc="http://schemas.openxmlformats.org/markup-compatibility/2006" xmlns:p14="http://schemas.microsoft.com/office/powerpoint/2010/main">
        <mc:Choice Requires="p14">
          <p:contentPart p14:bwMode="auto" r:id="rId16">
            <p14:nvContentPartPr>
              <p14:cNvPr id="21" name="Rankraštį 20">
                <a:extLst>
                  <a:ext uri="{FF2B5EF4-FFF2-40B4-BE49-F238E27FC236}">
                    <a16:creationId xmlns:a16="http://schemas.microsoft.com/office/drawing/2014/main" id="{07D0157C-44B8-C9E0-0943-A3A1B202FD5C}"/>
                  </a:ext>
                </a:extLst>
              </p14:cNvPr>
              <p14:cNvContentPartPr/>
              <p14:nvPr/>
            </p14:nvContentPartPr>
            <p14:xfrm>
              <a:off x="7301667" y="1185253"/>
              <a:ext cx="5400" cy="360"/>
            </p14:xfrm>
          </p:contentPart>
        </mc:Choice>
        <mc:Fallback xmlns="">
          <p:pic>
            <p:nvPicPr>
              <p:cNvPr id="21" name="Rankraštį 20">
                <a:extLst>
                  <a:ext uri="{FF2B5EF4-FFF2-40B4-BE49-F238E27FC236}">
                    <a16:creationId xmlns:a16="http://schemas.microsoft.com/office/drawing/2014/main" id="{07D0157C-44B8-C9E0-0943-A3A1B202FD5C}"/>
                  </a:ext>
                </a:extLst>
              </p:cNvPr>
              <p:cNvPicPr/>
              <p:nvPr/>
            </p:nvPicPr>
            <p:blipFill>
              <a:blip r:embed="rId17"/>
              <a:stretch>
                <a:fillRect/>
              </a:stretch>
            </p:blipFill>
            <p:spPr>
              <a:xfrm>
                <a:off x="7284027" y="1167613"/>
                <a:ext cx="41040" cy="36000"/>
              </a:xfrm>
              <a:prstGeom prst="rect">
                <a:avLst/>
              </a:prstGeom>
            </p:spPr>
          </p:pic>
        </mc:Fallback>
      </mc:AlternateContent>
    </p:spTree>
    <p:extLst>
      <p:ext uri="{BB962C8B-B14F-4D97-AF65-F5344CB8AC3E}">
        <p14:creationId xmlns:p14="http://schemas.microsoft.com/office/powerpoint/2010/main" val="308458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1905F-281E-D8AD-F16B-23719D2E873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00E2AC0-77D0-4CEC-F928-3DD0F08B20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17409" y="7373041"/>
            <a:ext cx="3828029" cy="1875734"/>
          </a:xfrm>
          <a:prstGeom prst="rect">
            <a:avLst/>
          </a:prstGeom>
        </p:spPr>
      </p:pic>
      <p:pic>
        <p:nvPicPr>
          <p:cNvPr id="3" name="Picture 3">
            <a:extLst>
              <a:ext uri="{FF2B5EF4-FFF2-40B4-BE49-F238E27FC236}">
                <a16:creationId xmlns:a16="http://schemas.microsoft.com/office/drawing/2014/main" id="{B52E0BA8-548A-11E0-3DEC-C15AC3ED8A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501" y="5478256"/>
            <a:ext cx="1761861" cy="3770519"/>
          </a:xfrm>
          <a:prstGeom prst="rect">
            <a:avLst/>
          </a:prstGeom>
        </p:spPr>
      </p:pic>
      <p:grpSp>
        <p:nvGrpSpPr>
          <p:cNvPr id="4" name="Group 4">
            <a:extLst>
              <a:ext uri="{FF2B5EF4-FFF2-40B4-BE49-F238E27FC236}">
                <a16:creationId xmlns:a16="http://schemas.microsoft.com/office/drawing/2014/main" id="{CF526B68-5AFB-9246-F851-3F866A549B8C}"/>
              </a:ext>
            </a:extLst>
          </p:cNvPr>
          <p:cNvGrpSpPr/>
          <p:nvPr/>
        </p:nvGrpSpPr>
        <p:grpSpPr>
          <a:xfrm>
            <a:off x="1673583" y="7358753"/>
            <a:ext cx="1880497" cy="1880497"/>
            <a:chOff x="0" y="0"/>
            <a:chExt cx="1913890" cy="1913890"/>
          </a:xfrm>
        </p:grpSpPr>
        <p:sp>
          <p:nvSpPr>
            <p:cNvPr id="5" name="Freeform 5">
              <a:extLst>
                <a:ext uri="{FF2B5EF4-FFF2-40B4-BE49-F238E27FC236}">
                  <a16:creationId xmlns:a16="http://schemas.microsoft.com/office/drawing/2014/main" id="{7479DCD8-2775-3F8B-C92F-5319035AAC2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C04E02D4-E5E0-7533-6DA5-E891D3688C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5332" y="6067987"/>
            <a:ext cx="1880497" cy="1330024"/>
          </a:xfrm>
          <a:prstGeom prst="rect">
            <a:avLst/>
          </a:prstGeom>
        </p:spPr>
      </p:pic>
      <p:pic>
        <p:nvPicPr>
          <p:cNvPr id="7" name="Picture 7">
            <a:extLst>
              <a:ext uri="{FF2B5EF4-FFF2-40B4-BE49-F238E27FC236}">
                <a16:creationId xmlns:a16="http://schemas.microsoft.com/office/drawing/2014/main" id="{7A7D9421-25ED-D8B8-9A81-206EDC9D451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26876" y="7377803"/>
            <a:ext cx="1757410" cy="1880497"/>
          </a:xfrm>
          <a:prstGeom prst="rect">
            <a:avLst/>
          </a:prstGeom>
        </p:spPr>
      </p:pic>
      <p:sp>
        <p:nvSpPr>
          <p:cNvPr id="8" name="AutoShape 8">
            <a:extLst>
              <a:ext uri="{FF2B5EF4-FFF2-40B4-BE49-F238E27FC236}">
                <a16:creationId xmlns:a16="http://schemas.microsoft.com/office/drawing/2014/main" id="{474676DB-6D4F-B180-8E47-F322FCFADAC8}"/>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F3F632AD-0AF5-2171-2797-E4DE9301D4C6}"/>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F2D79F9-4A84-6DA5-EB86-2EEDC20BFAA2}"/>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950A3B3-254E-672B-624E-A5D76A33E836}"/>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F4188B67-C9A3-EE2D-5188-F50F31ED6DE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052671" y="850093"/>
            <a:ext cx="2147613" cy="2248809"/>
          </a:xfrm>
          <a:prstGeom prst="rect">
            <a:avLst/>
          </a:prstGeom>
        </p:spPr>
      </p:pic>
      <p:sp>
        <p:nvSpPr>
          <p:cNvPr id="12" name="Content Placeholder 2">
            <a:extLst>
              <a:ext uri="{FF2B5EF4-FFF2-40B4-BE49-F238E27FC236}">
                <a16:creationId xmlns:a16="http://schemas.microsoft.com/office/drawing/2014/main" id="{76D3E99C-25A7-434F-6555-778E4441ABFF}"/>
              </a:ext>
            </a:extLst>
          </p:cNvPr>
          <p:cNvSpPr txBox="1">
            <a:spLocks/>
          </p:cNvSpPr>
          <p:nvPr/>
        </p:nvSpPr>
        <p:spPr>
          <a:xfrm>
            <a:off x="2054886" y="1272656"/>
            <a:ext cx="13359285" cy="63421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sz="2000" b="1" dirty="0">
              <a:highlight>
                <a:srgbClr val="FFFF00"/>
              </a:highlight>
              <a:latin typeface="Times New Roman" panose="02020603050405020304" pitchFamily="18" charset="0"/>
              <a:cs typeface="Times New Roman" panose="02020603050405020304" pitchFamily="18" charset="0"/>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endParaRPr lang="lt-LT" dirty="0"/>
          </a:p>
        </p:txBody>
      </p:sp>
      <p:sp>
        <p:nvSpPr>
          <p:cNvPr id="13" name="TextBox 12">
            <a:extLst>
              <a:ext uri="{FF2B5EF4-FFF2-40B4-BE49-F238E27FC236}">
                <a16:creationId xmlns:a16="http://schemas.microsoft.com/office/drawing/2014/main" id="{AEA00AAD-56CA-5C70-31E1-44C37618507B}"/>
              </a:ext>
            </a:extLst>
          </p:cNvPr>
          <p:cNvSpPr txBox="1"/>
          <p:nvPr/>
        </p:nvSpPr>
        <p:spPr>
          <a:xfrm>
            <a:off x="6009750" y="1181785"/>
            <a:ext cx="9144000" cy="461665"/>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V PAPILDOMA INFORMACIJA</a:t>
            </a:r>
          </a:p>
        </p:txBody>
      </p:sp>
      <mc:AlternateContent xmlns:mc="http://schemas.openxmlformats.org/markup-compatibility/2006" xmlns:p14="http://schemas.microsoft.com/office/powerpoint/2010/main">
        <mc:Choice Requires="p14">
          <p:contentPart p14:bwMode="auto" r:id="rId14">
            <p14:nvContentPartPr>
              <p14:cNvPr id="21" name="Rankraštį 20">
                <a:extLst>
                  <a:ext uri="{FF2B5EF4-FFF2-40B4-BE49-F238E27FC236}">
                    <a16:creationId xmlns:a16="http://schemas.microsoft.com/office/drawing/2014/main" id="{DFA36E11-470B-5B6B-EFC3-85C08BC2C4B7}"/>
                  </a:ext>
                </a:extLst>
              </p14:cNvPr>
              <p14:cNvContentPartPr/>
              <p14:nvPr/>
            </p14:nvContentPartPr>
            <p14:xfrm>
              <a:off x="7301667" y="1185253"/>
              <a:ext cx="5400" cy="360"/>
            </p14:xfrm>
          </p:contentPart>
        </mc:Choice>
        <mc:Fallback xmlns="">
          <p:pic>
            <p:nvPicPr>
              <p:cNvPr id="21" name="Rankraštį 20">
                <a:extLst>
                  <a:ext uri="{FF2B5EF4-FFF2-40B4-BE49-F238E27FC236}">
                    <a16:creationId xmlns:a16="http://schemas.microsoft.com/office/drawing/2014/main" id="{DFA36E11-470B-5B6B-EFC3-85C08BC2C4B7}"/>
                  </a:ext>
                </a:extLst>
              </p:cNvPr>
              <p:cNvPicPr/>
              <p:nvPr/>
            </p:nvPicPr>
            <p:blipFill>
              <a:blip r:embed="rId15"/>
              <a:stretch>
                <a:fillRect/>
              </a:stretch>
            </p:blipFill>
            <p:spPr>
              <a:xfrm>
                <a:off x="7282381" y="1167253"/>
                <a:ext cx="43586" cy="36000"/>
              </a:xfrm>
              <a:prstGeom prst="rect">
                <a:avLst/>
              </a:prstGeom>
            </p:spPr>
          </p:pic>
        </mc:Fallback>
      </mc:AlternateContent>
      <p:pic>
        <p:nvPicPr>
          <p:cNvPr id="17" name="Paveikslėlis 16" descr="Paveikslėlis, kuriame yra tekstas, Šriftas, ekrano kopija, algebra&#10;&#10;Dirbtinio intelekto sugeneruotas turinys gali būti neteisingas.">
            <a:extLst>
              <a:ext uri="{FF2B5EF4-FFF2-40B4-BE49-F238E27FC236}">
                <a16:creationId xmlns:a16="http://schemas.microsoft.com/office/drawing/2014/main" id="{58EED54D-6443-DECA-F885-56EEBFC029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11391" y="2444680"/>
            <a:ext cx="12041280" cy="370574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18" name="Paveikslėlis 17">
            <a:extLst>
              <a:ext uri="{FF2B5EF4-FFF2-40B4-BE49-F238E27FC236}">
                <a16:creationId xmlns:a16="http://schemas.microsoft.com/office/drawing/2014/main" id="{45EA89CE-F162-A791-887E-741A5C8AD3A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6006664" y="7188099"/>
            <a:ext cx="1761862" cy="1761862"/>
          </a:xfrm>
          <a:prstGeom prst="rect">
            <a:avLst/>
          </a:prstGeom>
        </p:spPr>
      </p:pic>
    </p:spTree>
    <p:extLst>
      <p:ext uri="{BB962C8B-B14F-4D97-AF65-F5344CB8AC3E}">
        <p14:creationId xmlns:p14="http://schemas.microsoft.com/office/powerpoint/2010/main" val="156249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6F02-3822-3413-57F0-97BD389A0F8C}"/>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014C0537-5E79-7C94-43F6-F2CA1BF63A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492543"/>
            <a:ext cx="1761861" cy="3770519"/>
          </a:xfrm>
          <a:prstGeom prst="rect">
            <a:avLst/>
          </a:prstGeom>
        </p:spPr>
      </p:pic>
      <p:grpSp>
        <p:nvGrpSpPr>
          <p:cNvPr id="4" name="Group 4">
            <a:extLst>
              <a:ext uri="{FF2B5EF4-FFF2-40B4-BE49-F238E27FC236}">
                <a16:creationId xmlns:a16="http://schemas.microsoft.com/office/drawing/2014/main" id="{E3B7D798-2754-2798-6B11-8569A2990B5E}"/>
              </a:ext>
            </a:extLst>
          </p:cNvPr>
          <p:cNvGrpSpPr/>
          <p:nvPr/>
        </p:nvGrpSpPr>
        <p:grpSpPr>
          <a:xfrm>
            <a:off x="1761861" y="7368277"/>
            <a:ext cx="1880497" cy="1880497"/>
            <a:chOff x="0" y="0"/>
            <a:chExt cx="1913890" cy="1913890"/>
          </a:xfrm>
        </p:grpSpPr>
        <p:sp>
          <p:nvSpPr>
            <p:cNvPr id="5" name="Freeform 5">
              <a:extLst>
                <a:ext uri="{FF2B5EF4-FFF2-40B4-BE49-F238E27FC236}">
                  <a16:creationId xmlns:a16="http://schemas.microsoft.com/office/drawing/2014/main" id="{E8E5C941-45FC-C4C3-A9A8-F3141300347D}"/>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921E614D-1016-F4BA-A636-CF2FFCA31B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00317" y="6057303"/>
            <a:ext cx="1880497" cy="1330024"/>
          </a:xfrm>
          <a:prstGeom prst="rect">
            <a:avLst/>
          </a:prstGeom>
        </p:spPr>
      </p:pic>
      <p:pic>
        <p:nvPicPr>
          <p:cNvPr id="7" name="Picture 7">
            <a:extLst>
              <a:ext uri="{FF2B5EF4-FFF2-40B4-BE49-F238E27FC236}">
                <a16:creationId xmlns:a16="http://schemas.microsoft.com/office/drawing/2014/main" id="{0898EBE3-47A2-62A8-69F0-5902936EE3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74369" y="7368277"/>
            <a:ext cx="1757410" cy="1880497"/>
          </a:xfrm>
          <a:prstGeom prst="rect">
            <a:avLst/>
          </a:prstGeom>
        </p:spPr>
      </p:pic>
      <p:sp>
        <p:nvSpPr>
          <p:cNvPr id="8" name="AutoShape 8">
            <a:extLst>
              <a:ext uri="{FF2B5EF4-FFF2-40B4-BE49-F238E27FC236}">
                <a16:creationId xmlns:a16="http://schemas.microsoft.com/office/drawing/2014/main" id="{DBB2A7D0-A985-B944-3402-2F3CC4906321}"/>
              </a:ext>
            </a:extLst>
          </p:cNvPr>
          <p:cNvSpPr/>
          <p:nvPr/>
        </p:nvSpPr>
        <p:spPr>
          <a:xfrm>
            <a:off x="-179616"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5B2795D2-BC05-F264-D651-36DA63B97887}"/>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BB8FBFD3-775A-43F1-0722-782B2DE4E528}"/>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5963650E-8C53-664E-874A-C20765244B15}"/>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DF104C40-7747-07A0-95DB-11EF7FC55A2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93345" y="487654"/>
            <a:ext cx="2147613" cy="2248809"/>
          </a:xfrm>
          <a:prstGeom prst="rect">
            <a:avLst/>
          </a:prstGeom>
        </p:spPr>
      </p:pic>
      <p:sp>
        <p:nvSpPr>
          <p:cNvPr id="12" name="TextBox 11">
            <a:extLst>
              <a:ext uri="{FF2B5EF4-FFF2-40B4-BE49-F238E27FC236}">
                <a16:creationId xmlns:a16="http://schemas.microsoft.com/office/drawing/2014/main" id="{2C96CA1F-A0D7-24BA-D566-B91C6643976A}"/>
              </a:ext>
            </a:extLst>
          </p:cNvPr>
          <p:cNvSpPr txBox="1"/>
          <p:nvPr/>
        </p:nvSpPr>
        <p:spPr>
          <a:xfrm>
            <a:off x="13359656" y="4404005"/>
            <a:ext cx="3007496" cy="2554545"/>
          </a:xfrm>
          <a:prstGeom prst="rect">
            <a:avLst/>
          </a:prstGeom>
          <a:solidFill>
            <a:schemeClr val="accent2">
              <a:lumMod val="20000"/>
              <a:lumOff val="8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r>
              <a:rPr lang="lt-LT" sz="2000" dirty="0">
                <a:latin typeface="Times New Roman" panose="02020603050405020304" pitchFamily="18" charset="0"/>
                <a:cs typeface="Times New Roman" panose="02020603050405020304" pitchFamily="18" charset="0"/>
              </a:rPr>
              <a:t>Dažnai pasitaiko, kad 11 punkte pateikiama neišsami informacija, nenurodomas programos rengėjas ir pateikiama ūkio subjekto vadovo ar jo įgalioto asmens nepasirašyta monitoringo programa.</a:t>
            </a:r>
            <a:endParaRPr lang="lt-LT" sz="2000" dirty="0">
              <a:solidFill>
                <a:schemeClr val="accent2"/>
              </a:solidFill>
              <a:latin typeface="Times New Roman" panose="02020603050405020304" pitchFamily="18" charset="0"/>
              <a:cs typeface="Times New Roman" panose="02020603050405020304" pitchFamily="18" charset="0"/>
            </a:endParaRPr>
          </a:p>
        </p:txBody>
      </p:sp>
      <p:pic>
        <p:nvPicPr>
          <p:cNvPr id="10" name="Paveikslėlis 9">
            <a:extLst>
              <a:ext uri="{FF2B5EF4-FFF2-40B4-BE49-F238E27FC236}">
                <a16:creationId xmlns:a16="http://schemas.microsoft.com/office/drawing/2014/main" id="{7C185DC6-13FB-2BD9-4CF6-5E517C1EBE7D}"/>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40247" y="2672173"/>
            <a:ext cx="1761862" cy="1761862"/>
          </a:xfrm>
          <a:prstGeom prst="rect">
            <a:avLst/>
          </a:prstGeom>
        </p:spPr>
      </p:pic>
      <p:sp>
        <p:nvSpPr>
          <p:cNvPr id="13" name="Pavadinimas 12">
            <a:extLst>
              <a:ext uri="{FF2B5EF4-FFF2-40B4-BE49-F238E27FC236}">
                <a16:creationId xmlns:a16="http://schemas.microsoft.com/office/drawing/2014/main" id="{8C71DCC5-2841-87DA-3DB1-E609448C16FA}"/>
              </a:ext>
            </a:extLst>
          </p:cNvPr>
          <p:cNvSpPr>
            <a:spLocks noGrp="1"/>
          </p:cNvSpPr>
          <p:nvPr>
            <p:ph type="ctrTitle"/>
          </p:nvPr>
        </p:nvSpPr>
        <p:spPr>
          <a:xfrm>
            <a:off x="3642358" y="224394"/>
            <a:ext cx="10684679" cy="1470025"/>
          </a:xfrm>
        </p:spPr>
        <p:txBody>
          <a:bodyPr>
            <a:normAutofit fontScale="90000"/>
          </a:bodyPr>
          <a:lstStyle/>
          <a:p>
            <a:r>
              <a:rPr lang="lt-LT" sz="2700" b="1" cap="all" dirty="0">
                <a:latin typeface="Times New Roman" panose="02020603050405020304" pitchFamily="18" charset="0"/>
                <a:cs typeface="Times New Roman" panose="02020603050405020304" pitchFamily="18" charset="0"/>
              </a:rPr>
              <a:t>VI SKYRIUS</a:t>
            </a:r>
            <a:br>
              <a:rPr lang="lt-LT" sz="2700" dirty="0">
                <a:latin typeface="Times New Roman" panose="02020603050405020304" pitchFamily="18" charset="0"/>
                <a:cs typeface="Times New Roman" panose="02020603050405020304" pitchFamily="18" charset="0"/>
              </a:rPr>
            </a:br>
            <a:r>
              <a:rPr lang="lt-LT" sz="2700" b="1" cap="all" dirty="0">
                <a:latin typeface="Times New Roman" panose="02020603050405020304" pitchFamily="18" charset="0"/>
                <a:cs typeface="Times New Roman" panose="02020603050405020304" pitchFamily="18" charset="0"/>
              </a:rPr>
              <a:t>duomenų ir ataskaitų teikimo terminai IR gavėjai</a:t>
            </a:r>
            <a:br>
              <a:rPr lang="lt-LT" dirty="0"/>
            </a:br>
            <a:endParaRPr lang="lt-LT" dirty="0">
              <a:latin typeface="Times New Roman" panose="02020603050405020304" pitchFamily="18" charset="0"/>
              <a:cs typeface="Times New Roman" panose="02020603050405020304" pitchFamily="18" charset="0"/>
            </a:endParaRPr>
          </a:p>
        </p:txBody>
      </p:sp>
      <p:pic>
        <p:nvPicPr>
          <p:cNvPr id="18" name="Paveikslėlis 17" descr="Paveikslėlis, kuriame yra tekstas, Šriftas, ekrano kopija, skaičius&#10;&#10;Dirbtinio intelekto sugeneruotas turinys gali būti neteisingas.">
            <a:extLst>
              <a:ext uri="{FF2B5EF4-FFF2-40B4-BE49-F238E27FC236}">
                <a16:creationId xmlns:a16="http://schemas.microsoft.com/office/drawing/2014/main" id="{84955C8A-6ABE-74F3-0C16-377DE933A0F4}"/>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b="8096"/>
          <a:stretch>
            <a:fillRect/>
          </a:stretch>
        </p:blipFill>
        <p:spPr>
          <a:xfrm>
            <a:off x="3847281" y="1246086"/>
            <a:ext cx="8527708" cy="424645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20" name="Paveikslėlis 19" descr="Paveikslėlis, kuriame yra tekstas, Šriftas, ekrano kopija, skaičius&#10;&#10;Dirbtinio intelekto sugeneruotas turinys gali būti neteisingas.">
            <a:extLst>
              <a:ext uri="{FF2B5EF4-FFF2-40B4-BE49-F238E27FC236}">
                <a16:creationId xmlns:a16="http://schemas.microsoft.com/office/drawing/2014/main" id="{C7CA09E1-2AA5-0497-B258-BE61566782DE}"/>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312" b="-1"/>
          <a:stretch>
            <a:fillRect/>
          </a:stretch>
        </p:blipFill>
        <p:spPr>
          <a:xfrm>
            <a:off x="3847280" y="5524370"/>
            <a:ext cx="8527709" cy="36102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21" name="Paveikslėlis 20">
            <a:extLst>
              <a:ext uri="{FF2B5EF4-FFF2-40B4-BE49-F238E27FC236}">
                <a16:creationId xmlns:a16="http://schemas.microsoft.com/office/drawing/2014/main" id="{5A6EF279-5440-5F5D-C8F7-6B6A875B243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rot="10800000" flipV="1">
            <a:off x="15759515" y="6089361"/>
            <a:ext cx="3045287" cy="3045287"/>
          </a:xfrm>
          <a:prstGeom prst="rect">
            <a:avLst/>
          </a:prstGeom>
        </p:spPr>
      </p:pic>
    </p:spTree>
    <p:extLst>
      <p:ext uri="{BB962C8B-B14F-4D97-AF65-F5344CB8AC3E}">
        <p14:creationId xmlns:p14="http://schemas.microsoft.com/office/powerpoint/2010/main" val="1367893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D079D-45D2-8930-BD7A-9F42217FB54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139313E-EC84-32D5-1670-E7241DF0C159}"/>
              </a:ext>
            </a:extLst>
          </p:cNvPr>
          <p:cNvSpPr txBox="1"/>
          <p:nvPr/>
        </p:nvSpPr>
        <p:spPr>
          <a:xfrm>
            <a:off x="9144000" y="4066282"/>
            <a:ext cx="9294876" cy="1323439"/>
          </a:xfrm>
          <a:prstGeom prst="rect">
            <a:avLst/>
          </a:prstGeom>
          <a:noFill/>
        </p:spPr>
        <p:txBody>
          <a:bodyPr wrap="square">
            <a:spAutoFit/>
          </a:bodyPr>
          <a:lstStyle/>
          <a:p>
            <a:pPr algn="ctr"/>
            <a:r>
              <a:rPr lang="lt-LT" sz="4000" b="1" dirty="0">
                <a:latin typeface="Times New Roman" panose="02020603050405020304" pitchFamily="18" charset="0"/>
                <a:cs typeface="Times New Roman" panose="02020603050405020304" pitchFamily="18" charset="0"/>
              </a:rPr>
              <a:t>Monitoringo ataskaitos </a:t>
            </a:r>
          </a:p>
          <a:p>
            <a:pPr algn="ctr"/>
            <a:r>
              <a:rPr lang="lt-LT" sz="4000" b="1" dirty="0">
                <a:latin typeface="Times New Roman" panose="02020603050405020304" pitchFamily="18" charset="0"/>
                <a:cs typeface="Times New Roman" panose="02020603050405020304" pitchFamily="18" charset="0"/>
              </a:rPr>
              <a:t>gerųjų/blogųjų pavyzdžių aptarimas</a:t>
            </a:r>
            <a:endParaRPr lang="en-GB" sz="4000" b="1" dirty="0">
              <a:latin typeface="Times New Roman" panose="02020603050405020304" pitchFamily="18" charset="0"/>
              <a:cs typeface="Times New Roman" panose="02020603050405020304" pitchFamily="18" charset="0"/>
            </a:endParaRPr>
          </a:p>
        </p:txBody>
      </p:sp>
      <p:pic>
        <p:nvPicPr>
          <p:cNvPr id="6" name="Paveikslėlis 5">
            <a:extLst>
              <a:ext uri="{FF2B5EF4-FFF2-40B4-BE49-F238E27FC236}">
                <a16:creationId xmlns:a16="http://schemas.microsoft.com/office/drawing/2014/main" id="{6B81A54E-DE61-3970-968D-B07DB010A9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8308" y="2020651"/>
            <a:ext cx="12399524" cy="8266349"/>
          </a:xfrm>
          <a:prstGeom prst="rect">
            <a:avLst/>
          </a:prstGeom>
        </p:spPr>
      </p:pic>
    </p:spTree>
    <p:extLst>
      <p:ext uri="{BB962C8B-B14F-4D97-AF65-F5344CB8AC3E}">
        <p14:creationId xmlns:p14="http://schemas.microsoft.com/office/powerpoint/2010/main" val="225814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8A01-76DB-3697-79B3-27A64EFAB9F0}"/>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6F46631C-1985-E77A-D5D4-8C91C4BD460C}"/>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4B291225-0F87-13AE-85E9-69F0DA588819}"/>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0" name="TextBox 10">
            <a:extLst>
              <a:ext uri="{FF2B5EF4-FFF2-40B4-BE49-F238E27FC236}">
                <a16:creationId xmlns:a16="http://schemas.microsoft.com/office/drawing/2014/main" id="{D0E2594C-0FBD-1A36-6EA9-5E2FCBD740FC}"/>
              </a:ext>
            </a:extLst>
          </p:cNvPr>
          <p:cNvSpPr txBox="1"/>
          <p:nvPr/>
        </p:nvSpPr>
        <p:spPr>
          <a:xfrm>
            <a:off x="3253546" y="474702"/>
            <a:ext cx="14210919" cy="1107996"/>
          </a:xfrm>
          <a:prstGeom prst="rect">
            <a:avLst/>
          </a:prstGeom>
        </p:spPr>
        <p:txBody>
          <a:bodyPr wrap="square" lIns="0" tIns="0" rIns="0" bIns="0" rtlCol="0" anchor="t">
            <a:spAutoFit/>
          </a:bodyPr>
          <a:lstStyle/>
          <a:p>
            <a:pPr algn="ctr"/>
            <a:r>
              <a:rPr lang="lt-LT" sz="3600" b="1" dirty="0">
                <a:latin typeface="Times New Roman" panose="02020603050405020304" pitchFamily="18" charset="0"/>
                <a:cs typeface="Times New Roman" panose="02020603050405020304" pitchFamily="18" charset="0"/>
              </a:rPr>
              <a:t>2024 m. </a:t>
            </a:r>
            <a:r>
              <a:rPr lang="en-US" sz="3600" b="1" dirty="0">
                <a:latin typeface="Times New Roman" panose="02020603050405020304" pitchFamily="18" charset="0"/>
                <a:cs typeface="Times New Roman" panose="02020603050405020304" pitchFamily="18" charset="0"/>
              </a:rPr>
              <a:t>teikt</a:t>
            </a:r>
            <a:r>
              <a:rPr lang="lt-LT" sz="3600" b="1" dirty="0">
                <a:latin typeface="Times New Roman" panose="02020603050405020304" pitchFamily="18" charset="0"/>
                <a:cs typeface="Times New Roman" panose="02020603050405020304" pitchFamily="18" charset="0"/>
              </a:rPr>
              <a:t>os AAA Ūkio subjektų išmetamų į aplinkos orą teršalų monitoringo atskaitos, jų kokybė</a:t>
            </a:r>
            <a:endParaRPr lang="en-US" sz="3600" dirty="0">
              <a:latin typeface="Times New Roman" panose="02020603050405020304" pitchFamily="18" charset="0"/>
              <a:cs typeface="Times New Roman" panose="02020603050405020304" pitchFamily="18" charset="0"/>
            </a:endParaRPr>
          </a:p>
        </p:txBody>
      </p:sp>
      <p:sp>
        <p:nvSpPr>
          <p:cNvPr id="15" name="Datos vietos rezervavimo ženklas 28">
            <a:extLst>
              <a:ext uri="{FF2B5EF4-FFF2-40B4-BE49-F238E27FC236}">
                <a16:creationId xmlns:a16="http://schemas.microsoft.com/office/drawing/2014/main" id="{624CEA9B-B932-8EF0-E2E5-2C3B84498EB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2BBCBDF-B482-DEC8-5A65-7B1EAECDDEA6}"/>
              </a:ext>
            </a:extLst>
          </p:cNvPr>
          <p:cNvSpPr txBox="1"/>
          <p:nvPr/>
        </p:nvSpPr>
        <p:spPr>
          <a:xfrm rot="-10800000" flipV="1">
            <a:off x="9144001" y="9569860"/>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 </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58003DE1-7D49-3DF0-86B8-C010892443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0913" y="1582698"/>
            <a:ext cx="2147613" cy="2248809"/>
          </a:xfrm>
          <a:prstGeom prst="rect">
            <a:avLst/>
          </a:prstGeom>
        </p:spPr>
      </p:pic>
      <p:sp>
        <p:nvSpPr>
          <p:cNvPr id="14" name="TextBox 13">
            <a:extLst>
              <a:ext uri="{FF2B5EF4-FFF2-40B4-BE49-F238E27FC236}">
                <a16:creationId xmlns:a16="http://schemas.microsoft.com/office/drawing/2014/main" id="{F2A27142-5321-F702-4A52-CCADCD98C67E}"/>
              </a:ext>
            </a:extLst>
          </p:cNvPr>
          <p:cNvSpPr txBox="1"/>
          <p:nvPr/>
        </p:nvSpPr>
        <p:spPr>
          <a:xfrm>
            <a:off x="4572000" y="4791494"/>
            <a:ext cx="9144000" cy="707886"/>
          </a:xfrm>
          <a:prstGeom prst="rect">
            <a:avLst/>
          </a:prstGeom>
          <a:noFill/>
        </p:spPr>
        <p:txBody>
          <a:bodyPr wrap="square">
            <a:spAutoFit/>
          </a:bodyPr>
          <a:lstStyle/>
          <a:p>
            <a:pPr>
              <a:defRPr sz="2000">
                <a:solidFill>
                  <a:srgbClr val="FFFFFF"/>
                </a:solidFill>
              </a:defRPr>
            </a:pPr>
            <a:r>
              <a:rPr lang="lt-LT"/>
              <a:t>Nuostatų laikymasis – aplinkos apsaugos garantas.</a:t>
            </a:r>
          </a:p>
          <a:p>
            <a:pPr>
              <a:defRPr sz="2000">
                <a:solidFill>
                  <a:srgbClr val="FFFFFF"/>
                </a:solidFill>
              </a:defRPr>
            </a:pPr>
            <a:r>
              <a:rPr lang="lt-LT"/>
              <a:t>Padeda sisteminti ir kontroliuoti poveikį aplinkai.</a:t>
            </a:r>
          </a:p>
        </p:txBody>
      </p:sp>
      <p:graphicFrame>
        <p:nvGraphicFramePr>
          <p:cNvPr id="2" name="Diagrama 1">
            <a:extLst>
              <a:ext uri="{FF2B5EF4-FFF2-40B4-BE49-F238E27FC236}">
                <a16:creationId xmlns:a16="http://schemas.microsoft.com/office/drawing/2014/main" id="{9BFCE833-743E-473B-7C34-537040FFF560}"/>
              </a:ext>
            </a:extLst>
          </p:cNvPr>
          <p:cNvGraphicFramePr>
            <a:graphicFrameLocks/>
          </p:cNvGraphicFramePr>
          <p:nvPr>
            <p:extLst>
              <p:ext uri="{D42A27DB-BD31-4B8C-83A1-F6EECF244321}">
                <p14:modId xmlns:p14="http://schemas.microsoft.com/office/powerpoint/2010/main" val="2028862983"/>
              </p:ext>
            </p:extLst>
          </p:nvPr>
        </p:nvGraphicFramePr>
        <p:xfrm>
          <a:off x="2627494" y="2165492"/>
          <a:ext cx="15017963" cy="7048354"/>
        </p:xfrm>
        <a:graphic>
          <a:graphicData uri="http://schemas.openxmlformats.org/drawingml/2006/chart">
            <c:chart xmlns:c="http://schemas.openxmlformats.org/drawingml/2006/chart" xmlns:r="http://schemas.openxmlformats.org/officeDocument/2006/relationships" r:id="rId6"/>
          </a:graphicData>
        </a:graphic>
      </p:graphicFrame>
      <p:pic>
        <p:nvPicPr>
          <p:cNvPr id="4" name="Picture 8">
            <a:extLst>
              <a:ext uri="{FF2B5EF4-FFF2-40B4-BE49-F238E27FC236}">
                <a16:creationId xmlns:a16="http://schemas.microsoft.com/office/drawing/2014/main" id="{11E476BA-27CC-E54E-F8D1-5C4D056BE2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6963" y="5415620"/>
            <a:ext cx="1585354" cy="3742252"/>
          </a:xfrm>
          <a:prstGeom prst="rect">
            <a:avLst/>
          </a:prstGeom>
        </p:spPr>
      </p:pic>
    </p:spTree>
    <p:extLst>
      <p:ext uri="{BB962C8B-B14F-4D97-AF65-F5344CB8AC3E}">
        <p14:creationId xmlns:p14="http://schemas.microsoft.com/office/powerpoint/2010/main" val="247848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38B9B-B46B-533C-0C2C-476C31A64E37}"/>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7B3EE5B7-7342-1DF6-C48C-D3347274FB85}"/>
              </a:ext>
            </a:extLst>
          </p:cNvPr>
          <p:cNvSpPr/>
          <p:nvPr/>
        </p:nvSpPr>
        <p:spPr>
          <a:xfrm>
            <a:off x="-1" y="9235004"/>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E4F9CA8D-FA72-E854-293C-F0B8F37AB6BB}"/>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0" name="TextBox 10">
            <a:extLst>
              <a:ext uri="{FF2B5EF4-FFF2-40B4-BE49-F238E27FC236}">
                <a16:creationId xmlns:a16="http://schemas.microsoft.com/office/drawing/2014/main" id="{9382431D-4A31-F354-EEB3-52C0DAC67638}"/>
              </a:ext>
            </a:extLst>
          </p:cNvPr>
          <p:cNvSpPr txBox="1"/>
          <p:nvPr/>
        </p:nvSpPr>
        <p:spPr>
          <a:xfrm>
            <a:off x="4003692" y="546880"/>
            <a:ext cx="14110440" cy="553998"/>
          </a:xfrm>
          <a:prstGeom prst="rect">
            <a:avLst/>
          </a:prstGeom>
        </p:spPr>
        <p:txBody>
          <a:bodyPr wrap="square" lIns="0" tIns="0" rIns="0" bIns="0" rtlCol="0" anchor="t">
            <a:spAutoFit/>
          </a:bodyPr>
          <a:lstStyle/>
          <a:p>
            <a:r>
              <a:rPr lang="lt-LT" sz="3600" b="1" dirty="0">
                <a:latin typeface="Times New Roman" panose="02020603050405020304" pitchFamily="18" charset="0"/>
                <a:cs typeface="Times New Roman" panose="02020603050405020304" pitchFamily="18" charset="0"/>
              </a:rPr>
              <a:t>2024 m. monitoringo ataskaitose identifikuoti trūkumai</a:t>
            </a:r>
            <a:endParaRPr lang="en-US" sz="4000" dirty="0">
              <a:latin typeface="Times New Roman" panose="02020603050405020304" pitchFamily="18" charset="0"/>
              <a:cs typeface="Times New Roman" panose="02020603050405020304" pitchFamily="18" charset="0"/>
            </a:endParaRPr>
          </a:p>
        </p:txBody>
      </p:sp>
      <p:sp>
        <p:nvSpPr>
          <p:cNvPr id="15" name="Datos vietos rezervavimo ženklas 28">
            <a:extLst>
              <a:ext uri="{FF2B5EF4-FFF2-40B4-BE49-F238E27FC236}">
                <a16:creationId xmlns:a16="http://schemas.microsoft.com/office/drawing/2014/main" id="{1D8B4905-8D21-A30F-E132-BDF7BA14C8A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C7D31FC4-6913-DC67-C938-5AA4E9C835BC}"/>
              </a:ext>
            </a:extLst>
          </p:cNvPr>
          <p:cNvSpPr txBox="1"/>
          <p:nvPr/>
        </p:nvSpPr>
        <p:spPr>
          <a:xfrm rot="-10800000" flipV="1">
            <a:off x="9144001" y="9616026"/>
            <a:ext cx="88177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dirty="0">
              <a:solidFill>
                <a:srgbClr val="898989"/>
              </a:solidFill>
              <a:latin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3A7FF03E-D5DB-C2C4-320E-B16AC6B4A1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43824" y="509631"/>
            <a:ext cx="1724702" cy="1805971"/>
          </a:xfrm>
          <a:prstGeom prst="rect">
            <a:avLst/>
          </a:prstGeom>
        </p:spPr>
      </p:pic>
      <mc:AlternateContent xmlns:mc="http://schemas.openxmlformats.org/markup-compatibility/2006" xmlns:cx1="http://schemas.microsoft.com/office/drawing/2015/9/8/chartex">
        <mc:Choice Requires="cx1">
          <p:graphicFrame>
            <p:nvGraphicFramePr>
              <p:cNvPr id="16" name="Diagrama 15">
                <a:extLst>
                  <a:ext uri="{FF2B5EF4-FFF2-40B4-BE49-F238E27FC236}">
                    <a16:creationId xmlns:a16="http://schemas.microsoft.com/office/drawing/2014/main" id="{4B72532F-0EC4-961A-CFE4-F01BF9F03D48}"/>
                  </a:ext>
                </a:extLst>
              </p:cNvPr>
              <p:cNvGraphicFramePr/>
              <p:nvPr/>
            </p:nvGraphicFramePr>
            <p:xfrm>
              <a:off x="2877517" y="2668525"/>
              <a:ext cx="13767662" cy="6880627"/>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6" name="Diagrama 15">
                <a:extLst>
                  <a:ext uri="{FF2B5EF4-FFF2-40B4-BE49-F238E27FC236}">
                    <a16:creationId xmlns:a16="http://schemas.microsoft.com/office/drawing/2014/main" id="{4B72532F-0EC4-961A-CFE4-F01BF9F03D48}"/>
                  </a:ext>
                </a:extLst>
              </p:cNvPr>
              <p:cNvPicPr>
                <a:picLocks noGrp="1" noRot="1" noChangeAspect="1" noMove="1" noResize="1" noEditPoints="1" noAdjustHandles="1" noChangeArrowheads="1" noChangeShapeType="1"/>
              </p:cNvPicPr>
              <p:nvPr/>
            </p:nvPicPr>
            <p:blipFill>
              <a:blip r:embed="rId7"/>
              <a:stretch>
                <a:fillRect/>
              </a:stretch>
            </p:blipFill>
            <p:spPr>
              <a:xfrm>
                <a:off x="2877517" y="2668525"/>
                <a:ext cx="13767662" cy="6880627"/>
              </a:xfrm>
              <a:prstGeom prst="rect">
                <a:avLst/>
              </a:prstGeom>
            </p:spPr>
          </p:pic>
        </mc:Fallback>
      </mc:AlternateContent>
      <p:pic>
        <p:nvPicPr>
          <p:cNvPr id="3" name="Picture 8">
            <a:extLst>
              <a:ext uri="{FF2B5EF4-FFF2-40B4-BE49-F238E27FC236}">
                <a16:creationId xmlns:a16="http://schemas.microsoft.com/office/drawing/2014/main" id="{0B3F38A3-BE16-49EE-AB18-EC7C23376C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6963" y="5415620"/>
            <a:ext cx="1585354" cy="3742252"/>
          </a:xfrm>
          <a:prstGeom prst="rect">
            <a:avLst/>
          </a:prstGeom>
        </p:spPr>
      </p:pic>
      <p:graphicFrame>
        <p:nvGraphicFramePr>
          <p:cNvPr id="13" name="Diagrama 12">
            <a:extLst>
              <a:ext uri="{FF2B5EF4-FFF2-40B4-BE49-F238E27FC236}">
                <a16:creationId xmlns:a16="http://schemas.microsoft.com/office/drawing/2014/main" id="{CE5192E8-5E4A-B877-BFF3-CDD006CE8051}"/>
              </a:ext>
            </a:extLst>
          </p:cNvPr>
          <p:cNvGraphicFramePr/>
          <p:nvPr>
            <p:extLst>
              <p:ext uri="{D42A27DB-BD31-4B8C-83A1-F6EECF244321}">
                <p14:modId xmlns:p14="http://schemas.microsoft.com/office/powerpoint/2010/main" val="2387758098"/>
              </p:ext>
            </p:extLst>
          </p:nvPr>
        </p:nvGraphicFramePr>
        <p:xfrm>
          <a:off x="-234343" y="1550629"/>
          <a:ext cx="17140518" cy="7534150"/>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961738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8330C-010B-AC6E-9360-487F393D924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BF2A322-4E63-4176-567B-39E683F8AA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443" y="7396155"/>
            <a:ext cx="3828029" cy="1875734"/>
          </a:xfrm>
          <a:prstGeom prst="rect">
            <a:avLst/>
          </a:prstGeom>
        </p:spPr>
      </p:pic>
      <p:pic>
        <p:nvPicPr>
          <p:cNvPr id="3" name="Picture 3">
            <a:extLst>
              <a:ext uri="{FF2B5EF4-FFF2-40B4-BE49-F238E27FC236}">
                <a16:creationId xmlns:a16="http://schemas.microsoft.com/office/drawing/2014/main" id="{A1320E31-0E2B-74C6-52AD-67996D47B0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487781"/>
            <a:ext cx="1761861" cy="3770519"/>
          </a:xfrm>
          <a:prstGeom prst="rect">
            <a:avLst/>
          </a:prstGeom>
        </p:spPr>
      </p:pic>
      <p:grpSp>
        <p:nvGrpSpPr>
          <p:cNvPr id="4" name="Group 4">
            <a:extLst>
              <a:ext uri="{FF2B5EF4-FFF2-40B4-BE49-F238E27FC236}">
                <a16:creationId xmlns:a16="http://schemas.microsoft.com/office/drawing/2014/main" id="{3238CD12-BB77-AF00-2C55-0880E8E8DD3A}"/>
              </a:ext>
            </a:extLst>
          </p:cNvPr>
          <p:cNvGrpSpPr/>
          <p:nvPr/>
        </p:nvGrpSpPr>
        <p:grpSpPr>
          <a:xfrm>
            <a:off x="1668697" y="7377803"/>
            <a:ext cx="1880497" cy="1880497"/>
            <a:chOff x="0" y="0"/>
            <a:chExt cx="1913890" cy="1913890"/>
          </a:xfrm>
        </p:grpSpPr>
        <p:sp>
          <p:nvSpPr>
            <p:cNvPr id="5" name="Freeform 5">
              <a:extLst>
                <a:ext uri="{FF2B5EF4-FFF2-40B4-BE49-F238E27FC236}">
                  <a16:creationId xmlns:a16="http://schemas.microsoft.com/office/drawing/2014/main" id="{5CD16D83-EF93-DF66-9923-2746807F4FAB}"/>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latin typeface="Times New Roman" panose="02020603050405020304" pitchFamily="18" charset="0"/>
                <a:cs typeface="Times New Roman" panose="02020603050405020304" pitchFamily="18" charset="0"/>
              </a:endParaRPr>
            </a:p>
          </p:txBody>
        </p:sp>
      </p:grpSp>
      <p:pic>
        <p:nvPicPr>
          <p:cNvPr id="6" name="Picture 6">
            <a:extLst>
              <a:ext uri="{FF2B5EF4-FFF2-40B4-BE49-F238E27FC236}">
                <a16:creationId xmlns:a16="http://schemas.microsoft.com/office/drawing/2014/main" id="{6C83F897-9F8F-D956-9EFB-AD61544A4E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8697" y="5978544"/>
            <a:ext cx="1880497" cy="1330024"/>
          </a:xfrm>
          <a:prstGeom prst="rect">
            <a:avLst/>
          </a:prstGeom>
        </p:spPr>
      </p:pic>
      <p:pic>
        <p:nvPicPr>
          <p:cNvPr id="7" name="Picture 7">
            <a:extLst>
              <a:ext uri="{FF2B5EF4-FFF2-40B4-BE49-F238E27FC236}">
                <a16:creationId xmlns:a16="http://schemas.microsoft.com/office/drawing/2014/main" id="{A146DC42-1665-1564-360D-82CCF6E89AD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4586" y="7335746"/>
            <a:ext cx="1757410" cy="1880497"/>
          </a:xfrm>
          <a:prstGeom prst="rect">
            <a:avLst/>
          </a:prstGeom>
        </p:spPr>
      </p:pic>
      <p:sp>
        <p:nvSpPr>
          <p:cNvPr id="8" name="AutoShape 8">
            <a:extLst>
              <a:ext uri="{FF2B5EF4-FFF2-40B4-BE49-F238E27FC236}">
                <a16:creationId xmlns:a16="http://schemas.microsoft.com/office/drawing/2014/main" id="{6BDB4159-1E4B-E1DD-5489-C7CAB309311F}"/>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358B00E3-1570-A532-2B49-59E41211BDA4}"/>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17F8813-D0D2-2C77-41F0-33D522043CC3}"/>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D6C31273-01C3-801D-FA84-BE22FE58F3A1}"/>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AF99857F-0853-8C55-9275-E0E7D7AC099F}"/>
              </a:ext>
            </a:extLst>
          </p:cNvPr>
          <p:cNvSpPr txBox="1"/>
          <p:nvPr/>
        </p:nvSpPr>
        <p:spPr>
          <a:xfrm>
            <a:off x="6420058" y="1247470"/>
            <a:ext cx="5043748" cy="738664"/>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I SKYRIUS BENDROJI DALIS</a:t>
            </a:r>
          </a:p>
          <a:p>
            <a:endParaRPr lang="en-US" sz="1800" dirty="0">
              <a:latin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a16="http://schemas.microsoft.com/office/drawing/2014/main" id="{CBB107AE-EB1D-9A61-1785-1401F4BFBCD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615505" y="572329"/>
            <a:ext cx="2147613" cy="2248809"/>
          </a:xfrm>
          <a:prstGeom prst="rect">
            <a:avLst/>
          </a:prstGeom>
        </p:spPr>
      </p:pic>
      <p:sp>
        <p:nvSpPr>
          <p:cNvPr id="14" name="TextBox 13">
            <a:extLst>
              <a:ext uri="{FF2B5EF4-FFF2-40B4-BE49-F238E27FC236}">
                <a16:creationId xmlns:a16="http://schemas.microsoft.com/office/drawing/2014/main" id="{A1A451A1-B606-A051-9EEB-D7EDFFA95CF9}"/>
              </a:ext>
            </a:extLst>
          </p:cNvPr>
          <p:cNvSpPr txBox="1"/>
          <p:nvPr/>
        </p:nvSpPr>
        <p:spPr>
          <a:xfrm>
            <a:off x="831917" y="3564100"/>
            <a:ext cx="3290597" cy="1785104"/>
          </a:xfrm>
          <a:prstGeom prst="rect">
            <a:avLst/>
          </a:prstGeom>
          <a:solidFill>
            <a:schemeClr val="accent2">
              <a:lumMod val="20000"/>
              <a:lumOff val="80000"/>
            </a:schemeClr>
          </a:solidFill>
          <a:ln>
            <a:solidFill>
              <a:srgbClr val="C00000"/>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lt-LT" sz="2200" dirty="0">
                <a:solidFill>
                  <a:srgbClr val="C00000"/>
                </a:solidFill>
                <a:latin typeface="Times New Roman" panose="02020603050405020304" pitchFamily="18" charset="0"/>
                <a:cs typeface="Times New Roman" panose="02020603050405020304" pitchFamily="18" charset="0"/>
              </a:rPr>
              <a:t>Punktuose 1.4 ir 2 pateikiama informacija, kuri neatitinka paraiškos ar Registrų centro išrašo informacijos. </a:t>
            </a:r>
          </a:p>
        </p:txBody>
      </p:sp>
      <p:cxnSp>
        <p:nvCxnSpPr>
          <p:cNvPr id="19" name="Tiesioji rodyklės jungtis 18">
            <a:extLst>
              <a:ext uri="{FF2B5EF4-FFF2-40B4-BE49-F238E27FC236}">
                <a16:creationId xmlns:a16="http://schemas.microsoft.com/office/drawing/2014/main" id="{2A776EB6-EF2A-192C-94FB-CCEEF36CC6E2}"/>
              </a:ext>
            </a:extLst>
          </p:cNvPr>
          <p:cNvCxnSpPr>
            <a:cxnSpLocks/>
            <a:stCxn id="14" idx="3"/>
          </p:cNvCxnSpPr>
          <p:nvPr/>
        </p:nvCxnSpPr>
        <p:spPr>
          <a:xfrm flipV="1">
            <a:off x="4122514" y="3576734"/>
            <a:ext cx="935619" cy="87991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A7CB54-4D55-73FD-30B3-9BB57EC149D2}"/>
              </a:ext>
            </a:extLst>
          </p:cNvPr>
          <p:cNvSpPr txBox="1"/>
          <p:nvPr/>
        </p:nvSpPr>
        <p:spPr>
          <a:xfrm>
            <a:off x="13632432" y="7308568"/>
            <a:ext cx="4418558" cy="1107996"/>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lt-LT" sz="2200" dirty="0">
                <a:solidFill>
                  <a:schemeClr val="tx2"/>
                </a:solidFill>
                <a:latin typeface="Times New Roman" panose="02020603050405020304" pitchFamily="18" charset="0"/>
                <a:cs typeface="Times New Roman" panose="02020603050405020304" pitchFamily="18" charset="0"/>
              </a:rPr>
              <a:t>Jeigu pasikeitė adresas ar objekto pavadinimas turi būti nurodoma, kokiu pagrindu </a:t>
            </a:r>
            <a:r>
              <a:rPr lang="lt-LT" sz="2000" dirty="0">
                <a:solidFill>
                  <a:schemeClr val="tx2"/>
                </a:solidFill>
                <a:latin typeface="Times New Roman" panose="02020603050405020304" pitchFamily="18" charset="0"/>
                <a:cs typeface="Times New Roman" panose="02020603050405020304" pitchFamily="18" charset="0"/>
              </a:rPr>
              <a:t>jis</a:t>
            </a:r>
            <a:r>
              <a:rPr lang="lt-LT" sz="2200" dirty="0">
                <a:solidFill>
                  <a:schemeClr val="tx2"/>
                </a:solidFill>
                <a:latin typeface="Times New Roman" panose="02020603050405020304" pitchFamily="18" charset="0"/>
                <a:cs typeface="Times New Roman" panose="02020603050405020304" pitchFamily="18" charset="0"/>
              </a:rPr>
              <a:t> pasikeitė.</a:t>
            </a:r>
          </a:p>
        </p:txBody>
      </p:sp>
      <p:cxnSp>
        <p:nvCxnSpPr>
          <p:cNvPr id="51" name="Tiesioji rodyklės jungtis 50">
            <a:extLst>
              <a:ext uri="{FF2B5EF4-FFF2-40B4-BE49-F238E27FC236}">
                <a16:creationId xmlns:a16="http://schemas.microsoft.com/office/drawing/2014/main" id="{6365972C-825F-894B-42EF-EDCAADE08C72}"/>
              </a:ext>
            </a:extLst>
          </p:cNvPr>
          <p:cNvCxnSpPr>
            <a:cxnSpLocks/>
          </p:cNvCxnSpPr>
          <p:nvPr/>
        </p:nvCxnSpPr>
        <p:spPr>
          <a:xfrm>
            <a:off x="4122514" y="4998622"/>
            <a:ext cx="935619" cy="13848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37" name="Paveikslėlis 1036" descr="Paveikslėlis, kuriame yra tekstas, ekrano kopija, Šriftas, skaičius">
            <a:extLst>
              <a:ext uri="{FF2B5EF4-FFF2-40B4-BE49-F238E27FC236}">
                <a16:creationId xmlns:a16="http://schemas.microsoft.com/office/drawing/2014/main" id="{340C3D7D-73F3-5CFC-79C5-987D46EBEB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5834" y="2195380"/>
            <a:ext cx="8642290" cy="589623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1038" name="Paveikslėlis 1037">
            <a:extLst>
              <a:ext uri="{FF2B5EF4-FFF2-40B4-BE49-F238E27FC236}">
                <a16:creationId xmlns:a16="http://schemas.microsoft.com/office/drawing/2014/main" id="{1D7EFF22-F960-D858-4CC4-16714EE2055B}"/>
              </a:ext>
            </a:extLst>
          </p:cNvPr>
          <p:cNvPicPr>
            <a:picLocks noChangeAspect="1"/>
          </p:cNvPicPr>
          <p:nvPr/>
        </p:nvPicPr>
        <p:blipFill>
          <a:blip r:embed="rId15"/>
          <a:stretch>
            <a:fillRect/>
          </a:stretch>
        </p:blipFill>
        <p:spPr>
          <a:xfrm>
            <a:off x="15092964" y="4708973"/>
            <a:ext cx="1905000" cy="2400300"/>
          </a:xfrm>
          <a:prstGeom prst="rect">
            <a:avLst/>
          </a:prstGeom>
        </p:spPr>
      </p:pic>
    </p:spTree>
    <p:extLst>
      <p:ext uri="{BB962C8B-B14F-4D97-AF65-F5344CB8AC3E}">
        <p14:creationId xmlns:p14="http://schemas.microsoft.com/office/powerpoint/2010/main" val="1741867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85EF6-C1DB-D87E-B724-E39BFBBC212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63857CB-F2FC-099C-4A94-EF39CD543C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17409" y="7373041"/>
            <a:ext cx="3828029" cy="1875734"/>
          </a:xfrm>
          <a:prstGeom prst="rect">
            <a:avLst/>
          </a:prstGeom>
        </p:spPr>
      </p:pic>
      <p:pic>
        <p:nvPicPr>
          <p:cNvPr id="3" name="Picture 3">
            <a:extLst>
              <a:ext uri="{FF2B5EF4-FFF2-40B4-BE49-F238E27FC236}">
                <a16:creationId xmlns:a16="http://schemas.microsoft.com/office/drawing/2014/main" id="{97968D8C-2F83-8CF6-9D1C-6F39FDEC38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5487781"/>
            <a:ext cx="1761861" cy="3770519"/>
          </a:xfrm>
          <a:prstGeom prst="rect">
            <a:avLst/>
          </a:prstGeom>
        </p:spPr>
      </p:pic>
      <p:grpSp>
        <p:nvGrpSpPr>
          <p:cNvPr id="4" name="Group 4">
            <a:extLst>
              <a:ext uri="{FF2B5EF4-FFF2-40B4-BE49-F238E27FC236}">
                <a16:creationId xmlns:a16="http://schemas.microsoft.com/office/drawing/2014/main" id="{FBDD0D9B-CE97-DBBA-6A78-01AB278CD6AF}"/>
              </a:ext>
            </a:extLst>
          </p:cNvPr>
          <p:cNvGrpSpPr/>
          <p:nvPr/>
        </p:nvGrpSpPr>
        <p:grpSpPr>
          <a:xfrm>
            <a:off x="1761860" y="7368278"/>
            <a:ext cx="1880497" cy="1880497"/>
            <a:chOff x="0" y="0"/>
            <a:chExt cx="1913890" cy="1913890"/>
          </a:xfrm>
        </p:grpSpPr>
        <p:sp>
          <p:nvSpPr>
            <p:cNvPr id="5" name="Freeform 5">
              <a:extLst>
                <a:ext uri="{FF2B5EF4-FFF2-40B4-BE49-F238E27FC236}">
                  <a16:creationId xmlns:a16="http://schemas.microsoft.com/office/drawing/2014/main" id="{71E72C33-371A-9FA4-7AB4-E540D740209E}"/>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latin typeface="Times New Roman" panose="02020603050405020304" pitchFamily="18" charset="0"/>
                <a:cs typeface="Times New Roman" panose="02020603050405020304" pitchFamily="18" charset="0"/>
              </a:endParaRPr>
            </a:p>
          </p:txBody>
        </p:sp>
      </p:grpSp>
      <p:pic>
        <p:nvPicPr>
          <p:cNvPr id="6" name="Picture 6">
            <a:extLst>
              <a:ext uri="{FF2B5EF4-FFF2-40B4-BE49-F238E27FC236}">
                <a16:creationId xmlns:a16="http://schemas.microsoft.com/office/drawing/2014/main" id="{052B9BD1-291D-C062-44E0-CADB210FC8E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6274" y="6038339"/>
            <a:ext cx="1880497" cy="1330024"/>
          </a:xfrm>
          <a:prstGeom prst="rect">
            <a:avLst/>
          </a:prstGeom>
        </p:spPr>
      </p:pic>
      <p:pic>
        <p:nvPicPr>
          <p:cNvPr id="7" name="Picture 7">
            <a:extLst>
              <a:ext uri="{FF2B5EF4-FFF2-40B4-BE49-F238E27FC236}">
                <a16:creationId xmlns:a16="http://schemas.microsoft.com/office/drawing/2014/main" id="{3BFB58C3-E2C2-3355-FF8D-6F83117B987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50775" y="7370660"/>
            <a:ext cx="1757410" cy="1880497"/>
          </a:xfrm>
          <a:prstGeom prst="rect">
            <a:avLst/>
          </a:prstGeom>
        </p:spPr>
      </p:pic>
      <p:sp>
        <p:nvSpPr>
          <p:cNvPr id="8" name="AutoShape 8">
            <a:extLst>
              <a:ext uri="{FF2B5EF4-FFF2-40B4-BE49-F238E27FC236}">
                <a16:creationId xmlns:a16="http://schemas.microsoft.com/office/drawing/2014/main" id="{02DA90E3-0D10-8CA8-DFED-8FCF3E8D5814}"/>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9D1E90AF-E3B0-B582-1F89-0D91BD704DCC}"/>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0" name="TextBox 10">
            <a:extLst>
              <a:ext uri="{FF2B5EF4-FFF2-40B4-BE49-F238E27FC236}">
                <a16:creationId xmlns:a16="http://schemas.microsoft.com/office/drawing/2014/main" id="{68A29270-2A0E-9B69-5889-5DBC673F23DB}"/>
              </a:ext>
            </a:extLst>
          </p:cNvPr>
          <p:cNvSpPr txBox="1"/>
          <p:nvPr/>
        </p:nvSpPr>
        <p:spPr>
          <a:xfrm>
            <a:off x="2498272" y="939441"/>
            <a:ext cx="13291456" cy="553998"/>
          </a:xfrm>
          <a:prstGeom prst="rect">
            <a:avLst/>
          </a:prstGeom>
        </p:spPr>
        <p:txBody>
          <a:bodyPr wrap="square" lIns="0" tIns="0" rIns="0" bIns="0" rtlCol="0" anchor="t">
            <a:spAutoFit/>
          </a:bodyPr>
          <a:lstStyle/>
          <a:p>
            <a:pPr algn="ctr"/>
            <a:r>
              <a:rPr lang="lt-LT" sz="3600" b="1" dirty="0">
                <a:latin typeface="Times New Roman" panose="02020603050405020304" pitchFamily="18" charset="0"/>
                <a:cs typeface="Times New Roman" panose="02020603050405020304" pitchFamily="18" charset="0"/>
              </a:rPr>
              <a:t>Ataskaitos pateikimo problemos</a:t>
            </a:r>
          </a:p>
        </p:txBody>
      </p:sp>
      <p:sp>
        <p:nvSpPr>
          <p:cNvPr id="15" name="Datos vietos rezervavimo ženklas 28">
            <a:extLst>
              <a:ext uri="{FF2B5EF4-FFF2-40B4-BE49-F238E27FC236}">
                <a16:creationId xmlns:a16="http://schemas.microsoft.com/office/drawing/2014/main" id="{61AE74D2-6525-ED5D-9D74-93EB78500605}"/>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Times New Roman" panose="02020603050405020304" pitchFamily="18" charset="0"/>
                <a:ea typeface="Calibri Light" panose="020F0302020204030204" pitchFamily="34" charset="0"/>
                <a:cs typeface="Times New Roman" panose="02020603050405020304" pitchFamily="18" charset="0"/>
              </a:rPr>
              <a:t>202</a:t>
            </a:r>
            <a:r>
              <a:rPr lang="lt-LT" sz="1800">
                <a:latin typeface="Times New Roman" panose="02020603050405020304" pitchFamily="18" charset="0"/>
                <a:ea typeface="Calibri Light" panose="020F0302020204030204" pitchFamily="34" charset="0"/>
                <a:cs typeface="Times New Roman" panose="02020603050405020304" pitchFamily="18" charset="0"/>
              </a:rPr>
              <a:t>5</a:t>
            </a:r>
            <a:r>
              <a:rPr lang="en-US" sz="1800">
                <a:latin typeface="Times New Roman" panose="02020603050405020304" pitchFamily="18" charset="0"/>
                <a:ea typeface="Calibri Light" panose="020F0302020204030204" pitchFamily="34" charset="0"/>
                <a:cs typeface="Times New Roman" panose="02020603050405020304" pitchFamily="18" charset="0"/>
              </a:rPr>
              <a:t>-</a:t>
            </a:r>
            <a:r>
              <a:rPr lang="lt-LT" sz="180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DD9AC496-3092-EFF2-F5F1-32F7C2229B44}"/>
              </a:ext>
            </a:extLst>
          </p:cNvPr>
          <p:cNvSpPr txBox="1"/>
          <p:nvPr/>
        </p:nvSpPr>
        <p:spPr>
          <a:xfrm rot="-10800000" flipV="1">
            <a:off x="9144000" y="9348685"/>
            <a:ext cx="88177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a:solidFill>
                <a:srgbClr val="898989"/>
              </a:solidFill>
              <a:latin typeface="Times New Roman" panose="02020603050405020304" pitchFamily="18" charset="0"/>
              <a:cs typeface="Times New Roman" panose="02020603050405020304" pitchFamily="18" charset="0"/>
            </a:endParaRPr>
          </a:p>
          <a:p>
            <a:pPr algn="r"/>
            <a:r>
              <a:rPr lang="en-US" sz="2400">
                <a:solidFill>
                  <a:srgbClr val="898989"/>
                </a:solidFill>
                <a:latin typeface="Times New Roman" panose="02020603050405020304" pitchFamily="18" charset="0"/>
                <a:cs typeface="Times New Roman" panose="02020603050405020304" pitchFamily="18" charset="0"/>
              </a:rPr>
              <a:t>​</a:t>
            </a:r>
          </a:p>
        </p:txBody>
      </p:sp>
      <p:pic>
        <p:nvPicPr>
          <p:cNvPr id="12" name="Picture 2">
            <a:extLst>
              <a:ext uri="{FF2B5EF4-FFF2-40B4-BE49-F238E27FC236}">
                <a16:creationId xmlns:a16="http://schemas.microsoft.com/office/drawing/2014/main" id="{E4ABE8C6-2BE5-4289-A60B-350CE3FCF39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486843" y="199651"/>
            <a:ext cx="2147613" cy="2248809"/>
          </a:xfrm>
          <a:prstGeom prst="rect">
            <a:avLst/>
          </a:prstGeom>
        </p:spPr>
      </p:pic>
      <p:pic>
        <p:nvPicPr>
          <p:cNvPr id="13" name="Paveikslėlis 12">
            <a:extLst>
              <a:ext uri="{FF2B5EF4-FFF2-40B4-BE49-F238E27FC236}">
                <a16:creationId xmlns:a16="http://schemas.microsoft.com/office/drawing/2014/main" id="{DCB64BA6-2DD0-2921-7A52-6AB60E9FAA7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2523976" y="5978593"/>
            <a:ext cx="5303109" cy="3426237"/>
          </a:xfrm>
          <a:prstGeom prst="rect">
            <a:avLst/>
          </a:prstGeom>
        </p:spPr>
      </p:pic>
      <p:graphicFrame>
        <p:nvGraphicFramePr>
          <p:cNvPr id="40" name="Diagrama 39">
            <a:extLst>
              <a:ext uri="{FF2B5EF4-FFF2-40B4-BE49-F238E27FC236}">
                <a16:creationId xmlns:a16="http://schemas.microsoft.com/office/drawing/2014/main" id="{C380704B-8950-CEC2-BF05-5F7949561912}"/>
              </a:ext>
            </a:extLst>
          </p:cNvPr>
          <p:cNvGraphicFramePr/>
          <p:nvPr>
            <p:extLst>
              <p:ext uri="{D42A27DB-BD31-4B8C-83A1-F6EECF244321}">
                <p14:modId xmlns:p14="http://schemas.microsoft.com/office/powerpoint/2010/main" val="746867180"/>
              </p:ext>
            </p:extLst>
          </p:nvPr>
        </p:nvGraphicFramePr>
        <p:xfrm>
          <a:off x="4643991" y="1315488"/>
          <a:ext cx="9311331" cy="623074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895819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DC88-05F3-88DE-1A80-93DFCDE3E18B}"/>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54C1EB3D-03F1-394C-F7AF-EF1E9611849A}"/>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9298306E-A2C5-4F74-0039-6C93041DF3B6}"/>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389AD4C4-9F86-0052-96CC-CC87E86B2B6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Times New Roman" panose="02020603050405020304" pitchFamily="18" charset="0"/>
                <a:ea typeface="Calibri Light" panose="020F0302020204030204" pitchFamily="34" charset="0"/>
                <a:cs typeface="Times New Roman" panose="02020603050405020304" pitchFamily="18" charset="0"/>
              </a:rPr>
              <a:t>202</a:t>
            </a:r>
            <a:r>
              <a:rPr lang="lt-LT" sz="1800">
                <a:latin typeface="Times New Roman" panose="02020603050405020304" pitchFamily="18" charset="0"/>
                <a:ea typeface="Calibri Light" panose="020F0302020204030204" pitchFamily="34" charset="0"/>
                <a:cs typeface="Times New Roman" panose="02020603050405020304" pitchFamily="18" charset="0"/>
              </a:rPr>
              <a:t>5</a:t>
            </a:r>
            <a:r>
              <a:rPr lang="en-US" sz="1800">
                <a:latin typeface="Times New Roman" panose="02020603050405020304" pitchFamily="18" charset="0"/>
                <a:ea typeface="Calibri Light" panose="020F0302020204030204" pitchFamily="34" charset="0"/>
                <a:cs typeface="Times New Roman" panose="02020603050405020304" pitchFamily="18" charset="0"/>
              </a:rPr>
              <a:t>-</a:t>
            </a:r>
            <a:r>
              <a:rPr lang="lt-LT" sz="180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D88608E-43C6-AA41-875D-EE268111B4D3}"/>
              </a:ext>
            </a:extLst>
          </p:cNvPr>
          <p:cNvSpPr txBox="1"/>
          <p:nvPr/>
        </p:nvSpPr>
        <p:spPr>
          <a:xfrm rot="-10800000" flipV="1">
            <a:off x="9144000" y="9348685"/>
            <a:ext cx="88177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a:solidFill>
                <a:srgbClr val="898989"/>
              </a:solidFill>
              <a:latin typeface="Times New Roman" panose="02020603050405020304" pitchFamily="18" charset="0"/>
              <a:cs typeface="Times New Roman" panose="02020603050405020304" pitchFamily="18" charset="0"/>
            </a:endParaRPr>
          </a:p>
          <a:p>
            <a:pPr algn="r"/>
            <a:r>
              <a:rPr lang="en-US" sz="2400">
                <a:solidFill>
                  <a:srgbClr val="898989"/>
                </a:solidFill>
                <a:latin typeface="Times New Roman" panose="02020603050405020304" pitchFamily="18" charset="0"/>
                <a:cs typeface="Times New Roman" panose="02020603050405020304" pitchFamily="18" charset="0"/>
              </a:rPr>
              <a:t>​</a:t>
            </a:r>
          </a:p>
        </p:txBody>
      </p:sp>
      <p:pic>
        <p:nvPicPr>
          <p:cNvPr id="12" name="Picture 2">
            <a:extLst>
              <a:ext uri="{FF2B5EF4-FFF2-40B4-BE49-F238E27FC236}">
                <a16:creationId xmlns:a16="http://schemas.microsoft.com/office/drawing/2014/main" id="{56AE08D6-7FBD-54B9-7D8D-E4B510415DE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9307" y="324966"/>
            <a:ext cx="2147613" cy="2248809"/>
          </a:xfrm>
          <a:prstGeom prst="rect">
            <a:avLst/>
          </a:prstGeom>
        </p:spPr>
      </p:pic>
      <p:sp>
        <p:nvSpPr>
          <p:cNvPr id="16" name="TextBox 10">
            <a:extLst>
              <a:ext uri="{FF2B5EF4-FFF2-40B4-BE49-F238E27FC236}">
                <a16:creationId xmlns:a16="http://schemas.microsoft.com/office/drawing/2014/main" id="{B855364B-CEB1-9770-4583-FBF4D6DDE0A6}"/>
              </a:ext>
            </a:extLst>
          </p:cNvPr>
          <p:cNvSpPr txBox="1"/>
          <p:nvPr/>
        </p:nvSpPr>
        <p:spPr>
          <a:xfrm>
            <a:off x="3279322" y="873314"/>
            <a:ext cx="13291456" cy="553998"/>
          </a:xfrm>
          <a:prstGeom prst="rect">
            <a:avLst/>
          </a:prstGeom>
        </p:spPr>
        <p:txBody>
          <a:bodyPr wrap="square" lIns="0" tIns="0" rIns="0" bIns="0" rtlCol="0" anchor="t">
            <a:spAutoFit/>
          </a:bodyPr>
          <a:lstStyle/>
          <a:p>
            <a:pPr algn="ctr"/>
            <a:r>
              <a:rPr lang="lt-LT" sz="3600" b="1" dirty="0">
                <a:latin typeface="Times New Roman" panose="02020603050405020304" pitchFamily="18" charset="0"/>
                <a:cs typeface="Times New Roman" panose="02020603050405020304" pitchFamily="18" charset="0"/>
              </a:rPr>
              <a:t>Ataskaitos pildymo klaidos</a:t>
            </a:r>
          </a:p>
        </p:txBody>
      </p:sp>
      <p:graphicFrame>
        <p:nvGraphicFramePr>
          <p:cNvPr id="30" name="Diagrama 29">
            <a:extLst>
              <a:ext uri="{FF2B5EF4-FFF2-40B4-BE49-F238E27FC236}">
                <a16:creationId xmlns:a16="http://schemas.microsoft.com/office/drawing/2014/main" id="{40B8025B-F0FC-FD17-5C2A-24258593E726}"/>
              </a:ext>
            </a:extLst>
          </p:cNvPr>
          <p:cNvGraphicFramePr/>
          <p:nvPr>
            <p:extLst>
              <p:ext uri="{D42A27DB-BD31-4B8C-83A1-F6EECF244321}">
                <p14:modId xmlns:p14="http://schemas.microsoft.com/office/powerpoint/2010/main" val="2761636874"/>
              </p:ext>
            </p:extLst>
          </p:nvPr>
        </p:nvGraphicFramePr>
        <p:xfrm>
          <a:off x="5427605" y="1680814"/>
          <a:ext cx="9311331" cy="73144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074" name="Picture 2">
            <a:extLst>
              <a:ext uri="{FF2B5EF4-FFF2-40B4-BE49-F238E27FC236}">
                <a16:creationId xmlns:a16="http://schemas.microsoft.com/office/drawing/2014/main" id="{CF56DE99-8F0C-813A-D8B7-B78B4890A4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75" y="5168039"/>
            <a:ext cx="5440980" cy="408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384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CBB9-EC8F-84D8-0B95-F2BE0D03B281}"/>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8EA432B6-11C5-0368-5FBB-1E479E3A1423}"/>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2432DFA3-522E-04C1-ECF0-E4966996A066}"/>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62E043F-5C36-50A6-B859-3E7914083D11}"/>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28EB3D31-3703-7A0B-7F2B-066ACDF17C0B}"/>
              </a:ext>
            </a:extLst>
          </p:cNvPr>
          <p:cNvSpPr txBox="1"/>
          <p:nvPr/>
        </p:nvSpPr>
        <p:spPr>
          <a:xfrm rot="-10800000" flipV="1">
            <a:off x="9144000" y="9348685"/>
            <a:ext cx="88177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a:solidFill>
                <a:srgbClr val="898989"/>
              </a:solidFill>
              <a:latin typeface="Times New Roman" panose="02020603050405020304" pitchFamily="18" charset="0"/>
              <a:cs typeface="Times New Roman" panose="02020603050405020304" pitchFamily="18" charset="0"/>
            </a:endParaRPr>
          </a:p>
          <a:p>
            <a:pPr algn="r"/>
            <a:r>
              <a:rPr lang="en-US" sz="2400">
                <a:solidFill>
                  <a:srgbClr val="898989"/>
                </a:solidFill>
                <a:latin typeface="Times New Roman" panose="02020603050405020304" pitchFamily="18" charset="0"/>
                <a:cs typeface="Times New Roman" panose="02020603050405020304" pitchFamily="18" charset="0"/>
              </a:rPr>
              <a:t>​</a:t>
            </a:r>
          </a:p>
        </p:txBody>
      </p:sp>
      <p:pic>
        <p:nvPicPr>
          <p:cNvPr id="12" name="Picture 2">
            <a:extLst>
              <a:ext uri="{FF2B5EF4-FFF2-40B4-BE49-F238E27FC236}">
                <a16:creationId xmlns:a16="http://schemas.microsoft.com/office/drawing/2014/main" id="{8FC58E3C-6679-DD1B-CDA6-0A6CFB14D26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20913" y="487390"/>
            <a:ext cx="2147613" cy="2248809"/>
          </a:xfrm>
          <a:prstGeom prst="rect">
            <a:avLst/>
          </a:prstGeom>
        </p:spPr>
      </p:pic>
      <p:graphicFrame>
        <p:nvGraphicFramePr>
          <p:cNvPr id="22" name="Diagrama 21">
            <a:extLst>
              <a:ext uri="{FF2B5EF4-FFF2-40B4-BE49-F238E27FC236}">
                <a16:creationId xmlns:a16="http://schemas.microsoft.com/office/drawing/2014/main" id="{75E97EAB-2727-EDD4-9988-DE8EA5BBEE8B}"/>
              </a:ext>
            </a:extLst>
          </p:cNvPr>
          <p:cNvGraphicFramePr/>
          <p:nvPr>
            <p:extLst>
              <p:ext uri="{D42A27DB-BD31-4B8C-83A1-F6EECF244321}">
                <p14:modId xmlns:p14="http://schemas.microsoft.com/office/powerpoint/2010/main" val="2720192194"/>
              </p:ext>
            </p:extLst>
          </p:nvPr>
        </p:nvGraphicFramePr>
        <p:xfrm>
          <a:off x="5189326" y="1834409"/>
          <a:ext cx="9311331" cy="73144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10">
            <a:extLst>
              <a:ext uri="{FF2B5EF4-FFF2-40B4-BE49-F238E27FC236}">
                <a16:creationId xmlns:a16="http://schemas.microsoft.com/office/drawing/2014/main" id="{9D74AC4C-E1F3-DD79-6767-3AB5BC2D5BBC}"/>
              </a:ext>
            </a:extLst>
          </p:cNvPr>
          <p:cNvSpPr txBox="1"/>
          <p:nvPr/>
        </p:nvSpPr>
        <p:spPr>
          <a:xfrm>
            <a:off x="5546907" y="761225"/>
            <a:ext cx="13291456" cy="553998"/>
          </a:xfrm>
          <a:prstGeom prst="rect">
            <a:avLst/>
          </a:prstGeom>
        </p:spPr>
        <p:txBody>
          <a:bodyPr wrap="square" lIns="0" tIns="0" rIns="0" bIns="0" rtlCol="0" anchor="t">
            <a:spAutoFit/>
          </a:bodyPr>
          <a:lstStyle/>
          <a:p>
            <a:r>
              <a:rPr lang="lt-LT" sz="3600" b="1" dirty="0">
                <a:latin typeface="Times New Roman" panose="02020603050405020304" pitchFamily="18" charset="0"/>
                <a:cs typeface="Times New Roman" panose="02020603050405020304" pitchFamily="18" charset="0"/>
              </a:rPr>
              <a:t>Ataskaitos nesuderinamumas su programa</a:t>
            </a:r>
          </a:p>
        </p:txBody>
      </p:sp>
      <p:pic>
        <p:nvPicPr>
          <p:cNvPr id="1028" name="Picture 4" descr="At a Glance – Foundation for a Sustainable Tomorrow">
            <a:extLst>
              <a:ext uri="{FF2B5EF4-FFF2-40B4-BE49-F238E27FC236}">
                <a16:creationId xmlns:a16="http://schemas.microsoft.com/office/drawing/2014/main" id="{42E84332-1382-1752-5D77-FC63A4FDB3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822" y="4176271"/>
            <a:ext cx="5072504" cy="507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51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C1EC-8D81-4300-C103-7DB367F01FD6}"/>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1E21D538-DE1F-2DF1-81AF-E06EAED69D84}"/>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A990F52D-8F74-5D69-95D9-BD34ECEE640F}"/>
              </a:ext>
            </a:extLst>
          </p:cNvPr>
          <p:cNvPicPr>
            <a:picLocks noChangeAspect="1"/>
          </p:cNvPicPr>
          <p:nvPr/>
        </p:nvPicPr>
        <p:blipFill>
          <a:blip r:embed="rId3"/>
          <a:srcRect/>
          <a:stretch>
            <a:fillRect/>
          </a:stretch>
        </p:blipFill>
        <p:spPr>
          <a:xfrm>
            <a:off x="465362" y="386420"/>
            <a:ext cx="2592996" cy="1038138"/>
          </a:xfrm>
          <a:prstGeom prst="rect">
            <a:avLst/>
          </a:prstGeom>
        </p:spPr>
      </p:pic>
      <p:sp>
        <p:nvSpPr>
          <p:cNvPr id="15" name="Datos vietos rezervavimo ženklas 28">
            <a:extLst>
              <a:ext uri="{FF2B5EF4-FFF2-40B4-BE49-F238E27FC236}">
                <a16:creationId xmlns:a16="http://schemas.microsoft.com/office/drawing/2014/main" id="{1C55C814-A987-75C0-F789-E48AD3A0F325}"/>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Times New Roman" panose="02020603050405020304" pitchFamily="18" charset="0"/>
                <a:ea typeface="Calibri Light" panose="020F0302020204030204" pitchFamily="34" charset="0"/>
                <a:cs typeface="Times New Roman" panose="02020603050405020304" pitchFamily="18" charset="0"/>
              </a:rPr>
              <a:t>202</a:t>
            </a:r>
            <a:r>
              <a:rPr lang="lt-LT" sz="1800">
                <a:latin typeface="Times New Roman" panose="02020603050405020304" pitchFamily="18" charset="0"/>
                <a:ea typeface="Calibri Light" panose="020F0302020204030204" pitchFamily="34" charset="0"/>
                <a:cs typeface="Times New Roman" panose="02020603050405020304" pitchFamily="18" charset="0"/>
              </a:rPr>
              <a:t>5</a:t>
            </a:r>
            <a:r>
              <a:rPr lang="en-US" sz="1800">
                <a:latin typeface="Times New Roman" panose="02020603050405020304" pitchFamily="18" charset="0"/>
                <a:ea typeface="Calibri Light" panose="020F0302020204030204" pitchFamily="34" charset="0"/>
                <a:cs typeface="Times New Roman" panose="02020603050405020304" pitchFamily="18" charset="0"/>
              </a:rPr>
              <a:t>-</a:t>
            </a:r>
            <a:r>
              <a:rPr lang="lt-LT" sz="180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138DB66-B6F7-65ED-5895-C4636AA332CB}"/>
              </a:ext>
            </a:extLst>
          </p:cNvPr>
          <p:cNvSpPr txBox="1"/>
          <p:nvPr/>
        </p:nvSpPr>
        <p:spPr>
          <a:xfrm rot="-10800000" flipV="1">
            <a:off x="9144000" y="9348685"/>
            <a:ext cx="88177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a:solidFill>
                <a:srgbClr val="898989"/>
              </a:solidFill>
              <a:latin typeface="Times New Roman" panose="02020603050405020304" pitchFamily="18" charset="0"/>
              <a:cs typeface="Times New Roman" panose="02020603050405020304" pitchFamily="18" charset="0"/>
            </a:endParaRPr>
          </a:p>
          <a:p>
            <a:pPr algn="r"/>
            <a:r>
              <a:rPr lang="en-US" sz="2400">
                <a:solidFill>
                  <a:srgbClr val="898989"/>
                </a:solidFill>
                <a:latin typeface="Times New Roman" panose="02020603050405020304" pitchFamily="18" charset="0"/>
                <a:cs typeface="Times New Roman" panose="02020603050405020304" pitchFamily="18" charset="0"/>
              </a:rPr>
              <a:t>​</a:t>
            </a:r>
          </a:p>
        </p:txBody>
      </p:sp>
      <p:pic>
        <p:nvPicPr>
          <p:cNvPr id="12" name="Picture 2">
            <a:extLst>
              <a:ext uri="{FF2B5EF4-FFF2-40B4-BE49-F238E27FC236}">
                <a16:creationId xmlns:a16="http://schemas.microsoft.com/office/drawing/2014/main" id="{BFC6FE61-9FA5-DBF8-60DD-37B2252C62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4125" y="72337"/>
            <a:ext cx="2147613" cy="2248809"/>
          </a:xfrm>
          <a:prstGeom prst="rect">
            <a:avLst/>
          </a:prstGeom>
        </p:spPr>
      </p:pic>
      <p:pic>
        <p:nvPicPr>
          <p:cNvPr id="10" name="Picture 3">
            <a:extLst>
              <a:ext uri="{FF2B5EF4-FFF2-40B4-BE49-F238E27FC236}">
                <a16:creationId xmlns:a16="http://schemas.microsoft.com/office/drawing/2014/main" id="{C50B4249-F2CF-B39D-8BA9-CA56E74573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 y="5478256"/>
            <a:ext cx="1761861" cy="3770519"/>
          </a:xfrm>
          <a:prstGeom prst="rect">
            <a:avLst/>
          </a:prstGeom>
        </p:spPr>
      </p:pic>
      <p:pic>
        <p:nvPicPr>
          <p:cNvPr id="16" name="Picture 7">
            <a:extLst>
              <a:ext uri="{FF2B5EF4-FFF2-40B4-BE49-F238E27FC236}">
                <a16:creationId xmlns:a16="http://schemas.microsoft.com/office/drawing/2014/main" id="{DDBC2E1B-5844-99E7-CA0D-6B483C383F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98886" y="7371357"/>
            <a:ext cx="1757410" cy="1880497"/>
          </a:xfrm>
          <a:prstGeom prst="rect">
            <a:avLst/>
          </a:prstGeom>
        </p:spPr>
      </p:pic>
      <p:pic>
        <p:nvPicPr>
          <p:cNvPr id="17" name="Picture 6">
            <a:extLst>
              <a:ext uri="{FF2B5EF4-FFF2-40B4-BE49-F238E27FC236}">
                <a16:creationId xmlns:a16="http://schemas.microsoft.com/office/drawing/2014/main" id="{4E50CDD5-08EC-C182-F638-846591B723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2825" y="6132799"/>
            <a:ext cx="1880497" cy="1330024"/>
          </a:xfrm>
          <a:prstGeom prst="rect">
            <a:avLst/>
          </a:prstGeom>
        </p:spPr>
      </p:pic>
      <p:pic>
        <p:nvPicPr>
          <p:cNvPr id="1026" name="Picture 2">
            <a:extLst>
              <a:ext uri="{FF2B5EF4-FFF2-40B4-BE49-F238E27FC236}">
                <a16:creationId xmlns:a16="http://schemas.microsoft.com/office/drawing/2014/main" id="{38EBCC97-EFDF-6507-E298-032A1BDE17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8516" y="5380200"/>
            <a:ext cx="11712733" cy="38195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aveikslėlis 2">
            <a:extLst>
              <a:ext uri="{FF2B5EF4-FFF2-40B4-BE49-F238E27FC236}">
                <a16:creationId xmlns:a16="http://schemas.microsoft.com/office/drawing/2014/main" id="{968210B7-620D-0892-C699-1FAD2BF00C99}"/>
              </a:ext>
            </a:extLst>
          </p:cNvPr>
          <p:cNvPicPr>
            <a:picLocks noChangeAspect="1"/>
          </p:cNvPicPr>
          <p:nvPr/>
        </p:nvPicPr>
        <p:blipFill>
          <a:blip r:embed="rId13"/>
          <a:stretch>
            <a:fillRect/>
          </a:stretch>
        </p:blipFill>
        <p:spPr>
          <a:xfrm>
            <a:off x="16006982" y="6490408"/>
            <a:ext cx="1761897" cy="1761897"/>
          </a:xfrm>
          <a:prstGeom prst="rect">
            <a:avLst/>
          </a:prstGeom>
        </p:spPr>
      </p:pic>
      <p:pic>
        <p:nvPicPr>
          <p:cNvPr id="4" name="Paveikslėlis 3" descr="Paveikslėlis, kuriame yra simbolis, logotipas, apskritimas, Grafika&#10;&#10;Dirbtinio intelekto sugeneruotas turinys gali būti neteisingas.">
            <a:extLst>
              <a:ext uri="{FF2B5EF4-FFF2-40B4-BE49-F238E27FC236}">
                <a16:creationId xmlns:a16="http://schemas.microsoft.com/office/drawing/2014/main" id="{8A495A75-7CDB-9893-86EB-15FE010976DA}"/>
              </a:ext>
            </a:extLst>
          </p:cNvPr>
          <p:cNvPicPr>
            <a:picLocks noChangeAspect="1"/>
          </p:cNvPicPr>
          <p:nvPr/>
        </p:nvPicPr>
        <p:blipFill>
          <a:blip r:embed="rId14">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1207804" y="2443415"/>
            <a:ext cx="1589783" cy="1589783"/>
          </a:xfrm>
          <a:prstGeom prst="rect">
            <a:avLst/>
          </a:prstGeom>
        </p:spPr>
      </p:pic>
      <p:pic>
        <p:nvPicPr>
          <p:cNvPr id="1030" name="Picture 6">
            <a:extLst>
              <a:ext uri="{FF2B5EF4-FFF2-40B4-BE49-F238E27FC236}">
                <a16:creationId xmlns:a16="http://schemas.microsoft.com/office/drawing/2014/main" id="{5BFA726A-31F7-2F3D-7F2D-F7B21533A7A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3971"/>
          <a:stretch>
            <a:fillRect/>
          </a:stretch>
        </p:blipFill>
        <p:spPr bwMode="auto">
          <a:xfrm>
            <a:off x="326261" y="1547769"/>
            <a:ext cx="10240301" cy="3770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30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5A0F4-93F2-4771-7EAF-FBFA90809459}"/>
            </a:ext>
          </a:extLst>
        </p:cNvPr>
        <p:cNvGrpSpPr/>
        <p:nvPr/>
      </p:nvGrpSpPr>
      <p:grpSpPr>
        <a:xfrm>
          <a:off x="0" y="0"/>
          <a:ext cx="0" cy="0"/>
          <a:chOff x="0" y="0"/>
          <a:chExt cx="0" cy="0"/>
        </a:xfrm>
      </p:grpSpPr>
      <p:sp>
        <p:nvSpPr>
          <p:cNvPr id="8" name="AutoShape 8">
            <a:extLst>
              <a:ext uri="{FF2B5EF4-FFF2-40B4-BE49-F238E27FC236}">
                <a16:creationId xmlns:a16="http://schemas.microsoft.com/office/drawing/2014/main" id="{B7B57F5C-946B-D126-F2EB-A3DD64A82BD1}"/>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91C6B3BD-A48A-3F82-4152-5DF9D46BAF6D}"/>
              </a:ext>
            </a:extLst>
          </p:cNvPr>
          <p:cNvPicPr>
            <a:picLocks noChangeAspect="1"/>
          </p:cNvPicPr>
          <p:nvPr/>
        </p:nvPicPr>
        <p:blipFill>
          <a:blip r:embed="rId3"/>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06083CCB-6E3D-48BF-1C3F-8D3290FE2B4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a:latin typeface="Times New Roman" panose="02020603050405020304" pitchFamily="18" charset="0"/>
                <a:ea typeface="Calibri Light" panose="020F0302020204030204" pitchFamily="34" charset="0"/>
                <a:cs typeface="Times New Roman" panose="02020603050405020304" pitchFamily="18" charset="0"/>
              </a:rPr>
              <a:t>202</a:t>
            </a:r>
            <a:r>
              <a:rPr lang="lt-LT" sz="1800">
                <a:latin typeface="Times New Roman" panose="02020603050405020304" pitchFamily="18" charset="0"/>
                <a:ea typeface="Calibri Light" panose="020F0302020204030204" pitchFamily="34" charset="0"/>
                <a:cs typeface="Times New Roman" panose="02020603050405020304" pitchFamily="18" charset="0"/>
              </a:rPr>
              <a:t>5</a:t>
            </a:r>
            <a:r>
              <a:rPr lang="en-US" sz="1800">
                <a:latin typeface="Times New Roman" panose="02020603050405020304" pitchFamily="18" charset="0"/>
                <a:ea typeface="Calibri Light" panose="020F0302020204030204" pitchFamily="34" charset="0"/>
                <a:cs typeface="Times New Roman" panose="02020603050405020304" pitchFamily="18" charset="0"/>
              </a:rPr>
              <a:t>-</a:t>
            </a:r>
            <a:r>
              <a:rPr lang="lt-LT" sz="180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00FDF898-8076-BCC8-8B5E-D9C9C5134C11}"/>
              </a:ext>
            </a:extLst>
          </p:cNvPr>
          <p:cNvSpPr txBox="1"/>
          <p:nvPr/>
        </p:nvSpPr>
        <p:spPr>
          <a:xfrm rot="-10800000" flipV="1">
            <a:off x="9144000" y="9348685"/>
            <a:ext cx="881773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2400">
              <a:solidFill>
                <a:srgbClr val="898989"/>
              </a:solidFill>
              <a:latin typeface="Times New Roman" panose="02020603050405020304" pitchFamily="18" charset="0"/>
              <a:cs typeface="Times New Roman" panose="02020603050405020304" pitchFamily="18" charset="0"/>
            </a:endParaRPr>
          </a:p>
          <a:p>
            <a:pPr algn="r"/>
            <a:r>
              <a:rPr lang="en-US" sz="2400">
                <a:solidFill>
                  <a:srgbClr val="898989"/>
                </a:solidFill>
                <a:latin typeface="Times New Roman" panose="02020603050405020304" pitchFamily="18" charset="0"/>
                <a:cs typeface="Times New Roman" panose="02020603050405020304" pitchFamily="18" charset="0"/>
              </a:rPr>
              <a:t>​</a:t>
            </a:r>
          </a:p>
        </p:txBody>
      </p:sp>
      <p:pic>
        <p:nvPicPr>
          <p:cNvPr id="12" name="Picture 2">
            <a:extLst>
              <a:ext uri="{FF2B5EF4-FFF2-40B4-BE49-F238E27FC236}">
                <a16:creationId xmlns:a16="http://schemas.microsoft.com/office/drawing/2014/main" id="{A20DE516-5A24-47A7-1021-F931E9B94F4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14125" y="72337"/>
            <a:ext cx="2147613" cy="2248809"/>
          </a:xfrm>
          <a:prstGeom prst="rect">
            <a:avLst/>
          </a:prstGeom>
        </p:spPr>
      </p:pic>
      <p:pic>
        <p:nvPicPr>
          <p:cNvPr id="13" name="Picture 12">
            <a:extLst>
              <a:ext uri="{FF2B5EF4-FFF2-40B4-BE49-F238E27FC236}">
                <a16:creationId xmlns:a16="http://schemas.microsoft.com/office/drawing/2014/main" id="{ED84E3F5-642A-4427-F1E8-6F154318FAAA}"/>
              </a:ext>
            </a:extLst>
          </p:cNvPr>
          <p:cNvPicPr>
            <a:picLocks noChangeAspect="1"/>
          </p:cNvPicPr>
          <p:nvPr/>
        </p:nvPicPr>
        <p:blipFill>
          <a:blip r:embed="rId6"/>
          <a:srcRect b="12347"/>
          <a:stretch>
            <a:fillRect/>
          </a:stretch>
        </p:blipFill>
        <p:spPr>
          <a:xfrm>
            <a:off x="2762971" y="2187591"/>
            <a:ext cx="13812204" cy="4009144"/>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2" name="Paveikslėlis 1" descr="Paveikslėlis, kuriame yra simbolis, logotipas, apskritimas, Grafika&#10;&#10;Dirbtinio intelekto sugeneruotas turinys gali būti neteisingas.">
            <a:extLst>
              <a:ext uri="{FF2B5EF4-FFF2-40B4-BE49-F238E27FC236}">
                <a16:creationId xmlns:a16="http://schemas.microsoft.com/office/drawing/2014/main" id="{1034ED5D-9739-4C0E-037F-BB27F90517F6}"/>
              </a:ext>
            </a:extLst>
          </p:cNvPr>
          <p:cNvPicPr>
            <a:picLocks noChangeAspect="1"/>
          </p:cNvPicPr>
          <p:nvPr/>
        </p:nvPicPr>
        <p:blipFill>
          <a:blip r:embed="rId7">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093039" y="7705932"/>
            <a:ext cx="1589783" cy="1589783"/>
          </a:xfrm>
          <a:prstGeom prst="rect">
            <a:avLst/>
          </a:prstGeom>
        </p:spPr>
      </p:pic>
      <p:sp>
        <p:nvSpPr>
          <p:cNvPr id="5" name="TextBox 4">
            <a:extLst>
              <a:ext uri="{FF2B5EF4-FFF2-40B4-BE49-F238E27FC236}">
                <a16:creationId xmlns:a16="http://schemas.microsoft.com/office/drawing/2014/main" id="{3EB1DB74-C54A-DE5C-D317-54D0D11E7691}"/>
              </a:ext>
            </a:extLst>
          </p:cNvPr>
          <p:cNvSpPr txBox="1"/>
          <p:nvPr/>
        </p:nvSpPr>
        <p:spPr>
          <a:xfrm>
            <a:off x="5355183" y="7124044"/>
            <a:ext cx="9448800" cy="1107996"/>
          </a:xfrm>
          <a:prstGeom prst="rect">
            <a:avLst/>
          </a:prstGeom>
          <a:solidFill>
            <a:schemeClr val="accent2">
              <a:lumMod val="20000"/>
              <a:lumOff val="80000"/>
            </a:schemeClr>
          </a:solidFill>
          <a:ln>
            <a:solidFill>
              <a:schemeClr val="accent2"/>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lt-LT" sz="2200" dirty="0">
                <a:solidFill>
                  <a:srgbClr val="C00000"/>
                </a:solidFill>
                <a:latin typeface="Times New Roman" panose="02020603050405020304" pitchFamily="18" charset="0"/>
                <a:cs typeface="Times New Roman" panose="02020603050405020304" pitchFamily="18" charset="0"/>
              </a:rPr>
              <a:t>Nenurodyta išmetamųjų LOJ ribinė vertė pagal bendrą organinės anglies masę (</a:t>
            </a:r>
            <a:r>
              <a:rPr lang="lt-LT" sz="2200" dirty="0" err="1">
                <a:solidFill>
                  <a:srgbClr val="C00000"/>
                </a:solidFill>
                <a:latin typeface="Times New Roman" panose="02020603050405020304" pitchFamily="18" charset="0"/>
                <a:cs typeface="Times New Roman" panose="02020603050405020304" pitchFamily="18" charset="0"/>
              </a:rPr>
              <a:t>mgC</a:t>
            </a:r>
            <a:r>
              <a:rPr lang="lt-LT" sz="2200" dirty="0">
                <a:solidFill>
                  <a:srgbClr val="C00000"/>
                </a:solidFill>
                <a:latin typeface="Times New Roman" panose="02020603050405020304" pitchFamily="18" charset="0"/>
                <a:cs typeface="Times New Roman" panose="02020603050405020304" pitchFamily="18" charset="0"/>
              </a:rPr>
              <a:t>/Nm³) ir nepateikti duomenys, leidžiantys įvertinti atitiktį LOJ taisyklių reikalavimams.</a:t>
            </a:r>
          </a:p>
        </p:txBody>
      </p:sp>
      <p:pic>
        <p:nvPicPr>
          <p:cNvPr id="10" name="Picture 3">
            <a:extLst>
              <a:ext uri="{FF2B5EF4-FFF2-40B4-BE49-F238E27FC236}">
                <a16:creationId xmlns:a16="http://schemas.microsoft.com/office/drawing/2014/main" id="{400D495F-1302-72FE-3FE3-CE40727BE1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 y="5478256"/>
            <a:ext cx="1761861" cy="3770519"/>
          </a:xfrm>
          <a:prstGeom prst="rect">
            <a:avLst/>
          </a:prstGeom>
        </p:spPr>
      </p:pic>
      <p:pic>
        <p:nvPicPr>
          <p:cNvPr id="16" name="Picture 7">
            <a:extLst>
              <a:ext uri="{FF2B5EF4-FFF2-40B4-BE49-F238E27FC236}">
                <a16:creationId xmlns:a16="http://schemas.microsoft.com/office/drawing/2014/main" id="{2A88D50A-4F4C-0610-7F9F-54710356FEF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98886" y="7371357"/>
            <a:ext cx="1757410" cy="1880497"/>
          </a:xfrm>
          <a:prstGeom prst="rect">
            <a:avLst/>
          </a:prstGeom>
        </p:spPr>
      </p:pic>
      <p:pic>
        <p:nvPicPr>
          <p:cNvPr id="17" name="Picture 6">
            <a:extLst>
              <a:ext uri="{FF2B5EF4-FFF2-40B4-BE49-F238E27FC236}">
                <a16:creationId xmlns:a16="http://schemas.microsoft.com/office/drawing/2014/main" id="{C1E8C561-D355-02ED-8056-65E0E89CBAF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12825" y="6132799"/>
            <a:ext cx="1880497" cy="1330024"/>
          </a:xfrm>
          <a:prstGeom prst="rect">
            <a:avLst/>
          </a:prstGeom>
        </p:spPr>
      </p:pic>
    </p:spTree>
    <p:extLst>
      <p:ext uri="{BB962C8B-B14F-4D97-AF65-F5344CB8AC3E}">
        <p14:creationId xmlns:p14="http://schemas.microsoft.com/office/powerpoint/2010/main" val="320669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08537-45B0-ACE4-986F-D4335B1CAA16}"/>
            </a:ext>
          </a:extLst>
        </p:cNvPr>
        <p:cNvGrpSpPr/>
        <p:nvPr/>
      </p:nvGrpSpPr>
      <p:grpSpPr>
        <a:xfrm>
          <a:off x="0" y="0"/>
          <a:ext cx="0" cy="0"/>
          <a:chOff x="0" y="0"/>
          <a:chExt cx="0" cy="0"/>
        </a:xfrm>
      </p:grpSpPr>
      <p:sp>
        <p:nvSpPr>
          <p:cNvPr id="7" name="AutoShape 7">
            <a:extLst>
              <a:ext uri="{FF2B5EF4-FFF2-40B4-BE49-F238E27FC236}">
                <a16:creationId xmlns:a16="http://schemas.microsoft.com/office/drawing/2014/main" id="{62E7C98A-035B-59DA-1182-F0E5123CB33B}"/>
              </a:ext>
            </a:extLst>
          </p:cNvPr>
          <p:cNvSpPr/>
          <p:nvPr/>
        </p:nvSpPr>
        <p:spPr>
          <a:xfrm>
            <a:off x="-1" y="9230033"/>
            <a:ext cx="12002697" cy="18742"/>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A4CF6B8A-80AE-A541-1977-41CB9582114D}"/>
              </a:ext>
            </a:extLst>
          </p:cNvPr>
          <p:cNvPicPr>
            <a:picLocks noChangeAspect="1"/>
          </p:cNvPicPr>
          <p:nvPr/>
        </p:nvPicPr>
        <p:blipFill>
          <a:blip r:embed="rId3"/>
          <a:srcRect/>
          <a:stretch>
            <a:fillRect/>
          </a:stretch>
        </p:blipFill>
        <p:spPr>
          <a:xfrm>
            <a:off x="291751" y="514023"/>
            <a:ext cx="2592996" cy="1038138"/>
          </a:xfrm>
          <a:prstGeom prst="rect">
            <a:avLst/>
          </a:prstGeom>
        </p:spPr>
      </p:pic>
      <p:sp>
        <p:nvSpPr>
          <p:cNvPr id="21" name="Poraštės vietos rezervavimo ženklas 29">
            <a:extLst>
              <a:ext uri="{FF2B5EF4-FFF2-40B4-BE49-F238E27FC236}">
                <a16:creationId xmlns:a16="http://schemas.microsoft.com/office/drawing/2014/main" id="{102DAC6C-1C76-16D5-050E-AF2AFF4099A4}"/>
              </a:ext>
            </a:extLst>
          </p:cNvPr>
          <p:cNvSpPr txBox="1">
            <a:spLocks/>
          </p:cNvSpPr>
          <p:nvPr/>
        </p:nvSpPr>
        <p:spPr>
          <a:xfrm>
            <a:off x="9562454" y="9608446"/>
            <a:ext cx="7982877" cy="3463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t-LT" sz="180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1800">
              <a:latin typeface="Times New Roman" panose="02020603050405020304" pitchFamily="18" charset="0"/>
              <a:cs typeface="Times New Roman" panose="02020603050405020304" pitchFamily="18" charset="0"/>
            </a:endParaRPr>
          </a:p>
        </p:txBody>
      </p:sp>
      <p:sp>
        <p:nvSpPr>
          <p:cNvPr id="22" name="Datos vietos rezervavimo ženklas 28">
            <a:extLst>
              <a:ext uri="{FF2B5EF4-FFF2-40B4-BE49-F238E27FC236}">
                <a16:creationId xmlns:a16="http://schemas.microsoft.com/office/drawing/2014/main" id="{AF046498-D25B-8CAC-3DBD-11028A329F89}"/>
              </a:ext>
            </a:extLst>
          </p:cNvPr>
          <p:cNvSpPr txBox="1">
            <a:spLocks/>
          </p:cNvSpPr>
          <p:nvPr/>
        </p:nvSpPr>
        <p:spPr>
          <a:xfrm>
            <a:off x="614543" y="962208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800" dirty="0">
                <a:latin typeface="Times New Roman" panose="02020603050405020304" pitchFamily="18" charset="0"/>
                <a:cs typeface="Times New Roman" panose="02020603050405020304" pitchFamily="18" charset="0"/>
              </a:rPr>
              <a:t>2025-</a:t>
            </a:r>
            <a:r>
              <a:rPr lang="en-US" sz="1800" dirty="0">
                <a:latin typeface="Times New Roman" panose="02020603050405020304" pitchFamily="18" charset="0"/>
                <a:cs typeface="Times New Roman" panose="02020603050405020304" pitchFamily="18" charset="0"/>
              </a:rPr>
              <a:t>11-25</a:t>
            </a:r>
          </a:p>
        </p:txBody>
      </p:sp>
      <p:sp>
        <p:nvSpPr>
          <p:cNvPr id="23" name="Teksto vietos rezervavimo ženklas 22">
            <a:extLst>
              <a:ext uri="{FF2B5EF4-FFF2-40B4-BE49-F238E27FC236}">
                <a16:creationId xmlns:a16="http://schemas.microsoft.com/office/drawing/2014/main" id="{F919C441-98C1-8730-BC89-13934F138102}"/>
              </a:ext>
            </a:extLst>
          </p:cNvPr>
          <p:cNvSpPr>
            <a:spLocks noGrp="1"/>
          </p:cNvSpPr>
          <p:nvPr>
            <p:ph type="body" idx="1"/>
          </p:nvPr>
        </p:nvSpPr>
        <p:spPr>
          <a:xfrm>
            <a:off x="291751" y="3908307"/>
            <a:ext cx="14751168" cy="3400154"/>
          </a:xfrm>
        </p:spPr>
        <p:txBody>
          <a:bodyPr>
            <a:noAutofit/>
          </a:bodyPr>
          <a:lstStyle/>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lt-LT" sz="2400" dirty="0">
              <a:solidFill>
                <a:schemeClr val="tx1"/>
              </a:solidFill>
              <a:highlight>
                <a:srgbClr val="00FF00"/>
              </a:highlight>
              <a:latin typeface="Times New Roman" panose="02020603050405020304" pitchFamily="18" charset="0"/>
              <a:cs typeface="Times New Roman" panose="02020603050405020304" pitchFamily="18" charset="0"/>
            </a:endParaRPr>
          </a:p>
          <a:p>
            <a:endParaRPr lang="en-US" sz="2400" dirty="0">
              <a:solidFill>
                <a:schemeClr val="tx1"/>
              </a:solidFill>
              <a:highlight>
                <a:srgbClr val="00FF00"/>
              </a:highlight>
              <a:latin typeface="Times New Roman" panose="02020603050405020304" pitchFamily="18" charset="0"/>
              <a:cs typeface="Times New Roman" panose="02020603050405020304" pitchFamily="18" charset="0"/>
            </a:endParaRPr>
          </a:p>
        </p:txBody>
      </p:sp>
      <p:pic>
        <p:nvPicPr>
          <p:cNvPr id="27" name="Paveikslėlis 26">
            <a:extLst>
              <a:ext uri="{FF2B5EF4-FFF2-40B4-BE49-F238E27FC236}">
                <a16:creationId xmlns:a16="http://schemas.microsoft.com/office/drawing/2014/main" id="{EDEC5523-DD2E-0D62-75B7-5C3791127933}"/>
              </a:ext>
            </a:extLst>
          </p:cNvPr>
          <p:cNvPicPr>
            <a:picLocks noChangeAspect="1"/>
          </p:cNvPicPr>
          <p:nvPr/>
        </p:nvPicPr>
        <p:blipFill>
          <a:blip r:embed="rId4"/>
          <a:stretch>
            <a:fillRect/>
          </a:stretch>
        </p:blipFill>
        <p:spPr>
          <a:xfrm>
            <a:off x="3268544" y="5026700"/>
            <a:ext cx="10587209" cy="234718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38" name="Paveikslėlis 37">
            <a:extLst>
              <a:ext uri="{FF2B5EF4-FFF2-40B4-BE49-F238E27FC236}">
                <a16:creationId xmlns:a16="http://schemas.microsoft.com/office/drawing/2014/main" id="{4B9118F2-51F9-E8DE-FFA8-B0F4057B5AC6}"/>
              </a:ext>
            </a:extLst>
          </p:cNvPr>
          <p:cNvPicPr>
            <a:picLocks noChangeAspect="1"/>
          </p:cNvPicPr>
          <p:nvPr/>
        </p:nvPicPr>
        <p:blipFill>
          <a:blip r:embed="rId5"/>
          <a:stretch>
            <a:fillRect/>
          </a:stretch>
        </p:blipFill>
        <p:spPr>
          <a:xfrm>
            <a:off x="3268544" y="7418941"/>
            <a:ext cx="12546176" cy="138131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40" name="Paveikslėlis 39">
            <a:extLst>
              <a:ext uri="{FF2B5EF4-FFF2-40B4-BE49-F238E27FC236}">
                <a16:creationId xmlns:a16="http://schemas.microsoft.com/office/drawing/2014/main" id="{0187A847-4BD9-E58C-DA62-76158F85CF1A}"/>
              </a:ext>
            </a:extLst>
          </p:cNvPr>
          <p:cNvPicPr>
            <a:picLocks noChangeAspect="1"/>
          </p:cNvPicPr>
          <p:nvPr/>
        </p:nvPicPr>
        <p:blipFill>
          <a:blip r:embed="rId6"/>
          <a:stretch>
            <a:fillRect/>
          </a:stretch>
        </p:blipFill>
        <p:spPr>
          <a:xfrm>
            <a:off x="3268544" y="1552161"/>
            <a:ext cx="14727705" cy="342947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2" name="Paveikslėlis 1">
            <a:extLst>
              <a:ext uri="{FF2B5EF4-FFF2-40B4-BE49-F238E27FC236}">
                <a16:creationId xmlns:a16="http://schemas.microsoft.com/office/drawing/2014/main" id="{6013B63D-FEC2-96BF-7595-28575A8C3C56}"/>
              </a:ext>
            </a:extLst>
          </p:cNvPr>
          <p:cNvPicPr>
            <a:picLocks noChangeAspect="1"/>
          </p:cNvPicPr>
          <p:nvPr/>
        </p:nvPicPr>
        <p:blipFill>
          <a:blip r:embed="rId7"/>
          <a:stretch>
            <a:fillRect/>
          </a:stretch>
        </p:blipFill>
        <p:spPr>
          <a:xfrm>
            <a:off x="16460552" y="7486878"/>
            <a:ext cx="1761897" cy="1761897"/>
          </a:xfrm>
          <a:prstGeom prst="rect">
            <a:avLst/>
          </a:prstGeom>
        </p:spPr>
      </p:pic>
    </p:spTree>
    <p:extLst>
      <p:ext uri="{BB962C8B-B14F-4D97-AF65-F5344CB8AC3E}">
        <p14:creationId xmlns:p14="http://schemas.microsoft.com/office/powerpoint/2010/main" val="208613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95312" y="7368278"/>
            <a:ext cx="1880497" cy="1880497"/>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B6E4FA"/>
            </a:solidFill>
          </p:spPr>
          <p:txBody>
            <a:bodyPr/>
            <a:lstStyle/>
            <a:p>
              <a:endParaRPr lang="en-GB">
                <a:latin typeface="Times New Roman" panose="02020603050405020304" pitchFamily="18" charset="0"/>
                <a:cs typeface="Times New Roman" panose="02020603050405020304" pitchFamily="18" charset="0"/>
              </a:endParaRPr>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474231" y="7358579"/>
            <a:ext cx="960053" cy="1892578"/>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14054" y="5506523"/>
            <a:ext cx="1861755" cy="1861755"/>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98748" y="7373041"/>
            <a:ext cx="1473626" cy="1880497"/>
          </a:xfrm>
          <a:prstGeom prst="rect">
            <a:avLst/>
          </a:prstGeom>
        </p:spPr>
      </p:pic>
      <p:sp>
        <p:nvSpPr>
          <p:cNvPr id="7" name="AutoShape 7"/>
          <p:cNvSpPr/>
          <p:nvPr/>
        </p:nvSpPr>
        <p:spPr>
          <a:xfrm>
            <a:off x="-1" y="9230033"/>
            <a:ext cx="12002697" cy="18742"/>
          </a:xfrm>
          <a:prstGeom prst="line">
            <a:avLst/>
          </a:prstGeom>
          <a:ln w="9525" cap="rnd">
            <a:solidFill>
              <a:srgbClr val="000000"/>
            </a:solidFill>
            <a:prstDash val="solid"/>
            <a:headEnd type="none" w="sm" len="sm"/>
            <a:tailEnd type="none" w="sm" len="sm"/>
          </a:ln>
        </p:spPr>
        <p:txBody>
          <a:bodyPr/>
          <a:lstStyle/>
          <a:p>
            <a:endParaRPr lang="en-GB">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66612" y="5492389"/>
            <a:ext cx="1585354" cy="3742252"/>
          </a:xfrm>
          <a:prstGeom prst="rect">
            <a:avLst/>
          </a:prstGeom>
        </p:spPr>
      </p:pic>
      <p:pic>
        <p:nvPicPr>
          <p:cNvPr id="9" name="Picture 9"/>
          <p:cNvPicPr>
            <a:picLocks noChangeAspect="1"/>
          </p:cNvPicPr>
          <p:nvPr/>
        </p:nvPicPr>
        <p:blipFill>
          <a:blip r:embed="rId11"/>
          <a:srcRect/>
          <a:stretch>
            <a:fillRect/>
          </a:stretch>
        </p:blipFill>
        <p:spPr>
          <a:xfrm>
            <a:off x="614543" y="662031"/>
            <a:ext cx="2592996" cy="1038138"/>
          </a:xfrm>
          <a:prstGeom prst="rect">
            <a:avLst/>
          </a:prstGeom>
        </p:spPr>
      </p:pic>
      <p:sp>
        <p:nvSpPr>
          <p:cNvPr id="10" name="TextBox 10"/>
          <p:cNvSpPr txBox="1"/>
          <p:nvPr/>
        </p:nvSpPr>
        <p:spPr>
          <a:xfrm>
            <a:off x="1450011" y="2462319"/>
            <a:ext cx="14885204" cy="2215991"/>
          </a:xfrm>
          <a:prstGeom prst="rect">
            <a:avLst/>
          </a:prstGeom>
        </p:spPr>
        <p:txBody>
          <a:bodyPr wrap="square" lIns="0" tIns="0" rIns="0" bIns="0" rtlCol="0" anchor="t">
            <a:spAutoFit/>
          </a:bodyPr>
          <a:lstStyle/>
          <a:p>
            <a:pPr algn="ctr" fontAlgn="base"/>
            <a:r>
              <a:rPr lang="lt-LT" sz="4800">
                <a:solidFill>
                  <a:srgbClr val="2F7341"/>
                </a:solidFill>
                <a:latin typeface="Times New Roman" panose="02020603050405020304" pitchFamily="18" charset="0"/>
                <a:cs typeface="Times New Roman" panose="02020603050405020304" pitchFamily="18" charset="0"/>
              </a:rPr>
              <a:t>Kiekvieną dieną pati gamta mums primena, </a:t>
            </a:r>
          </a:p>
          <a:p>
            <a:pPr algn="ctr" fontAlgn="base"/>
            <a:r>
              <a:rPr lang="lt-LT" sz="4800">
                <a:solidFill>
                  <a:srgbClr val="2F7341"/>
                </a:solidFill>
                <a:latin typeface="Times New Roman" panose="02020603050405020304" pitchFamily="18" charset="0"/>
                <a:cs typeface="Times New Roman" panose="02020603050405020304" pitchFamily="18" charset="0"/>
              </a:rPr>
              <a:t>kiek nedaug, kokių mažų dalykų jai reikia. </a:t>
            </a:r>
          </a:p>
          <a:p>
            <a:pPr algn="ctr" fontAlgn="base"/>
            <a:r>
              <a:rPr lang="lt-LT" sz="4800">
                <a:solidFill>
                  <a:srgbClr val="2F7341"/>
                </a:solidFill>
                <a:latin typeface="Times New Roman" panose="02020603050405020304" pitchFamily="18" charset="0"/>
                <a:cs typeface="Times New Roman" panose="02020603050405020304" pitchFamily="18" charset="0"/>
              </a:rPr>
              <a:t>(Ciceronas Markas </a:t>
            </a:r>
            <a:r>
              <a:rPr lang="en-US" sz="4800" noProof="0">
                <a:solidFill>
                  <a:srgbClr val="2F7341"/>
                </a:solidFill>
                <a:latin typeface="Times New Roman" panose="02020603050405020304" pitchFamily="18" charset="0"/>
                <a:cs typeface="Times New Roman" panose="02020603050405020304" pitchFamily="18" charset="0"/>
              </a:rPr>
              <a:t>Tullius</a:t>
            </a:r>
            <a:r>
              <a:rPr lang="lt-LT" sz="4800">
                <a:solidFill>
                  <a:srgbClr val="2F7341"/>
                </a:solidFill>
                <a:latin typeface="Times New Roman" panose="02020603050405020304" pitchFamily="18" charset="0"/>
                <a:cs typeface="Times New Roman" panose="02020603050405020304" pitchFamily="18" charset="0"/>
              </a:rPr>
              <a:t>)</a:t>
            </a:r>
          </a:p>
        </p:txBody>
      </p:sp>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26548" y="5506523"/>
            <a:ext cx="498359" cy="5071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626548" y="6204140"/>
            <a:ext cx="507117" cy="507117"/>
          </a:xfrm>
          <a:prstGeom prst="rect">
            <a:avLst/>
          </a:prstGeom>
        </p:spPr>
      </p:pic>
      <p:sp>
        <p:nvSpPr>
          <p:cNvPr id="13" name="TextBox 13"/>
          <p:cNvSpPr txBox="1"/>
          <p:nvPr/>
        </p:nvSpPr>
        <p:spPr>
          <a:xfrm>
            <a:off x="12332332" y="5608690"/>
            <a:ext cx="4676212" cy="331470"/>
          </a:xfrm>
          <a:prstGeom prst="rect">
            <a:avLst/>
          </a:prstGeom>
        </p:spPr>
        <p:txBody>
          <a:bodyPr lIns="0" tIns="0" rIns="0" bIns="0" rtlCol="0" anchor="t">
            <a:spAutoFit/>
          </a:bodyPr>
          <a:lstStyle/>
          <a:p>
            <a:pPr>
              <a:lnSpc>
                <a:spcPts val="2520"/>
              </a:lnSpc>
            </a:pPr>
            <a:r>
              <a:rPr lang="en-US" sz="2400">
                <a:solidFill>
                  <a:srgbClr val="040404"/>
                </a:solidFill>
                <a:latin typeface="Times New Roman" panose="02020603050405020304" pitchFamily="18" charset="0"/>
                <a:cs typeface="Times New Roman" panose="02020603050405020304" pitchFamily="18" charset="0"/>
              </a:rPr>
              <a:t>www.gamta.lt</a:t>
            </a:r>
          </a:p>
        </p:txBody>
      </p:sp>
      <p:sp>
        <p:nvSpPr>
          <p:cNvPr id="14" name="TextBox 14"/>
          <p:cNvSpPr txBox="1"/>
          <p:nvPr/>
        </p:nvSpPr>
        <p:spPr>
          <a:xfrm>
            <a:off x="12332332" y="6229554"/>
            <a:ext cx="3838300" cy="389530"/>
          </a:xfrm>
          <a:prstGeom prst="rect">
            <a:avLst/>
          </a:prstGeom>
        </p:spPr>
        <p:txBody>
          <a:bodyPr lIns="0" tIns="0" rIns="0" bIns="0" rtlCol="0" anchor="t">
            <a:spAutoFit/>
          </a:bodyPr>
          <a:lstStyle/>
          <a:p>
            <a:pPr>
              <a:lnSpc>
                <a:spcPts val="3336"/>
              </a:lnSpc>
              <a:spcBef>
                <a:spcPct val="0"/>
              </a:spcBef>
            </a:pPr>
            <a:r>
              <a:rPr lang="en-US" sz="2400">
                <a:solidFill>
                  <a:srgbClr val="040404"/>
                </a:solidFill>
                <a:latin typeface="Times New Roman" panose="02020603050405020304" pitchFamily="18" charset="0"/>
                <a:cs typeface="Times New Roman" panose="02020603050405020304" pitchFamily="18" charset="0"/>
              </a:rPr>
              <a:t>+370 682 92653</a:t>
            </a:r>
          </a:p>
        </p:txBody>
      </p:sp>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626548" y="6973195"/>
            <a:ext cx="507117" cy="507117"/>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626548" y="7742249"/>
            <a:ext cx="507117" cy="507117"/>
          </a:xfrm>
          <a:prstGeom prst="rect">
            <a:avLst/>
          </a:prstGeom>
        </p:spPr>
      </p:pic>
      <p:sp>
        <p:nvSpPr>
          <p:cNvPr id="17" name="TextBox 17"/>
          <p:cNvSpPr txBox="1"/>
          <p:nvPr/>
        </p:nvSpPr>
        <p:spPr>
          <a:xfrm>
            <a:off x="12333690" y="6968836"/>
            <a:ext cx="4925610" cy="389530"/>
          </a:xfrm>
          <a:prstGeom prst="rect">
            <a:avLst/>
          </a:prstGeom>
        </p:spPr>
        <p:txBody>
          <a:bodyPr lIns="0" tIns="0" rIns="0" bIns="0" rtlCol="0" anchor="t">
            <a:spAutoFit/>
          </a:bodyPr>
          <a:lstStyle/>
          <a:p>
            <a:pPr>
              <a:lnSpc>
                <a:spcPts val="3336"/>
              </a:lnSpc>
              <a:spcBef>
                <a:spcPct val="0"/>
              </a:spcBef>
            </a:pPr>
            <a:r>
              <a:rPr lang="en-US" sz="2400" dirty="0">
                <a:solidFill>
                  <a:srgbClr val="040404"/>
                </a:solidFill>
                <a:latin typeface="Times New Roman" panose="02020603050405020304" pitchFamily="18" charset="0"/>
                <a:cs typeface="Times New Roman" panose="02020603050405020304" pitchFamily="18" charset="0"/>
              </a:rPr>
              <a:t>aaa@gamta.lt</a:t>
            </a:r>
          </a:p>
        </p:txBody>
      </p:sp>
      <p:sp>
        <p:nvSpPr>
          <p:cNvPr id="18" name="TextBox 18"/>
          <p:cNvSpPr txBox="1"/>
          <p:nvPr/>
        </p:nvSpPr>
        <p:spPr>
          <a:xfrm>
            <a:off x="12333690" y="7767663"/>
            <a:ext cx="4925610" cy="389530"/>
          </a:xfrm>
          <a:prstGeom prst="rect">
            <a:avLst/>
          </a:prstGeom>
        </p:spPr>
        <p:txBody>
          <a:bodyPr lIns="0" tIns="0" rIns="0" bIns="0" rtlCol="0" anchor="t">
            <a:spAutoFit/>
          </a:bodyPr>
          <a:lstStyle/>
          <a:p>
            <a:pPr>
              <a:lnSpc>
                <a:spcPts val="3336"/>
              </a:lnSpc>
              <a:spcBef>
                <a:spcPct val="0"/>
              </a:spcBef>
            </a:pPr>
            <a:r>
              <a:rPr lang="en-US" sz="2400">
                <a:solidFill>
                  <a:srgbClr val="040404"/>
                </a:solidFill>
                <a:latin typeface="Times New Roman" panose="02020603050405020304" pitchFamily="18" charset="0"/>
                <a:cs typeface="Times New Roman" panose="02020603050405020304" pitchFamily="18" charset="0"/>
              </a:rPr>
              <a:t>Juozapavičiaus g. 9, Vilnius</a:t>
            </a:r>
          </a:p>
        </p:txBody>
      </p:sp>
      <p:sp>
        <p:nvSpPr>
          <p:cNvPr id="21" name="Poraštės vietos rezervavimo ženklas 29">
            <a:extLst>
              <a:ext uri="{FF2B5EF4-FFF2-40B4-BE49-F238E27FC236}">
                <a16:creationId xmlns:a16="http://schemas.microsoft.com/office/drawing/2014/main" id="{40D7A22C-CBDA-2D21-F825-8F53D173BE34}"/>
              </a:ext>
            </a:extLst>
          </p:cNvPr>
          <p:cNvSpPr txBox="1">
            <a:spLocks/>
          </p:cNvSpPr>
          <p:nvPr/>
        </p:nvSpPr>
        <p:spPr>
          <a:xfrm>
            <a:off x="9562454" y="9608446"/>
            <a:ext cx="7982877" cy="34638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lt-LT" sz="1800"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endParaRPr lang="en-US" sz="1800" dirty="0">
              <a:latin typeface="Times New Roman" panose="02020603050405020304" pitchFamily="18" charset="0"/>
              <a:cs typeface="Times New Roman" panose="02020603050405020304" pitchFamily="18" charset="0"/>
            </a:endParaRPr>
          </a:p>
        </p:txBody>
      </p:sp>
      <p:sp>
        <p:nvSpPr>
          <p:cNvPr id="22" name="Datos vietos rezervavimo ženklas 28">
            <a:extLst>
              <a:ext uri="{FF2B5EF4-FFF2-40B4-BE49-F238E27FC236}">
                <a16:creationId xmlns:a16="http://schemas.microsoft.com/office/drawing/2014/main" id="{68B2ABEF-4AC8-0A45-0E22-B14E3D1D769D}"/>
              </a:ext>
            </a:extLst>
          </p:cNvPr>
          <p:cNvSpPr txBox="1">
            <a:spLocks/>
          </p:cNvSpPr>
          <p:nvPr/>
        </p:nvSpPr>
        <p:spPr>
          <a:xfrm>
            <a:off x="614543" y="9622083"/>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lt-LT" sz="1800" dirty="0">
                <a:latin typeface="Times New Roman" panose="02020603050405020304" pitchFamily="18" charset="0"/>
                <a:cs typeface="Times New Roman" panose="02020603050405020304" pitchFamily="18" charset="0"/>
              </a:rPr>
              <a:t>2025-11-25</a:t>
            </a:r>
            <a:endParaRPr lang="en-US" sz="1800" dirty="0">
              <a:latin typeface="Times New Roman" panose="02020603050405020304" pitchFamily="18" charset="0"/>
              <a:cs typeface="Times New Roman" panose="02020603050405020304" pitchFamily="18" charset="0"/>
            </a:endParaRPr>
          </a:p>
        </p:txBody>
      </p:sp>
      <p:pic>
        <p:nvPicPr>
          <p:cNvPr id="20" name="Picture 6">
            <a:extLst>
              <a:ext uri="{FF2B5EF4-FFF2-40B4-BE49-F238E27FC236}">
                <a16:creationId xmlns:a16="http://schemas.microsoft.com/office/drawing/2014/main" id="{993C3D59-4DB8-486D-47B3-61036B87F6D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634309" y="7858063"/>
            <a:ext cx="1880497" cy="1330024"/>
          </a:xfrm>
          <a:prstGeom prst="rect">
            <a:avLst/>
          </a:prstGeom>
        </p:spPr>
      </p:pic>
    </p:spTree>
    <p:extLst>
      <p:ext uri="{BB962C8B-B14F-4D97-AF65-F5344CB8AC3E}">
        <p14:creationId xmlns:p14="http://schemas.microsoft.com/office/powerpoint/2010/main" val="141042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488FF-0E32-49EF-30D1-ACD4EAEC4C8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13BF27B-204D-75E3-24F7-4789550ABA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22497" y="7368277"/>
            <a:ext cx="3828029" cy="1875734"/>
          </a:xfrm>
          <a:prstGeom prst="rect">
            <a:avLst/>
          </a:prstGeom>
        </p:spPr>
      </p:pic>
      <p:pic>
        <p:nvPicPr>
          <p:cNvPr id="3" name="Picture 3">
            <a:extLst>
              <a:ext uri="{FF2B5EF4-FFF2-40B4-BE49-F238E27FC236}">
                <a16:creationId xmlns:a16="http://schemas.microsoft.com/office/drawing/2014/main" id="{3851E466-5AA1-00D2-A6F9-A82445A3D1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5492543"/>
            <a:ext cx="1761861" cy="3770519"/>
          </a:xfrm>
          <a:prstGeom prst="rect">
            <a:avLst/>
          </a:prstGeom>
        </p:spPr>
      </p:pic>
      <p:grpSp>
        <p:nvGrpSpPr>
          <p:cNvPr id="4" name="Group 4">
            <a:extLst>
              <a:ext uri="{FF2B5EF4-FFF2-40B4-BE49-F238E27FC236}">
                <a16:creationId xmlns:a16="http://schemas.microsoft.com/office/drawing/2014/main" id="{A6E1C4A4-8639-6DA8-9B4C-2CE12DDDF8DB}"/>
              </a:ext>
            </a:extLst>
          </p:cNvPr>
          <p:cNvGrpSpPr/>
          <p:nvPr/>
        </p:nvGrpSpPr>
        <p:grpSpPr>
          <a:xfrm>
            <a:off x="1761859" y="7368278"/>
            <a:ext cx="1880497" cy="1880497"/>
            <a:chOff x="0" y="0"/>
            <a:chExt cx="1913890" cy="1913890"/>
          </a:xfrm>
        </p:grpSpPr>
        <p:sp>
          <p:nvSpPr>
            <p:cNvPr id="5" name="Freeform 5">
              <a:extLst>
                <a:ext uri="{FF2B5EF4-FFF2-40B4-BE49-F238E27FC236}">
                  <a16:creationId xmlns:a16="http://schemas.microsoft.com/office/drawing/2014/main" id="{CC3B25BC-0934-A61D-C795-8B0BBE041B81}"/>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0FCFA63B-CE1E-DF62-4075-ACEB0D056C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61860" y="6109456"/>
            <a:ext cx="1880497" cy="1330024"/>
          </a:xfrm>
          <a:prstGeom prst="rect">
            <a:avLst/>
          </a:prstGeom>
        </p:spPr>
      </p:pic>
      <p:pic>
        <p:nvPicPr>
          <p:cNvPr id="7" name="Picture 7">
            <a:extLst>
              <a:ext uri="{FF2B5EF4-FFF2-40B4-BE49-F238E27FC236}">
                <a16:creationId xmlns:a16="http://schemas.microsoft.com/office/drawing/2014/main" id="{C429BABF-2035-7BA7-E9CB-50C88EF216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15972" y="7393511"/>
            <a:ext cx="1757410" cy="1880497"/>
          </a:xfrm>
          <a:prstGeom prst="rect">
            <a:avLst/>
          </a:prstGeom>
        </p:spPr>
      </p:pic>
      <p:sp>
        <p:nvSpPr>
          <p:cNvPr id="8" name="AutoShape 8">
            <a:extLst>
              <a:ext uri="{FF2B5EF4-FFF2-40B4-BE49-F238E27FC236}">
                <a16:creationId xmlns:a16="http://schemas.microsoft.com/office/drawing/2014/main" id="{0D7D5C5D-A552-C56F-A316-3FEC8062A888}"/>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956D1543-2625-6952-B08B-536A1270146E}"/>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21B42472-E9D2-43BE-F28D-5099A34A012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F44A52B3-2C95-9E15-ACF9-C352885C62B8}"/>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D945F97C-D337-2E24-5142-21F8E6F2FD5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908925" y="423364"/>
            <a:ext cx="2147613" cy="2248809"/>
          </a:xfrm>
          <a:prstGeom prst="rect">
            <a:avLst/>
          </a:prstGeom>
        </p:spPr>
      </p:pic>
      <p:pic>
        <p:nvPicPr>
          <p:cNvPr id="17" name="Paveikslėlis 16">
            <a:extLst>
              <a:ext uri="{FF2B5EF4-FFF2-40B4-BE49-F238E27FC236}">
                <a16:creationId xmlns:a16="http://schemas.microsoft.com/office/drawing/2014/main" id="{3A8688CC-BA73-FBB8-4D92-67348C517F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81518" y="2832755"/>
            <a:ext cx="13183850" cy="209940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sp>
        <p:nvSpPr>
          <p:cNvPr id="26" name="TextBox 25">
            <a:extLst>
              <a:ext uri="{FF2B5EF4-FFF2-40B4-BE49-F238E27FC236}">
                <a16:creationId xmlns:a16="http://schemas.microsoft.com/office/drawing/2014/main" id="{587C4810-1921-D64A-79C6-BD6406ABDD65}"/>
              </a:ext>
            </a:extLst>
          </p:cNvPr>
          <p:cNvSpPr txBox="1"/>
          <p:nvPr/>
        </p:nvSpPr>
        <p:spPr>
          <a:xfrm>
            <a:off x="6541401" y="5891809"/>
            <a:ext cx="8048147" cy="830997"/>
          </a:xfrm>
          <a:prstGeom prst="rect">
            <a:avLst/>
          </a:prstGeom>
          <a:solidFill>
            <a:schemeClr val="accent2">
              <a:lumMod val="20000"/>
              <a:lumOff val="80000"/>
            </a:schemeClr>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lt-LT" sz="2400" dirty="0">
                <a:solidFill>
                  <a:srgbClr val="C00000"/>
                </a:solidFill>
                <a:latin typeface="Times New Roman" panose="02020603050405020304" pitchFamily="18" charset="0"/>
                <a:cs typeface="Times New Roman" panose="02020603050405020304" pitchFamily="18" charset="0"/>
              </a:rPr>
              <a:t>3 punkte pateikta informacija yra nepakankama, neišsami, prieštaraujanti paraiškos informacijai.</a:t>
            </a:r>
          </a:p>
        </p:txBody>
      </p:sp>
      <p:sp>
        <p:nvSpPr>
          <p:cNvPr id="10" name="TextBox 9">
            <a:extLst>
              <a:ext uri="{FF2B5EF4-FFF2-40B4-BE49-F238E27FC236}">
                <a16:creationId xmlns:a16="http://schemas.microsoft.com/office/drawing/2014/main" id="{41D8DA86-30C4-CA43-D896-035DDC64F01F}"/>
              </a:ext>
            </a:extLst>
          </p:cNvPr>
          <p:cNvSpPr txBox="1"/>
          <p:nvPr/>
        </p:nvSpPr>
        <p:spPr>
          <a:xfrm>
            <a:off x="6541401" y="1368832"/>
            <a:ext cx="5205198" cy="830997"/>
          </a:xfrm>
          <a:prstGeom prst="rect">
            <a:avLst/>
          </a:prstGeom>
          <a:noFill/>
        </p:spPr>
        <p:txBody>
          <a:bodyPr wrap="square">
            <a:spAutoFit/>
          </a:bodyPr>
          <a:lstStyle/>
          <a:p>
            <a:r>
              <a:rPr lang="lt-LT" sz="2400" b="1" dirty="0">
                <a:latin typeface="Times New Roman" panose="02020603050405020304" pitchFamily="18" charset="0"/>
                <a:cs typeface="Times New Roman" panose="02020603050405020304" pitchFamily="18" charset="0"/>
              </a:rPr>
              <a:t>I SKYRIUS BENDROJI DALIS</a:t>
            </a:r>
          </a:p>
          <a:p>
            <a:endParaRPr lang="en-US" sz="2400" dirty="0"/>
          </a:p>
        </p:txBody>
      </p:sp>
      <p:pic>
        <p:nvPicPr>
          <p:cNvPr id="19" name="Paveikslėlis 18" descr="Paveikslėlis, kuriame yra simbolis, logotipas, apskritimas, Grafika&#10;&#10;Dirbtinio intelekto sugeneruotas turinys gali būti neteisingas.">
            <a:extLst>
              <a:ext uri="{FF2B5EF4-FFF2-40B4-BE49-F238E27FC236}">
                <a16:creationId xmlns:a16="http://schemas.microsoft.com/office/drawing/2014/main" id="{3C72B373-DB13-48A7-E490-E88C63A7F0F0}"/>
              </a:ext>
            </a:extLst>
          </p:cNvPr>
          <p:cNvPicPr>
            <a:picLocks noChangeAspect="1"/>
          </p:cNvPicPr>
          <p:nvPr/>
        </p:nvPicPr>
        <p:blipFill>
          <a:blip r:embed="rId15">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178743" y="7779144"/>
            <a:ext cx="1589783" cy="1589783"/>
          </a:xfrm>
          <a:prstGeom prst="rect">
            <a:avLst/>
          </a:prstGeom>
        </p:spPr>
      </p:pic>
    </p:spTree>
    <p:extLst>
      <p:ext uri="{BB962C8B-B14F-4D97-AF65-F5344CB8AC3E}">
        <p14:creationId xmlns:p14="http://schemas.microsoft.com/office/powerpoint/2010/main" val="2246932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FE19A-5AEA-D23D-9B66-CBC8C40013E8}"/>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59855B2-5839-5B51-7048-626EAF67B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63477" y="7382959"/>
            <a:ext cx="3828029" cy="1875734"/>
          </a:xfrm>
          <a:prstGeom prst="rect">
            <a:avLst/>
          </a:prstGeom>
        </p:spPr>
      </p:pic>
      <p:pic>
        <p:nvPicPr>
          <p:cNvPr id="3" name="Picture 3">
            <a:extLst>
              <a:ext uri="{FF2B5EF4-FFF2-40B4-BE49-F238E27FC236}">
                <a16:creationId xmlns:a16="http://schemas.microsoft.com/office/drawing/2014/main" id="{3EAF90AE-B2E3-DDD5-D946-47075360C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 y="5513160"/>
            <a:ext cx="1761861" cy="3770519"/>
          </a:xfrm>
          <a:prstGeom prst="rect">
            <a:avLst/>
          </a:prstGeom>
        </p:spPr>
      </p:pic>
      <p:grpSp>
        <p:nvGrpSpPr>
          <p:cNvPr id="4" name="Group 4">
            <a:extLst>
              <a:ext uri="{FF2B5EF4-FFF2-40B4-BE49-F238E27FC236}">
                <a16:creationId xmlns:a16="http://schemas.microsoft.com/office/drawing/2014/main" id="{37B9877C-9BE0-8F26-DC64-AC6FAD616156}"/>
              </a:ext>
            </a:extLst>
          </p:cNvPr>
          <p:cNvGrpSpPr/>
          <p:nvPr/>
        </p:nvGrpSpPr>
        <p:grpSpPr>
          <a:xfrm>
            <a:off x="1640701" y="7388112"/>
            <a:ext cx="1880497" cy="1880497"/>
            <a:chOff x="0" y="0"/>
            <a:chExt cx="1913890" cy="1913890"/>
          </a:xfrm>
        </p:grpSpPr>
        <p:sp>
          <p:nvSpPr>
            <p:cNvPr id="5" name="Freeform 5">
              <a:extLst>
                <a:ext uri="{FF2B5EF4-FFF2-40B4-BE49-F238E27FC236}">
                  <a16:creationId xmlns:a16="http://schemas.microsoft.com/office/drawing/2014/main" id="{BEF37ABA-A9F7-2A50-6588-61B8F77C8302}"/>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00069235-7F60-9F0A-8F11-955A47B83E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4462" y="6068395"/>
            <a:ext cx="1880497" cy="1330024"/>
          </a:xfrm>
          <a:prstGeom prst="rect">
            <a:avLst/>
          </a:prstGeom>
        </p:spPr>
      </p:pic>
      <p:pic>
        <p:nvPicPr>
          <p:cNvPr id="7" name="Picture 7">
            <a:extLst>
              <a:ext uri="{FF2B5EF4-FFF2-40B4-BE49-F238E27FC236}">
                <a16:creationId xmlns:a16="http://schemas.microsoft.com/office/drawing/2014/main" id="{C105BF22-FB64-F290-5398-D976BBD452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6005" y="7373040"/>
            <a:ext cx="1757410" cy="1880497"/>
          </a:xfrm>
          <a:prstGeom prst="rect">
            <a:avLst/>
          </a:prstGeom>
        </p:spPr>
      </p:pic>
      <p:sp>
        <p:nvSpPr>
          <p:cNvPr id="8" name="AutoShape 8">
            <a:extLst>
              <a:ext uri="{FF2B5EF4-FFF2-40B4-BE49-F238E27FC236}">
                <a16:creationId xmlns:a16="http://schemas.microsoft.com/office/drawing/2014/main" id="{E7CEFF41-755D-BDD7-1A17-1A228DB5C037}"/>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80EBFD7A-9E3D-D67B-2043-77A151C3486D}"/>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A77847FF-7E4F-BC6D-0F76-9198E8C48935}"/>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C7E0A83-C855-4445-5E14-9E0A9BE49997}"/>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CE12902E-8CFE-563F-2AB6-CFF884B30E3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07383" y="289880"/>
            <a:ext cx="2147613" cy="2248809"/>
          </a:xfrm>
          <a:prstGeom prst="rect">
            <a:avLst/>
          </a:prstGeom>
        </p:spPr>
      </p:pic>
      <p:sp>
        <p:nvSpPr>
          <p:cNvPr id="26" name="TextBox 25">
            <a:extLst>
              <a:ext uri="{FF2B5EF4-FFF2-40B4-BE49-F238E27FC236}">
                <a16:creationId xmlns:a16="http://schemas.microsoft.com/office/drawing/2014/main" id="{3A14235C-5F86-6240-0FD8-06FF95DC426E}"/>
              </a:ext>
            </a:extLst>
          </p:cNvPr>
          <p:cNvSpPr txBox="1"/>
          <p:nvPr/>
        </p:nvSpPr>
        <p:spPr>
          <a:xfrm>
            <a:off x="7197574" y="7112064"/>
            <a:ext cx="8073017" cy="1200329"/>
          </a:xfrm>
          <a:prstGeom prst="rect">
            <a:avLst/>
          </a:prstGeom>
          <a:solidFill>
            <a:schemeClr val="accent2">
              <a:lumMod val="20000"/>
              <a:lumOff val="8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lt-LT" sz="2400" dirty="0">
                <a:solidFill>
                  <a:srgbClr val="C00000"/>
                </a:solidFill>
                <a:latin typeface="Times New Roman" panose="02020603050405020304" pitchFamily="18" charset="0"/>
                <a:cs typeface="Times New Roman" panose="02020603050405020304" pitchFamily="18" charset="0"/>
              </a:rPr>
              <a:t>4 punkte nepridedama nurodyta schema, arba joje pažymėti ne visi taršos šaltiniai, nepateikiamos taršos šaltinių koordinatės arba jos nesutampa su nurodytomis paraiškoje.</a:t>
            </a:r>
          </a:p>
        </p:txBody>
      </p:sp>
      <p:pic>
        <p:nvPicPr>
          <p:cNvPr id="12" name="Paveikslėlis 11" descr="Paveikslėlis, kuriame yra tekstas, ekrano kopija, Šriftas, dokumentas">
            <a:extLst>
              <a:ext uri="{FF2B5EF4-FFF2-40B4-BE49-F238E27FC236}">
                <a16:creationId xmlns:a16="http://schemas.microsoft.com/office/drawing/2014/main" id="{CFBCEF32-09CB-A693-DB6C-AB613E0F35B5}"/>
              </a:ext>
            </a:extLst>
          </p:cNvPr>
          <p:cNvPicPr>
            <a:picLocks noChangeAspect="1"/>
          </p:cNvPicPr>
          <p:nvPr/>
        </p:nvPicPr>
        <p:blipFill>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5871" b="95108" l="2111" r="93666">
                        <a14:foregroundMark x1="1689" y1="4892" x2="90625" y2="5871"/>
                        <a14:foregroundMark x1="90625" y1="5871" x2="92399" y2="5871"/>
                        <a14:foregroundMark x1="2111" y1="10959" x2="7686" y2="10372"/>
                        <a14:foregroundMark x1="7686" y1="10372" x2="54983" y2="10372"/>
                        <a14:foregroundMark x1="54983" y1="10372" x2="72128" y2="9980"/>
                        <a14:foregroundMark x1="72128" y1="9980" x2="75676" y2="10959"/>
                        <a14:foregroundMark x1="2196" y1="20548" x2="2703" y2="51272"/>
                        <a14:foregroundMark x1="2703" y1="51272" x2="1605" y2="63796"/>
                        <a14:foregroundMark x1="1605" y1="63796" x2="3209" y2="88063"/>
                        <a14:foregroundMark x1="3209" y1="88063" x2="7010" y2="94325"/>
                        <a14:foregroundMark x1="7010" y1="94325" x2="31757" y2="90998"/>
                        <a14:foregroundMark x1="31757" y1="90998" x2="45101" y2="91781"/>
                        <a14:foregroundMark x1="45101" y1="91781" x2="50676" y2="77104"/>
                        <a14:foregroundMark x1="50676" y1="77104" x2="70608" y2="77299"/>
                        <a14:foregroundMark x1="70608" y1="77299" x2="75929" y2="72994"/>
                        <a14:foregroundMark x1="75929" y1="72994" x2="87247" y2="73777"/>
                        <a14:foregroundMark x1="87247" y1="73777" x2="94088" y2="65362"/>
                        <a14:foregroundMark x1="94088" y1="65362" x2="93666" y2="18395"/>
                        <a14:foregroundMark x1="93666" y1="18395" x2="85135" y2="10568"/>
                        <a14:foregroundMark x1="85135" y1="10568" x2="77365" y2="10372"/>
                        <a14:foregroundMark x1="77365" y1="10372" x2="74662" y2="12524"/>
                        <a14:foregroundMark x1="3716" y1="12524" x2="1436" y2="41487"/>
                        <a14:foregroundMark x1="1436" y1="41487" x2="3547" y2="85323"/>
                        <a14:foregroundMark x1="3547" y1="85323" x2="6588" y2="95499"/>
                        <a14:foregroundMark x1="6588" y1="95499" x2="7179" y2="94716"/>
                        <a14:foregroundMark x1="3716" y1="15656" x2="2534" y2="44814"/>
                        <a14:foregroundMark x1="2534" y1="44814" x2="5828" y2="61057"/>
                        <a14:foregroundMark x1="5828" y1="61057" x2="40541" y2="44618"/>
                        <a14:foregroundMark x1="40541" y1="44618" x2="30574" y2="24462"/>
                        <a14:foregroundMark x1="30574" y1="24462" x2="17314" y2="33464"/>
                        <a14:foregroundMark x1="2703" y1="46184" x2="2872" y2="59295"/>
                        <a14:foregroundMark x1="2872" y1="59295" x2="2111" y2="56947"/>
                      </a14:backgroundRemoval>
                    </a14:imgEffect>
                  </a14:imgLayer>
                </a14:imgProps>
              </a:ext>
              <a:ext uri="{28A0092B-C50C-407E-A947-70E740481C1C}">
                <a14:useLocalDpi xmlns:a14="http://schemas.microsoft.com/office/drawing/2010/main" val="0"/>
              </a:ext>
            </a:extLst>
          </a:blip>
          <a:stretch>
            <a:fillRect/>
          </a:stretch>
        </p:blipFill>
        <p:spPr>
          <a:xfrm>
            <a:off x="3521198" y="1535721"/>
            <a:ext cx="11749393" cy="492348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10" name="Paveikslėlis 9">
            <a:extLst>
              <a:ext uri="{FF2B5EF4-FFF2-40B4-BE49-F238E27FC236}">
                <a16:creationId xmlns:a16="http://schemas.microsoft.com/office/drawing/2014/main" id="{DF6372D7-19A6-6CBE-1128-F861EE115825}"/>
              </a:ext>
            </a:extLst>
          </p:cNvPr>
          <p:cNvPicPr>
            <a:picLocks noChangeAspect="1"/>
          </p:cNvPicPr>
          <p:nvPr/>
        </p:nvPicPr>
        <p:blipFill>
          <a:blip r:embed="rId16"/>
          <a:stretch>
            <a:fillRect/>
          </a:stretch>
        </p:blipFill>
        <p:spPr>
          <a:xfrm>
            <a:off x="6199283" y="555700"/>
            <a:ext cx="14320745" cy="786452"/>
          </a:xfrm>
          <a:prstGeom prst="rect">
            <a:avLst/>
          </a:prstGeom>
        </p:spPr>
      </p:pic>
      <mc:AlternateContent xmlns:mc="http://schemas.openxmlformats.org/markup-compatibility/2006" xmlns:p14="http://schemas.microsoft.com/office/powerpoint/2010/main">
        <mc:Choice Requires="p14">
          <p:contentPart p14:bwMode="auto" r:id="rId17">
            <p14:nvContentPartPr>
              <p14:cNvPr id="14" name="Rankraštį 13">
                <a:extLst>
                  <a:ext uri="{FF2B5EF4-FFF2-40B4-BE49-F238E27FC236}">
                    <a16:creationId xmlns:a16="http://schemas.microsoft.com/office/drawing/2014/main" id="{6E4C08B0-B4D2-A0C0-81C5-27414A0DF686}"/>
                  </a:ext>
                </a:extLst>
              </p14:cNvPr>
              <p14:cNvContentPartPr/>
              <p14:nvPr/>
            </p14:nvContentPartPr>
            <p14:xfrm>
              <a:off x="8782250" y="5945050"/>
              <a:ext cx="90720" cy="329400"/>
            </p14:xfrm>
          </p:contentPart>
        </mc:Choice>
        <mc:Fallback xmlns="">
          <p:pic>
            <p:nvPicPr>
              <p:cNvPr id="14" name="Rankraštį 13">
                <a:extLst>
                  <a:ext uri="{FF2B5EF4-FFF2-40B4-BE49-F238E27FC236}">
                    <a16:creationId xmlns:a16="http://schemas.microsoft.com/office/drawing/2014/main" id="{6E4C08B0-B4D2-A0C0-81C5-27414A0DF686}"/>
                  </a:ext>
                </a:extLst>
              </p:cNvPr>
              <p:cNvPicPr/>
              <p:nvPr/>
            </p:nvPicPr>
            <p:blipFill>
              <a:blip r:embed="rId18"/>
              <a:stretch>
                <a:fillRect/>
              </a:stretch>
            </p:blipFill>
            <p:spPr>
              <a:xfrm>
                <a:off x="8764250" y="5927050"/>
                <a:ext cx="126360" cy="365040"/>
              </a:xfrm>
              <a:prstGeom prst="rect">
                <a:avLst/>
              </a:prstGeom>
            </p:spPr>
          </p:pic>
        </mc:Fallback>
      </mc:AlternateContent>
      <p:grpSp>
        <p:nvGrpSpPr>
          <p:cNvPr id="43" name="Grupė 42">
            <a:extLst>
              <a:ext uri="{FF2B5EF4-FFF2-40B4-BE49-F238E27FC236}">
                <a16:creationId xmlns:a16="http://schemas.microsoft.com/office/drawing/2014/main" id="{AB01065F-8687-2702-5DD5-8C148645A82B}"/>
              </a:ext>
            </a:extLst>
          </p:cNvPr>
          <p:cNvGrpSpPr/>
          <p:nvPr/>
        </p:nvGrpSpPr>
        <p:grpSpPr>
          <a:xfrm>
            <a:off x="7606960" y="5345225"/>
            <a:ext cx="219960" cy="281160"/>
            <a:chOff x="7606960" y="5345225"/>
            <a:chExt cx="219960" cy="281160"/>
          </a:xfrm>
        </p:grpSpPr>
        <mc:AlternateContent xmlns:mc="http://schemas.openxmlformats.org/markup-compatibility/2006" xmlns:p14="http://schemas.microsoft.com/office/powerpoint/2010/main">
          <mc:Choice Requires="p14">
            <p:contentPart p14:bwMode="auto" r:id="rId19">
              <p14:nvContentPartPr>
                <p14:cNvPr id="37" name="Rankraštį 36">
                  <a:extLst>
                    <a:ext uri="{FF2B5EF4-FFF2-40B4-BE49-F238E27FC236}">
                      <a16:creationId xmlns:a16="http://schemas.microsoft.com/office/drawing/2014/main" id="{74A21B35-1EFD-FF5B-63E4-07EAF95A4526}"/>
                    </a:ext>
                  </a:extLst>
                </p14:cNvPr>
                <p14:cNvContentPartPr/>
                <p14:nvPr/>
              </p14:nvContentPartPr>
              <p14:xfrm>
                <a:off x="7606960" y="5345225"/>
                <a:ext cx="219960" cy="281160"/>
              </p14:xfrm>
            </p:contentPart>
          </mc:Choice>
          <mc:Fallback xmlns="">
            <p:pic>
              <p:nvPicPr>
                <p:cNvPr id="37" name="Rankraštį 36">
                  <a:extLst>
                    <a:ext uri="{FF2B5EF4-FFF2-40B4-BE49-F238E27FC236}">
                      <a16:creationId xmlns:a16="http://schemas.microsoft.com/office/drawing/2014/main" id="{74A21B35-1EFD-FF5B-63E4-07EAF95A4526}"/>
                    </a:ext>
                  </a:extLst>
                </p:cNvPr>
                <p:cNvPicPr/>
                <p:nvPr/>
              </p:nvPicPr>
              <p:blipFill>
                <a:blip r:embed="rId20"/>
                <a:stretch>
                  <a:fillRect/>
                </a:stretch>
              </p:blipFill>
              <p:spPr>
                <a:xfrm>
                  <a:off x="7589320" y="5327225"/>
                  <a:ext cx="25560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8" name="Rankraštį 37">
                  <a:extLst>
                    <a:ext uri="{FF2B5EF4-FFF2-40B4-BE49-F238E27FC236}">
                      <a16:creationId xmlns:a16="http://schemas.microsoft.com/office/drawing/2014/main" id="{A2541FFA-352B-F5E9-E345-AAD13EF1346A}"/>
                    </a:ext>
                  </a:extLst>
                </p14:cNvPr>
                <p14:cNvContentPartPr/>
                <p14:nvPr/>
              </p14:nvContentPartPr>
              <p14:xfrm>
                <a:off x="7715680" y="5484905"/>
                <a:ext cx="12600" cy="63720"/>
              </p14:xfrm>
            </p:contentPart>
          </mc:Choice>
          <mc:Fallback xmlns="">
            <p:pic>
              <p:nvPicPr>
                <p:cNvPr id="38" name="Rankraštį 37">
                  <a:extLst>
                    <a:ext uri="{FF2B5EF4-FFF2-40B4-BE49-F238E27FC236}">
                      <a16:creationId xmlns:a16="http://schemas.microsoft.com/office/drawing/2014/main" id="{A2541FFA-352B-F5E9-E345-AAD13EF1346A}"/>
                    </a:ext>
                  </a:extLst>
                </p:cNvPr>
                <p:cNvPicPr/>
                <p:nvPr/>
              </p:nvPicPr>
              <p:blipFill>
                <a:blip r:embed="rId22"/>
                <a:stretch>
                  <a:fillRect/>
                </a:stretch>
              </p:blipFill>
              <p:spPr>
                <a:xfrm>
                  <a:off x="7697680" y="5466905"/>
                  <a:ext cx="4824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2" name="Rankraštį 41">
                  <a:extLst>
                    <a:ext uri="{FF2B5EF4-FFF2-40B4-BE49-F238E27FC236}">
                      <a16:creationId xmlns:a16="http://schemas.microsoft.com/office/drawing/2014/main" id="{17251922-BADC-D480-0330-696D9E26AE1B}"/>
                    </a:ext>
                  </a:extLst>
                </p14:cNvPr>
                <p14:cNvContentPartPr/>
                <p14:nvPr/>
              </p14:nvContentPartPr>
              <p14:xfrm>
                <a:off x="7648360" y="5508665"/>
                <a:ext cx="55800" cy="360"/>
              </p14:xfrm>
            </p:contentPart>
          </mc:Choice>
          <mc:Fallback xmlns="">
            <p:pic>
              <p:nvPicPr>
                <p:cNvPr id="42" name="Rankraštį 41">
                  <a:extLst>
                    <a:ext uri="{FF2B5EF4-FFF2-40B4-BE49-F238E27FC236}">
                      <a16:creationId xmlns:a16="http://schemas.microsoft.com/office/drawing/2014/main" id="{17251922-BADC-D480-0330-696D9E26AE1B}"/>
                    </a:ext>
                  </a:extLst>
                </p:cNvPr>
                <p:cNvPicPr/>
                <p:nvPr/>
              </p:nvPicPr>
              <p:blipFill>
                <a:blip r:embed="rId24"/>
                <a:stretch>
                  <a:fillRect/>
                </a:stretch>
              </p:blipFill>
              <p:spPr>
                <a:xfrm>
                  <a:off x="7630360" y="5490665"/>
                  <a:ext cx="9144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44" name="Rankraštį 43">
                <a:extLst>
                  <a:ext uri="{FF2B5EF4-FFF2-40B4-BE49-F238E27FC236}">
                    <a16:creationId xmlns:a16="http://schemas.microsoft.com/office/drawing/2014/main" id="{7E611920-2543-4585-93C3-D90D4E5F61FF}"/>
                  </a:ext>
                </a:extLst>
              </p14:cNvPr>
              <p14:cNvContentPartPr/>
              <p14:nvPr/>
            </p14:nvContentPartPr>
            <p14:xfrm>
              <a:off x="7617760" y="5671025"/>
              <a:ext cx="209520" cy="187920"/>
            </p14:xfrm>
          </p:contentPart>
        </mc:Choice>
        <mc:Fallback xmlns="">
          <p:pic>
            <p:nvPicPr>
              <p:cNvPr id="44" name="Rankraštį 43">
                <a:extLst>
                  <a:ext uri="{FF2B5EF4-FFF2-40B4-BE49-F238E27FC236}">
                    <a16:creationId xmlns:a16="http://schemas.microsoft.com/office/drawing/2014/main" id="{7E611920-2543-4585-93C3-D90D4E5F61FF}"/>
                  </a:ext>
                </a:extLst>
              </p:cNvPr>
              <p:cNvPicPr/>
              <p:nvPr/>
            </p:nvPicPr>
            <p:blipFill>
              <a:blip r:embed="rId26"/>
              <a:stretch>
                <a:fillRect/>
              </a:stretch>
            </p:blipFill>
            <p:spPr>
              <a:xfrm>
                <a:off x="7599760" y="5653385"/>
                <a:ext cx="245160" cy="223560"/>
              </a:xfrm>
              <a:prstGeom prst="rect">
                <a:avLst/>
              </a:prstGeom>
            </p:spPr>
          </p:pic>
        </mc:Fallback>
      </mc:AlternateContent>
      <p:grpSp>
        <p:nvGrpSpPr>
          <p:cNvPr id="47" name="Grupė 46">
            <a:extLst>
              <a:ext uri="{FF2B5EF4-FFF2-40B4-BE49-F238E27FC236}">
                <a16:creationId xmlns:a16="http://schemas.microsoft.com/office/drawing/2014/main" id="{CE248FA4-B444-1581-E96A-D9CA7DDD47A3}"/>
              </a:ext>
            </a:extLst>
          </p:cNvPr>
          <p:cNvGrpSpPr/>
          <p:nvPr/>
        </p:nvGrpSpPr>
        <p:grpSpPr>
          <a:xfrm>
            <a:off x="7626040" y="5999345"/>
            <a:ext cx="213120" cy="186480"/>
            <a:chOff x="7626040" y="5999345"/>
            <a:chExt cx="213120" cy="186480"/>
          </a:xfrm>
        </p:grpSpPr>
        <mc:AlternateContent xmlns:mc="http://schemas.openxmlformats.org/markup-compatibility/2006" xmlns:p14="http://schemas.microsoft.com/office/powerpoint/2010/main">
          <mc:Choice Requires="p14">
            <p:contentPart p14:bwMode="auto" r:id="rId27">
              <p14:nvContentPartPr>
                <p14:cNvPr id="45" name="Rankraštį 44">
                  <a:extLst>
                    <a:ext uri="{FF2B5EF4-FFF2-40B4-BE49-F238E27FC236}">
                      <a16:creationId xmlns:a16="http://schemas.microsoft.com/office/drawing/2014/main" id="{DBE9B54B-598B-B439-86B8-0354586E1132}"/>
                    </a:ext>
                  </a:extLst>
                </p14:cNvPr>
                <p14:cNvContentPartPr/>
                <p14:nvPr/>
              </p14:nvContentPartPr>
              <p14:xfrm>
                <a:off x="7626040" y="5999345"/>
                <a:ext cx="213120" cy="186480"/>
              </p14:xfrm>
            </p:contentPart>
          </mc:Choice>
          <mc:Fallback xmlns="">
            <p:pic>
              <p:nvPicPr>
                <p:cNvPr id="45" name="Rankraštį 44">
                  <a:extLst>
                    <a:ext uri="{FF2B5EF4-FFF2-40B4-BE49-F238E27FC236}">
                      <a16:creationId xmlns:a16="http://schemas.microsoft.com/office/drawing/2014/main" id="{DBE9B54B-598B-B439-86B8-0354586E1132}"/>
                    </a:ext>
                  </a:extLst>
                </p:cNvPr>
                <p:cNvPicPr/>
                <p:nvPr/>
              </p:nvPicPr>
              <p:blipFill>
                <a:blip r:embed="rId28"/>
                <a:stretch>
                  <a:fillRect/>
                </a:stretch>
              </p:blipFill>
              <p:spPr>
                <a:xfrm>
                  <a:off x="7608400" y="5981345"/>
                  <a:ext cx="2487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6" name="Rankraštį 45">
                  <a:extLst>
                    <a:ext uri="{FF2B5EF4-FFF2-40B4-BE49-F238E27FC236}">
                      <a16:creationId xmlns:a16="http://schemas.microsoft.com/office/drawing/2014/main" id="{4955FB23-E206-9F29-0BB4-4CB8239C9BE4}"/>
                    </a:ext>
                  </a:extLst>
                </p14:cNvPr>
                <p14:cNvContentPartPr/>
                <p14:nvPr/>
              </p14:nvContentPartPr>
              <p14:xfrm>
                <a:off x="7770040" y="6099065"/>
                <a:ext cx="54720" cy="6840"/>
              </p14:xfrm>
            </p:contentPart>
          </mc:Choice>
          <mc:Fallback xmlns="">
            <p:pic>
              <p:nvPicPr>
                <p:cNvPr id="46" name="Rankraštį 45">
                  <a:extLst>
                    <a:ext uri="{FF2B5EF4-FFF2-40B4-BE49-F238E27FC236}">
                      <a16:creationId xmlns:a16="http://schemas.microsoft.com/office/drawing/2014/main" id="{4955FB23-E206-9F29-0BB4-4CB8239C9BE4}"/>
                    </a:ext>
                  </a:extLst>
                </p:cNvPr>
                <p:cNvPicPr/>
                <p:nvPr/>
              </p:nvPicPr>
              <p:blipFill>
                <a:blip r:embed="rId30"/>
                <a:stretch>
                  <a:fillRect/>
                </a:stretch>
              </p:blipFill>
              <p:spPr>
                <a:xfrm>
                  <a:off x="7752040" y="6081065"/>
                  <a:ext cx="9036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8" name="Rankraštį 47">
                <a:extLst>
                  <a:ext uri="{FF2B5EF4-FFF2-40B4-BE49-F238E27FC236}">
                    <a16:creationId xmlns:a16="http://schemas.microsoft.com/office/drawing/2014/main" id="{4BC47F18-965F-A0A4-EC07-FAE03D819EC6}"/>
                  </a:ext>
                </a:extLst>
              </p14:cNvPr>
              <p14:cNvContentPartPr/>
              <p14:nvPr/>
            </p14:nvContentPartPr>
            <p14:xfrm>
              <a:off x="8747440" y="5370065"/>
              <a:ext cx="359640" cy="231120"/>
            </p14:xfrm>
          </p:contentPart>
        </mc:Choice>
        <mc:Fallback xmlns="">
          <p:pic>
            <p:nvPicPr>
              <p:cNvPr id="48" name="Rankraštį 47">
                <a:extLst>
                  <a:ext uri="{FF2B5EF4-FFF2-40B4-BE49-F238E27FC236}">
                    <a16:creationId xmlns:a16="http://schemas.microsoft.com/office/drawing/2014/main" id="{4BC47F18-965F-A0A4-EC07-FAE03D819EC6}"/>
                  </a:ext>
                </a:extLst>
              </p:cNvPr>
              <p:cNvPicPr/>
              <p:nvPr/>
            </p:nvPicPr>
            <p:blipFill>
              <a:blip r:embed="rId32"/>
              <a:stretch>
                <a:fillRect/>
              </a:stretch>
            </p:blipFill>
            <p:spPr>
              <a:xfrm>
                <a:off x="8729440" y="5352425"/>
                <a:ext cx="395280" cy="2667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9" name="Rankraštį 48">
                <a:extLst>
                  <a:ext uri="{FF2B5EF4-FFF2-40B4-BE49-F238E27FC236}">
                    <a16:creationId xmlns:a16="http://schemas.microsoft.com/office/drawing/2014/main" id="{CF8950CD-51DD-4136-48E8-B8123591CE1D}"/>
                  </a:ext>
                </a:extLst>
              </p14:cNvPr>
              <p14:cNvContentPartPr/>
              <p14:nvPr/>
            </p14:nvContentPartPr>
            <p14:xfrm>
              <a:off x="9019960" y="5416505"/>
              <a:ext cx="384120" cy="191520"/>
            </p14:xfrm>
          </p:contentPart>
        </mc:Choice>
        <mc:Fallback xmlns="">
          <p:pic>
            <p:nvPicPr>
              <p:cNvPr id="49" name="Rankraštį 48">
                <a:extLst>
                  <a:ext uri="{FF2B5EF4-FFF2-40B4-BE49-F238E27FC236}">
                    <a16:creationId xmlns:a16="http://schemas.microsoft.com/office/drawing/2014/main" id="{CF8950CD-51DD-4136-48E8-B8123591CE1D}"/>
                  </a:ext>
                </a:extLst>
              </p:cNvPr>
              <p:cNvPicPr/>
              <p:nvPr/>
            </p:nvPicPr>
            <p:blipFill>
              <a:blip r:embed="rId34"/>
              <a:stretch>
                <a:fillRect/>
              </a:stretch>
            </p:blipFill>
            <p:spPr>
              <a:xfrm>
                <a:off x="9001960" y="5398505"/>
                <a:ext cx="41976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0" name="Rankraštį 49">
                <a:extLst>
                  <a:ext uri="{FF2B5EF4-FFF2-40B4-BE49-F238E27FC236}">
                    <a16:creationId xmlns:a16="http://schemas.microsoft.com/office/drawing/2014/main" id="{0D7EF6C9-EB2D-49D0-7CA4-0FFE88147E1C}"/>
                  </a:ext>
                </a:extLst>
              </p14:cNvPr>
              <p14:cNvContentPartPr/>
              <p14:nvPr/>
            </p14:nvContentPartPr>
            <p14:xfrm>
              <a:off x="9070720" y="5492825"/>
              <a:ext cx="598320" cy="135360"/>
            </p14:xfrm>
          </p:contentPart>
        </mc:Choice>
        <mc:Fallback xmlns="">
          <p:pic>
            <p:nvPicPr>
              <p:cNvPr id="50" name="Rankraštį 49">
                <a:extLst>
                  <a:ext uri="{FF2B5EF4-FFF2-40B4-BE49-F238E27FC236}">
                    <a16:creationId xmlns:a16="http://schemas.microsoft.com/office/drawing/2014/main" id="{0D7EF6C9-EB2D-49D0-7CA4-0FFE88147E1C}"/>
                  </a:ext>
                </a:extLst>
              </p:cNvPr>
              <p:cNvPicPr/>
              <p:nvPr/>
            </p:nvPicPr>
            <p:blipFill>
              <a:blip r:embed="rId36"/>
              <a:stretch>
                <a:fillRect/>
              </a:stretch>
            </p:blipFill>
            <p:spPr>
              <a:xfrm>
                <a:off x="9052720" y="5474825"/>
                <a:ext cx="63396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51" name="Rankraštį 50">
                <a:extLst>
                  <a:ext uri="{FF2B5EF4-FFF2-40B4-BE49-F238E27FC236}">
                    <a16:creationId xmlns:a16="http://schemas.microsoft.com/office/drawing/2014/main" id="{17096E01-3FF2-4214-2476-391EA430E4D0}"/>
                  </a:ext>
                </a:extLst>
              </p14:cNvPr>
              <p14:cNvContentPartPr/>
              <p14:nvPr/>
            </p14:nvContentPartPr>
            <p14:xfrm>
              <a:off x="8766880" y="5404625"/>
              <a:ext cx="118800" cy="133560"/>
            </p14:xfrm>
          </p:contentPart>
        </mc:Choice>
        <mc:Fallback xmlns="">
          <p:pic>
            <p:nvPicPr>
              <p:cNvPr id="51" name="Rankraštį 50">
                <a:extLst>
                  <a:ext uri="{FF2B5EF4-FFF2-40B4-BE49-F238E27FC236}">
                    <a16:creationId xmlns:a16="http://schemas.microsoft.com/office/drawing/2014/main" id="{17096E01-3FF2-4214-2476-391EA430E4D0}"/>
                  </a:ext>
                </a:extLst>
              </p:cNvPr>
              <p:cNvPicPr/>
              <p:nvPr/>
            </p:nvPicPr>
            <p:blipFill>
              <a:blip r:embed="rId38"/>
              <a:stretch>
                <a:fillRect/>
              </a:stretch>
            </p:blipFill>
            <p:spPr>
              <a:xfrm>
                <a:off x="8749240" y="5386985"/>
                <a:ext cx="1544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2" name="Rankraštį 51">
                <a:extLst>
                  <a:ext uri="{FF2B5EF4-FFF2-40B4-BE49-F238E27FC236}">
                    <a16:creationId xmlns:a16="http://schemas.microsoft.com/office/drawing/2014/main" id="{78F218B0-0FB1-F207-9598-1E1E25A8BE9F}"/>
                  </a:ext>
                </a:extLst>
              </p14:cNvPr>
              <p14:cNvContentPartPr/>
              <p14:nvPr/>
            </p14:nvContentPartPr>
            <p14:xfrm>
              <a:off x="8946880" y="5456105"/>
              <a:ext cx="124200" cy="569520"/>
            </p14:xfrm>
          </p:contentPart>
        </mc:Choice>
        <mc:Fallback xmlns="">
          <p:pic>
            <p:nvPicPr>
              <p:cNvPr id="52" name="Rankraštį 51">
                <a:extLst>
                  <a:ext uri="{FF2B5EF4-FFF2-40B4-BE49-F238E27FC236}">
                    <a16:creationId xmlns:a16="http://schemas.microsoft.com/office/drawing/2014/main" id="{78F218B0-0FB1-F207-9598-1E1E25A8BE9F}"/>
                  </a:ext>
                </a:extLst>
              </p:cNvPr>
              <p:cNvPicPr/>
              <p:nvPr/>
            </p:nvPicPr>
            <p:blipFill>
              <a:blip r:embed="rId40"/>
              <a:stretch>
                <a:fillRect/>
              </a:stretch>
            </p:blipFill>
            <p:spPr>
              <a:xfrm>
                <a:off x="8929240" y="5438105"/>
                <a:ext cx="159840" cy="605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4" name="Rankraštį 53">
                <a:extLst>
                  <a:ext uri="{FF2B5EF4-FFF2-40B4-BE49-F238E27FC236}">
                    <a16:creationId xmlns:a16="http://schemas.microsoft.com/office/drawing/2014/main" id="{92EECD69-9A0F-9254-AAA0-A463EEC88CC3}"/>
                  </a:ext>
                </a:extLst>
              </p14:cNvPr>
              <p14:cNvContentPartPr/>
              <p14:nvPr/>
            </p14:nvContentPartPr>
            <p14:xfrm>
              <a:off x="8978560" y="5321105"/>
              <a:ext cx="161280" cy="492120"/>
            </p14:xfrm>
          </p:contentPart>
        </mc:Choice>
        <mc:Fallback xmlns="">
          <p:pic>
            <p:nvPicPr>
              <p:cNvPr id="54" name="Rankraštį 53">
                <a:extLst>
                  <a:ext uri="{FF2B5EF4-FFF2-40B4-BE49-F238E27FC236}">
                    <a16:creationId xmlns:a16="http://schemas.microsoft.com/office/drawing/2014/main" id="{92EECD69-9A0F-9254-AAA0-A463EEC88CC3}"/>
                  </a:ext>
                </a:extLst>
              </p:cNvPr>
              <p:cNvPicPr/>
              <p:nvPr/>
            </p:nvPicPr>
            <p:blipFill>
              <a:blip r:embed="rId42"/>
              <a:stretch>
                <a:fillRect/>
              </a:stretch>
            </p:blipFill>
            <p:spPr>
              <a:xfrm>
                <a:off x="8960560" y="5303465"/>
                <a:ext cx="196920" cy="527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6" name="Rankraštį 55">
                <a:extLst>
                  <a:ext uri="{FF2B5EF4-FFF2-40B4-BE49-F238E27FC236}">
                    <a16:creationId xmlns:a16="http://schemas.microsoft.com/office/drawing/2014/main" id="{8AB95D40-DA4A-3E77-4FEF-611E963BD337}"/>
                  </a:ext>
                </a:extLst>
              </p14:cNvPr>
              <p14:cNvContentPartPr/>
              <p14:nvPr/>
            </p14:nvContentPartPr>
            <p14:xfrm>
              <a:off x="8764360" y="5456105"/>
              <a:ext cx="187560" cy="455040"/>
            </p14:xfrm>
          </p:contentPart>
        </mc:Choice>
        <mc:Fallback xmlns="">
          <p:pic>
            <p:nvPicPr>
              <p:cNvPr id="56" name="Rankraštį 55">
                <a:extLst>
                  <a:ext uri="{FF2B5EF4-FFF2-40B4-BE49-F238E27FC236}">
                    <a16:creationId xmlns:a16="http://schemas.microsoft.com/office/drawing/2014/main" id="{8AB95D40-DA4A-3E77-4FEF-611E963BD337}"/>
                  </a:ext>
                </a:extLst>
              </p:cNvPr>
              <p:cNvPicPr/>
              <p:nvPr/>
            </p:nvPicPr>
            <p:blipFill>
              <a:blip r:embed="rId44"/>
              <a:stretch>
                <a:fillRect/>
              </a:stretch>
            </p:blipFill>
            <p:spPr>
              <a:xfrm>
                <a:off x="8746720" y="5438465"/>
                <a:ext cx="223200" cy="49068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8" name="Rankraštį 57">
                <a:extLst>
                  <a:ext uri="{FF2B5EF4-FFF2-40B4-BE49-F238E27FC236}">
                    <a16:creationId xmlns:a16="http://schemas.microsoft.com/office/drawing/2014/main" id="{E18959AF-3593-CA70-7B86-209DFFA34A9D}"/>
                  </a:ext>
                </a:extLst>
              </p14:cNvPr>
              <p14:cNvContentPartPr/>
              <p14:nvPr/>
            </p14:nvContentPartPr>
            <p14:xfrm>
              <a:off x="8775520" y="5457185"/>
              <a:ext cx="355680" cy="54000"/>
            </p14:xfrm>
          </p:contentPart>
        </mc:Choice>
        <mc:Fallback xmlns="">
          <p:pic>
            <p:nvPicPr>
              <p:cNvPr id="58" name="Rankraštį 57">
                <a:extLst>
                  <a:ext uri="{FF2B5EF4-FFF2-40B4-BE49-F238E27FC236}">
                    <a16:creationId xmlns:a16="http://schemas.microsoft.com/office/drawing/2014/main" id="{E18959AF-3593-CA70-7B86-209DFFA34A9D}"/>
                  </a:ext>
                </a:extLst>
              </p:cNvPr>
              <p:cNvPicPr/>
              <p:nvPr/>
            </p:nvPicPr>
            <p:blipFill>
              <a:blip r:embed="rId46"/>
              <a:stretch>
                <a:fillRect/>
              </a:stretch>
            </p:blipFill>
            <p:spPr>
              <a:xfrm>
                <a:off x="8757520" y="5439545"/>
                <a:ext cx="391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9" name="Rankraštį 58">
                <a:extLst>
                  <a:ext uri="{FF2B5EF4-FFF2-40B4-BE49-F238E27FC236}">
                    <a16:creationId xmlns:a16="http://schemas.microsoft.com/office/drawing/2014/main" id="{76C74ED5-AA97-0AF4-F251-6FFFEE6006E8}"/>
                  </a:ext>
                </a:extLst>
              </p14:cNvPr>
              <p14:cNvContentPartPr/>
              <p14:nvPr/>
            </p14:nvContentPartPr>
            <p14:xfrm>
              <a:off x="8823040" y="5627105"/>
              <a:ext cx="245160" cy="255240"/>
            </p14:xfrm>
          </p:contentPart>
        </mc:Choice>
        <mc:Fallback xmlns="">
          <p:pic>
            <p:nvPicPr>
              <p:cNvPr id="59" name="Rankraštį 58">
                <a:extLst>
                  <a:ext uri="{FF2B5EF4-FFF2-40B4-BE49-F238E27FC236}">
                    <a16:creationId xmlns:a16="http://schemas.microsoft.com/office/drawing/2014/main" id="{76C74ED5-AA97-0AF4-F251-6FFFEE6006E8}"/>
                  </a:ext>
                </a:extLst>
              </p:cNvPr>
              <p:cNvPicPr/>
              <p:nvPr/>
            </p:nvPicPr>
            <p:blipFill>
              <a:blip r:embed="rId48"/>
              <a:stretch>
                <a:fillRect/>
              </a:stretch>
            </p:blipFill>
            <p:spPr>
              <a:xfrm>
                <a:off x="8805400" y="5609105"/>
                <a:ext cx="2808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0" name="Rankraštį 59">
                <a:extLst>
                  <a:ext uri="{FF2B5EF4-FFF2-40B4-BE49-F238E27FC236}">
                    <a16:creationId xmlns:a16="http://schemas.microsoft.com/office/drawing/2014/main" id="{F8352FA3-42D2-701B-1D57-375C399CEEA9}"/>
                  </a:ext>
                </a:extLst>
              </p14:cNvPr>
              <p14:cNvContentPartPr/>
              <p14:nvPr/>
            </p14:nvContentPartPr>
            <p14:xfrm>
              <a:off x="8886760" y="5753105"/>
              <a:ext cx="188280" cy="164160"/>
            </p14:xfrm>
          </p:contentPart>
        </mc:Choice>
        <mc:Fallback xmlns="">
          <p:pic>
            <p:nvPicPr>
              <p:cNvPr id="60" name="Rankraštį 59">
                <a:extLst>
                  <a:ext uri="{FF2B5EF4-FFF2-40B4-BE49-F238E27FC236}">
                    <a16:creationId xmlns:a16="http://schemas.microsoft.com/office/drawing/2014/main" id="{F8352FA3-42D2-701B-1D57-375C399CEEA9}"/>
                  </a:ext>
                </a:extLst>
              </p:cNvPr>
              <p:cNvPicPr/>
              <p:nvPr/>
            </p:nvPicPr>
            <p:blipFill>
              <a:blip r:embed="rId50"/>
              <a:stretch>
                <a:fillRect/>
              </a:stretch>
            </p:blipFill>
            <p:spPr>
              <a:xfrm>
                <a:off x="8869120" y="5735105"/>
                <a:ext cx="22392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 name="Rankraštį 60">
                <a:extLst>
                  <a:ext uri="{FF2B5EF4-FFF2-40B4-BE49-F238E27FC236}">
                    <a16:creationId xmlns:a16="http://schemas.microsoft.com/office/drawing/2014/main" id="{7F68FAC1-039A-DEA2-D9DE-D1B330014131}"/>
                  </a:ext>
                </a:extLst>
              </p14:cNvPr>
              <p14:cNvContentPartPr/>
              <p14:nvPr/>
            </p14:nvContentPartPr>
            <p14:xfrm>
              <a:off x="8842120" y="5694785"/>
              <a:ext cx="142920" cy="372600"/>
            </p14:xfrm>
          </p:contentPart>
        </mc:Choice>
        <mc:Fallback xmlns="">
          <p:pic>
            <p:nvPicPr>
              <p:cNvPr id="61" name="Rankraštį 60">
                <a:extLst>
                  <a:ext uri="{FF2B5EF4-FFF2-40B4-BE49-F238E27FC236}">
                    <a16:creationId xmlns:a16="http://schemas.microsoft.com/office/drawing/2014/main" id="{7F68FAC1-039A-DEA2-D9DE-D1B330014131}"/>
                  </a:ext>
                </a:extLst>
              </p:cNvPr>
              <p:cNvPicPr/>
              <p:nvPr/>
            </p:nvPicPr>
            <p:blipFill>
              <a:blip r:embed="rId52"/>
              <a:stretch>
                <a:fillRect/>
              </a:stretch>
            </p:blipFill>
            <p:spPr>
              <a:xfrm>
                <a:off x="8824120" y="5677145"/>
                <a:ext cx="17856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2" name="Rankraštį 61">
                <a:extLst>
                  <a:ext uri="{FF2B5EF4-FFF2-40B4-BE49-F238E27FC236}">
                    <a16:creationId xmlns:a16="http://schemas.microsoft.com/office/drawing/2014/main" id="{5039AC8F-9D42-A223-6D7C-3E13585186AB}"/>
                  </a:ext>
                </a:extLst>
              </p14:cNvPr>
              <p14:cNvContentPartPr/>
              <p14:nvPr/>
            </p14:nvContentPartPr>
            <p14:xfrm>
              <a:off x="8859040" y="5996825"/>
              <a:ext cx="291600" cy="244080"/>
            </p14:xfrm>
          </p:contentPart>
        </mc:Choice>
        <mc:Fallback xmlns="">
          <p:pic>
            <p:nvPicPr>
              <p:cNvPr id="62" name="Rankraštį 61">
                <a:extLst>
                  <a:ext uri="{FF2B5EF4-FFF2-40B4-BE49-F238E27FC236}">
                    <a16:creationId xmlns:a16="http://schemas.microsoft.com/office/drawing/2014/main" id="{5039AC8F-9D42-A223-6D7C-3E13585186AB}"/>
                  </a:ext>
                </a:extLst>
              </p:cNvPr>
              <p:cNvPicPr/>
              <p:nvPr/>
            </p:nvPicPr>
            <p:blipFill>
              <a:blip r:embed="rId54"/>
              <a:stretch>
                <a:fillRect/>
              </a:stretch>
            </p:blipFill>
            <p:spPr>
              <a:xfrm>
                <a:off x="8841400" y="5978825"/>
                <a:ext cx="32724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3" name="Rankraštį 62">
                <a:extLst>
                  <a:ext uri="{FF2B5EF4-FFF2-40B4-BE49-F238E27FC236}">
                    <a16:creationId xmlns:a16="http://schemas.microsoft.com/office/drawing/2014/main" id="{28097765-37C6-B164-7804-26919B7F8D88}"/>
                  </a:ext>
                </a:extLst>
              </p14:cNvPr>
              <p14:cNvContentPartPr/>
              <p14:nvPr/>
            </p14:nvContentPartPr>
            <p14:xfrm>
              <a:off x="8781640" y="5600465"/>
              <a:ext cx="562320" cy="763560"/>
            </p14:xfrm>
          </p:contentPart>
        </mc:Choice>
        <mc:Fallback xmlns="">
          <p:pic>
            <p:nvPicPr>
              <p:cNvPr id="63" name="Rankraštį 62">
                <a:extLst>
                  <a:ext uri="{FF2B5EF4-FFF2-40B4-BE49-F238E27FC236}">
                    <a16:creationId xmlns:a16="http://schemas.microsoft.com/office/drawing/2014/main" id="{28097765-37C6-B164-7804-26919B7F8D88}"/>
                  </a:ext>
                </a:extLst>
              </p:cNvPr>
              <p:cNvPicPr/>
              <p:nvPr/>
            </p:nvPicPr>
            <p:blipFill>
              <a:blip r:embed="rId56"/>
              <a:stretch>
                <a:fillRect/>
              </a:stretch>
            </p:blipFill>
            <p:spPr>
              <a:xfrm>
                <a:off x="8764000" y="5582825"/>
                <a:ext cx="597960" cy="7992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4" name="Rankraštį 63">
                <a:extLst>
                  <a:ext uri="{FF2B5EF4-FFF2-40B4-BE49-F238E27FC236}">
                    <a16:creationId xmlns:a16="http://schemas.microsoft.com/office/drawing/2014/main" id="{580159E7-234B-2835-51B7-2B146273D1C8}"/>
                  </a:ext>
                </a:extLst>
              </p14:cNvPr>
              <p14:cNvContentPartPr/>
              <p14:nvPr/>
            </p14:nvContentPartPr>
            <p14:xfrm>
              <a:off x="8765080" y="6069905"/>
              <a:ext cx="361440" cy="184320"/>
            </p14:xfrm>
          </p:contentPart>
        </mc:Choice>
        <mc:Fallback xmlns="">
          <p:pic>
            <p:nvPicPr>
              <p:cNvPr id="64" name="Rankraštį 63">
                <a:extLst>
                  <a:ext uri="{FF2B5EF4-FFF2-40B4-BE49-F238E27FC236}">
                    <a16:creationId xmlns:a16="http://schemas.microsoft.com/office/drawing/2014/main" id="{580159E7-234B-2835-51B7-2B146273D1C8}"/>
                  </a:ext>
                </a:extLst>
              </p:cNvPr>
              <p:cNvPicPr/>
              <p:nvPr/>
            </p:nvPicPr>
            <p:blipFill>
              <a:blip r:embed="rId58"/>
              <a:stretch>
                <a:fillRect/>
              </a:stretch>
            </p:blipFill>
            <p:spPr>
              <a:xfrm>
                <a:off x="8747080" y="6052265"/>
                <a:ext cx="397080" cy="219960"/>
              </a:xfrm>
              <a:prstGeom prst="rect">
                <a:avLst/>
              </a:prstGeom>
            </p:spPr>
          </p:pic>
        </mc:Fallback>
      </mc:AlternateContent>
      <p:pic>
        <p:nvPicPr>
          <p:cNvPr id="65" name="Paveikslėlis 64" descr="Paveikslėlis, kuriame yra simbolis, logotipas, apskritimas, Grafika&#10;&#10;Dirbtinio intelekto sugeneruotas turinys gali būti neteisingas.">
            <a:extLst>
              <a:ext uri="{FF2B5EF4-FFF2-40B4-BE49-F238E27FC236}">
                <a16:creationId xmlns:a16="http://schemas.microsoft.com/office/drawing/2014/main" id="{C0454356-2F2F-C254-BF28-7E1038E8A293}"/>
              </a:ext>
            </a:extLst>
          </p:cNvPr>
          <p:cNvPicPr>
            <a:picLocks noChangeAspect="1"/>
          </p:cNvPicPr>
          <p:nvPr/>
        </p:nvPicPr>
        <p:blipFill>
          <a:blip r:embed="rId59">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178743" y="7779144"/>
            <a:ext cx="1589783" cy="1589783"/>
          </a:xfrm>
          <a:prstGeom prst="rect">
            <a:avLst/>
          </a:prstGeom>
        </p:spPr>
      </p:pic>
    </p:spTree>
    <p:extLst>
      <p:ext uri="{BB962C8B-B14F-4D97-AF65-F5344CB8AC3E}">
        <p14:creationId xmlns:p14="http://schemas.microsoft.com/office/powerpoint/2010/main" val="230400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A540-7CA8-760F-A34E-BD4DB71340C5}"/>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8051F9C-5040-4360-D009-64AE34CC5D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76984" y="7408629"/>
            <a:ext cx="3828029" cy="1875734"/>
          </a:xfrm>
          <a:prstGeom prst="rect">
            <a:avLst/>
          </a:prstGeom>
        </p:spPr>
      </p:pic>
      <p:pic>
        <p:nvPicPr>
          <p:cNvPr id="3" name="Picture 3">
            <a:extLst>
              <a:ext uri="{FF2B5EF4-FFF2-40B4-BE49-F238E27FC236}">
                <a16:creationId xmlns:a16="http://schemas.microsoft.com/office/drawing/2014/main" id="{CC5B120C-35D6-5C7C-CFD0-124245CB30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130" y="5468732"/>
            <a:ext cx="1761861" cy="3770519"/>
          </a:xfrm>
          <a:prstGeom prst="rect">
            <a:avLst/>
          </a:prstGeom>
        </p:spPr>
      </p:pic>
      <p:grpSp>
        <p:nvGrpSpPr>
          <p:cNvPr id="4" name="Group 4">
            <a:extLst>
              <a:ext uri="{FF2B5EF4-FFF2-40B4-BE49-F238E27FC236}">
                <a16:creationId xmlns:a16="http://schemas.microsoft.com/office/drawing/2014/main" id="{111B1926-9D15-1C69-BE8E-843AAFD027E2}"/>
              </a:ext>
            </a:extLst>
          </p:cNvPr>
          <p:cNvGrpSpPr/>
          <p:nvPr/>
        </p:nvGrpSpPr>
        <p:grpSpPr>
          <a:xfrm>
            <a:off x="1712825" y="7342214"/>
            <a:ext cx="1880497" cy="1880497"/>
            <a:chOff x="0" y="0"/>
            <a:chExt cx="1913890" cy="1913890"/>
          </a:xfrm>
        </p:grpSpPr>
        <p:sp>
          <p:nvSpPr>
            <p:cNvPr id="5" name="Freeform 5">
              <a:extLst>
                <a:ext uri="{FF2B5EF4-FFF2-40B4-BE49-F238E27FC236}">
                  <a16:creationId xmlns:a16="http://schemas.microsoft.com/office/drawing/2014/main" id="{70C01344-A1D0-5454-33E8-EDD23F2F26B5}"/>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3779A0E0-E806-99EF-194F-5E4308627D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2824" y="6054794"/>
            <a:ext cx="1880497" cy="1330024"/>
          </a:xfrm>
          <a:prstGeom prst="rect">
            <a:avLst/>
          </a:prstGeom>
        </p:spPr>
      </p:pic>
      <p:pic>
        <p:nvPicPr>
          <p:cNvPr id="7" name="Picture 7">
            <a:extLst>
              <a:ext uri="{FF2B5EF4-FFF2-40B4-BE49-F238E27FC236}">
                <a16:creationId xmlns:a16="http://schemas.microsoft.com/office/drawing/2014/main" id="{E8639C30-3D3B-2BE0-AECB-8F294CCDEAC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74369" y="7394342"/>
            <a:ext cx="1757410" cy="1880497"/>
          </a:xfrm>
          <a:prstGeom prst="rect">
            <a:avLst/>
          </a:prstGeom>
        </p:spPr>
      </p:pic>
      <p:sp>
        <p:nvSpPr>
          <p:cNvPr id="8" name="AutoShape 8">
            <a:extLst>
              <a:ext uri="{FF2B5EF4-FFF2-40B4-BE49-F238E27FC236}">
                <a16:creationId xmlns:a16="http://schemas.microsoft.com/office/drawing/2014/main" id="{1BE360E1-5F38-0D63-107E-275F2D90CC6D}"/>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22837C59-AF48-CE93-E5BC-E21D1828D7EF}"/>
              </a:ext>
            </a:extLst>
          </p:cNvPr>
          <p:cNvPicPr>
            <a:picLocks noChangeAspect="1"/>
          </p:cNvPicPr>
          <p:nvPr/>
        </p:nvPicPr>
        <p:blipFill>
          <a:blip r:embed="rId11"/>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53639CD1-EFE6-2472-578D-6D994E9B3F4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E9F2408C-231A-8BB9-0CE8-BF01A3A9F04B}"/>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1CB98E1A-B8DE-38DA-FB20-9103DCD3D54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72472" y="1002637"/>
            <a:ext cx="2147613" cy="2248809"/>
          </a:xfrm>
          <a:prstGeom prst="rect">
            <a:avLst/>
          </a:prstGeom>
        </p:spPr>
      </p:pic>
      <p:sp>
        <p:nvSpPr>
          <p:cNvPr id="26" name="TextBox 25">
            <a:extLst>
              <a:ext uri="{FF2B5EF4-FFF2-40B4-BE49-F238E27FC236}">
                <a16:creationId xmlns:a16="http://schemas.microsoft.com/office/drawing/2014/main" id="{255788E4-5E69-00A1-50D9-7E9694D10E28}"/>
              </a:ext>
            </a:extLst>
          </p:cNvPr>
          <p:cNvSpPr txBox="1"/>
          <p:nvPr/>
        </p:nvSpPr>
        <p:spPr>
          <a:xfrm>
            <a:off x="6629400" y="7439757"/>
            <a:ext cx="6588692" cy="830997"/>
          </a:xfrm>
          <a:prstGeom prst="rect">
            <a:avLst/>
          </a:prstGeom>
          <a:solidFill>
            <a:schemeClr val="accent2">
              <a:lumMod val="20000"/>
              <a:lumOff val="80000"/>
            </a:schemeClr>
          </a:solid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r>
              <a:rPr lang="lt-LT" sz="2400" dirty="0">
                <a:solidFill>
                  <a:srgbClr val="C00000"/>
                </a:solidFill>
                <a:latin typeface="Times New Roman" panose="02020603050405020304" pitchFamily="18" charset="0"/>
                <a:cs typeface="Times New Roman" panose="02020603050405020304" pitchFamily="18" charset="0"/>
              </a:rPr>
              <a:t>Pateiktoje schemoje sunkiai įskaitoma legenda, taršos šaltinių numeriai ir kita informacija.</a:t>
            </a:r>
          </a:p>
        </p:txBody>
      </p:sp>
      <p:pic>
        <p:nvPicPr>
          <p:cNvPr id="10" name="Paveikslėlis 9">
            <a:extLst>
              <a:ext uri="{FF2B5EF4-FFF2-40B4-BE49-F238E27FC236}">
                <a16:creationId xmlns:a16="http://schemas.microsoft.com/office/drawing/2014/main" id="{F1DFEA3F-A1DF-0567-7E7A-A3D537906055}"/>
              </a:ext>
            </a:extLst>
          </p:cNvPr>
          <p:cNvPicPr>
            <a:picLocks noChangeAspect="1"/>
          </p:cNvPicPr>
          <p:nvPr/>
        </p:nvPicPr>
        <p:blipFill>
          <a:blip r:embed="rId14">
            <a:clrChange>
              <a:clrFrom>
                <a:srgbClr val="FFFFFF"/>
              </a:clrFrom>
              <a:clrTo>
                <a:srgbClr val="FFFFFF">
                  <a:alpha val="0"/>
                </a:srgbClr>
              </a:clrTo>
            </a:clrChange>
          </a:blip>
          <a:srcRect r="3592" b="17589"/>
          <a:stretch>
            <a:fillRect/>
          </a:stretch>
        </p:blipFill>
        <p:spPr>
          <a:xfrm>
            <a:off x="3748964" y="1038224"/>
            <a:ext cx="12165488" cy="5838466"/>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mc:AlternateContent xmlns:mc="http://schemas.openxmlformats.org/markup-compatibility/2006" xmlns:p14="http://schemas.microsoft.com/office/powerpoint/2010/main">
        <mc:Choice Requires="p14">
          <p:contentPart p14:bwMode="auto" r:id="rId15">
            <p14:nvContentPartPr>
              <p14:cNvPr id="12" name="Rankraštį 11">
                <a:extLst>
                  <a:ext uri="{FF2B5EF4-FFF2-40B4-BE49-F238E27FC236}">
                    <a16:creationId xmlns:a16="http://schemas.microsoft.com/office/drawing/2014/main" id="{DFB338FB-6219-F6DF-6096-8A72AD330A29}"/>
                  </a:ext>
                </a:extLst>
              </p14:cNvPr>
              <p14:cNvContentPartPr/>
              <p14:nvPr/>
            </p14:nvContentPartPr>
            <p14:xfrm>
              <a:off x="4346347" y="1254933"/>
              <a:ext cx="192600" cy="67680"/>
            </p14:xfrm>
          </p:contentPart>
        </mc:Choice>
        <mc:Fallback xmlns="">
          <p:pic>
            <p:nvPicPr>
              <p:cNvPr id="12" name="Rankraštį 11">
                <a:extLst>
                  <a:ext uri="{FF2B5EF4-FFF2-40B4-BE49-F238E27FC236}">
                    <a16:creationId xmlns:a16="http://schemas.microsoft.com/office/drawing/2014/main" id="{DFB338FB-6219-F6DF-6096-8A72AD330A29}"/>
                  </a:ext>
                </a:extLst>
              </p:cNvPr>
              <p:cNvPicPr/>
              <p:nvPr/>
            </p:nvPicPr>
            <p:blipFill>
              <a:blip r:embed="rId16"/>
              <a:stretch>
                <a:fillRect/>
              </a:stretch>
            </p:blipFill>
            <p:spPr>
              <a:xfrm>
                <a:off x="4328707" y="1237293"/>
                <a:ext cx="2282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Rankraštį 13">
                <a:extLst>
                  <a:ext uri="{FF2B5EF4-FFF2-40B4-BE49-F238E27FC236}">
                    <a16:creationId xmlns:a16="http://schemas.microsoft.com/office/drawing/2014/main" id="{5D18B7C6-70DB-0E3F-79A5-FF117C77495B}"/>
                  </a:ext>
                </a:extLst>
              </p14:cNvPr>
              <p14:cNvContentPartPr/>
              <p14:nvPr/>
            </p14:nvContentPartPr>
            <p14:xfrm rot="558601">
              <a:off x="4334364" y="1174592"/>
              <a:ext cx="180552" cy="176016"/>
            </p14:xfrm>
          </p:contentPart>
        </mc:Choice>
        <mc:Fallback xmlns="">
          <p:pic>
            <p:nvPicPr>
              <p:cNvPr id="14" name="Rankraštį 13">
                <a:extLst>
                  <a:ext uri="{FF2B5EF4-FFF2-40B4-BE49-F238E27FC236}">
                    <a16:creationId xmlns:a16="http://schemas.microsoft.com/office/drawing/2014/main" id="{5D18B7C6-70DB-0E3F-79A5-FF117C77495B}"/>
                  </a:ext>
                </a:extLst>
              </p:cNvPr>
              <p:cNvPicPr/>
              <p:nvPr/>
            </p:nvPicPr>
            <p:blipFill>
              <a:blip r:embed="rId18"/>
              <a:stretch>
                <a:fillRect/>
              </a:stretch>
            </p:blipFill>
            <p:spPr>
              <a:xfrm rot="558601">
                <a:off x="4316705" y="1156558"/>
                <a:ext cx="216230" cy="21172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Rankraštį 16">
                <a:extLst>
                  <a:ext uri="{FF2B5EF4-FFF2-40B4-BE49-F238E27FC236}">
                    <a16:creationId xmlns:a16="http://schemas.microsoft.com/office/drawing/2014/main" id="{6326CF2B-47E2-112B-9EE6-57D1B1997D46}"/>
                  </a:ext>
                </a:extLst>
              </p14:cNvPr>
              <p14:cNvContentPartPr/>
              <p14:nvPr/>
            </p14:nvContentPartPr>
            <p14:xfrm>
              <a:off x="4404120" y="1262240"/>
              <a:ext cx="2078640" cy="75960"/>
            </p14:xfrm>
          </p:contentPart>
        </mc:Choice>
        <mc:Fallback xmlns="">
          <p:pic>
            <p:nvPicPr>
              <p:cNvPr id="17" name="Rankraštį 16">
                <a:extLst>
                  <a:ext uri="{FF2B5EF4-FFF2-40B4-BE49-F238E27FC236}">
                    <a16:creationId xmlns:a16="http://schemas.microsoft.com/office/drawing/2014/main" id="{6326CF2B-47E2-112B-9EE6-57D1B1997D46}"/>
                  </a:ext>
                </a:extLst>
              </p:cNvPr>
              <p:cNvPicPr/>
              <p:nvPr/>
            </p:nvPicPr>
            <p:blipFill>
              <a:blip r:embed="rId20"/>
              <a:stretch>
                <a:fillRect/>
              </a:stretch>
            </p:blipFill>
            <p:spPr>
              <a:xfrm>
                <a:off x="4386480" y="1244600"/>
                <a:ext cx="211428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Rankraštį 17">
                <a:extLst>
                  <a:ext uri="{FF2B5EF4-FFF2-40B4-BE49-F238E27FC236}">
                    <a16:creationId xmlns:a16="http://schemas.microsoft.com/office/drawing/2014/main" id="{5760D81C-D031-A145-F8C9-44A4D2B101D7}"/>
                  </a:ext>
                </a:extLst>
              </p14:cNvPr>
              <p14:cNvContentPartPr/>
              <p14:nvPr/>
            </p14:nvContentPartPr>
            <p14:xfrm>
              <a:off x="5611200" y="1147760"/>
              <a:ext cx="1181160" cy="112680"/>
            </p14:xfrm>
          </p:contentPart>
        </mc:Choice>
        <mc:Fallback xmlns="">
          <p:pic>
            <p:nvPicPr>
              <p:cNvPr id="18" name="Rankraštį 17">
                <a:extLst>
                  <a:ext uri="{FF2B5EF4-FFF2-40B4-BE49-F238E27FC236}">
                    <a16:creationId xmlns:a16="http://schemas.microsoft.com/office/drawing/2014/main" id="{5760D81C-D031-A145-F8C9-44A4D2B101D7}"/>
                  </a:ext>
                </a:extLst>
              </p:cNvPr>
              <p:cNvPicPr/>
              <p:nvPr/>
            </p:nvPicPr>
            <p:blipFill>
              <a:blip r:embed="rId22"/>
              <a:stretch>
                <a:fillRect/>
              </a:stretch>
            </p:blipFill>
            <p:spPr>
              <a:xfrm>
                <a:off x="5593200" y="1130120"/>
                <a:ext cx="12168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Rankraštį 18">
                <a:extLst>
                  <a:ext uri="{FF2B5EF4-FFF2-40B4-BE49-F238E27FC236}">
                    <a16:creationId xmlns:a16="http://schemas.microsoft.com/office/drawing/2014/main" id="{35510BF8-8619-52DB-DFDA-BC240A763342}"/>
                  </a:ext>
                </a:extLst>
              </p14:cNvPr>
              <p14:cNvContentPartPr/>
              <p14:nvPr/>
            </p14:nvContentPartPr>
            <p14:xfrm>
              <a:off x="4377480" y="1117520"/>
              <a:ext cx="1546920" cy="162720"/>
            </p14:xfrm>
          </p:contentPart>
        </mc:Choice>
        <mc:Fallback xmlns="">
          <p:pic>
            <p:nvPicPr>
              <p:cNvPr id="19" name="Rankraštį 18">
                <a:extLst>
                  <a:ext uri="{FF2B5EF4-FFF2-40B4-BE49-F238E27FC236}">
                    <a16:creationId xmlns:a16="http://schemas.microsoft.com/office/drawing/2014/main" id="{35510BF8-8619-52DB-DFDA-BC240A763342}"/>
                  </a:ext>
                </a:extLst>
              </p:cNvPr>
              <p:cNvPicPr/>
              <p:nvPr/>
            </p:nvPicPr>
            <p:blipFill>
              <a:blip r:embed="rId24"/>
              <a:stretch>
                <a:fillRect/>
              </a:stretch>
            </p:blipFill>
            <p:spPr>
              <a:xfrm>
                <a:off x="4314480" y="1054880"/>
                <a:ext cx="167256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Rankraštį 19">
                <a:extLst>
                  <a:ext uri="{FF2B5EF4-FFF2-40B4-BE49-F238E27FC236}">
                    <a16:creationId xmlns:a16="http://schemas.microsoft.com/office/drawing/2014/main" id="{3628A8B8-46F3-F0EC-B45C-887BFDD4CB69}"/>
                  </a:ext>
                </a:extLst>
              </p14:cNvPr>
              <p14:cNvContentPartPr/>
              <p14:nvPr/>
            </p14:nvContentPartPr>
            <p14:xfrm>
              <a:off x="4683480" y="1193480"/>
              <a:ext cx="2178360" cy="137520"/>
            </p14:xfrm>
          </p:contentPart>
        </mc:Choice>
        <mc:Fallback xmlns="">
          <p:pic>
            <p:nvPicPr>
              <p:cNvPr id="20" name="Rankraštį 19">
                <a:extLst>
                  <a:ext uri="{FF2B5EF4-FFF2-40B4-BE49-F238E27FC236}">
                    <a16:creationId xmlns:a16="http://schemas.microsoft.com/office/drawing/2014/main" id="{3628A8B8-46F3-F0EC-B45C-887BFDD4CB69}"/>
                  </a:ext>
                </a:extLst>
              </p:cNvPr>
              <p:cNvPicPr/>
              <p:nvPr/>
            </p:nvPicPr>
            <p:blipFill>
              <a:blip r:embed="rId26"/>
              <a:stretch>
                <a:fillRect/>
              </a:stretch>
            </p:blipFill>
            <p:spPr>
              <a:xfrm>
                <a:off x="4620840" y="1130840"/>
                <a:ext cx="23040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Rankraštį 21">
                <a:extLst>
                  <a:ext uri="{FF2B5EF4-FFF2-40B4-BE49-F238E27FC236}">
                    <a16:creationId xmlns:a16="http://schemas.microsoft.com/office/drawing/2014/main" id="{2890C4B9-8AA0-986B-6F38-F8539803685D}"/>
                  </a:ext>
                </a:extLst>
              </p14:cNvPr>
              <p14:cNvContentPartPr/>
              <p14:nvPr/>
            </p14:nvContentPartPr>
            <p14:xfrm>
              <a:off x="5364240" y="1234520"/>
              <a:ext cx="335520" cy="30960"/>
            </p14:xfrm>
          </p:contentPart>
        </mc:Choice>
        <mc:Fallback xmlns="">
          <p:pic>
            <p:nvPicPr>
              <p:cNvPr id="22" name="Rankraštį 21">
                <a:extLst>
                  <a:ext uri="{FF2B5EF4-FFF2-40B4-BE49-F238E27FC236}">
                    <a16:creationId xmlns:a16="http://schemas.microsoft.com/office/drawing/2014/main" id="{2890C4B9-8AA0-986B-6F38-F8539803685D}"/>
                  </a:ext>
                </a:extLst>
              </p:cNvPr>
              <p:cNvPicPr/>
              <p:nvPr/>
            </p:nvPicPr>
            <p:blipFill>
              <a:blip r:embed="rId28"/>
              <a:stretch>
                <a:fillRect/>
              </a:stretch>
            </p:blipFill>
            <p:spPr>
              <a:xfrm>
                <a:off x="5301240" y="1171520"/>
                <a:ext cx="4611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Rankraštį 27">
                <a:extLst>
                  <a:ext uri="{FF2B5EF4-FFF2-40B4-BE49-F238E27FC236}">
                    <a16:creationId xmlns:a16="http://schemas.microsoft.com/office/drawing/2014/main" id="{29EA7455-16C6-8FAF-8E80-6A5CD7AC5BE3}"/>
                  </a:ext>
                </a:extLst>
              </p14:cNvPr>
              <p14:cNvContentPartPr/>
              <p14:nvPr/>
            </p14:nvContentPartPr>
            <p14:xfrm>
              <a:off x="5460720" y="1220120"/>
              <a:ext cx="533880" cy="154080"/>
            </p14:xfrm>
          </p:contentPart>
        </mc:Choice>
        <mc:Fallback xmlns="">
          <p:pic>
            <p:nvPicPr>
              <p:cNvPr id="28" name="Rankraštį 27">
                <a:extLst>
                  <a:ext uri="{FF2B5EF4-FFF2-40B4-BE49-F238E27FC236}">
                    <a16:creationId xmlns:a16="http://schemas.microsoft.com/office/drawing/2014/main" id="{29EA7455-16C6-8FAF-8E80-6A5CD7AC5BE3}"/>
                  </a:ext>
                </a:extLst>
              </p:cNvPr>
              <p:cNvPicPr/>
              <p:nvPr/>
            </p:nvPicPr>
            <p:blipFill>
              <a:blip r:embed="rId30"/>
              <a:stretch>
                <a:fillRect/>
              </a:stretch>
            </p:blipFill>
            <p:spPr>
              <a:xfrm>
                <a:off x="5397720" y="1157480"/>
                <a:ext cx="65952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Rankraštį 28">
                <a:extLst>
                  <a:ext uri="{FF2B5EF4-FFF2-40B4-BE49-F238E27FC236}">
                    <a16:creationId xmlns:a16="http://schemas.microsoft.com/office/drawing/2014/main" id="{188594CB-7029-9343-CEA2-48918341461C}"/>
                  </a:ext>
                </a:extLst>
              </p14:cNvPr>
              <p14:cNvContentPartPr/>
              <p14:nvPr/>
            </p14:nvContentPartPr>
            <p14:xfrm>
              <a:off x="6844200" y="1134440"/>
              <a:ext cx="74880" cy="84960"/>
            </p14:xfrm>
          </p:contentPart>
        </mc:Choice>
        <mc:Fallback xmlns="">
          <p:pic>
            <p:nvPicPr>
              <p:cNvPr id="29" name="Rankraštį 28">
                <a:extLst>
                  <a:ext uri="{FF2B5EF4-FFF2-40B4-BE49-F238E27FC236}">
                    <a16:creationId xmlns:a16="http://schemas.microsoft.com/office/drawing/2014/main" id="{188594CB-7029-9343-CEA2-48918341461C}"/>
                  </a:ext>
                </a:extLst>
              </p:cNvPr>
              <p:cNvPicPr/>
              <p:nvPr/>
            </p:nvPicPr>
            <p:blipFill>
              <a:blip r:embed="rId32"/>
              <a:stretch>
                <a:fillRect/>
              </a:stretch>
            </p:blipFill>
            <p:spPr>
              <a:xfrm>
                <a:off x="6781200" y="1071800"/>
                <a:ext cx="200520" cy="210600"/>
              </a:xfrm>
              <a:prstGeom prst="rect">
                <a:avLst/>
              </a:prstGeom>
            </p:spPr>
          </p:pic>
        </mc:Fallback>
      </mc:AlternateContent>
      <p:pic>
        <p:nvPicPr>
          <p:cNvPr id="33" name="Paveikslėlis 32" descr="Paveikslėlis, kuriame yra simbolis, logotipas, apskritimas, Grafika&#10;&#10;Dirbtinio intelekto sugeneruotas turinys gali būti neteisingas.">
            <a:extLst>
              <a:ext uri="{FF2B5EF4-FFF2-40B4-BE49-F238E27FC236}">
                <a16:creationId xmlns:a16="http://schemas.microsoft.com/office/drawing/2014/main" id="{62BB2060-A57B-DB27-9A01-7A3EAFA84C27}"/>
              </a:ext>
            </a:extLst>
          </p:cNvPr>
          <p:cNvPicPr>
            <a:picLocks noChangeAspect="1"/>
          </p:cNvPicPr>
          <p:nvPr/>
        </p:nvPicPr>
        <p:blipFill>
          <a:blip r:embed="rId33">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178743" y="7779144"/>
            <a:ext cx="1589783" cy="1589783"/>
          </a:xfrm>
          <a:prstGeom prst="rect">
            <a:avLst/>
          </a:prstGeom>
        </p:spPr>
      </p:pic>
      <mc:AlternateContent xmlns:mc="http://schemas.openxmlformats.org/markup-compatibility/2006" xmlns:p14="http://schemas.microsoft.com/office/powerpoint/2010/main">
        <mc:Choice Requires="p14">
          <p:contentPart p14:bwMode="auto" r:id="rId34">
            <p14:nvContentPartPr>
              <p14:cNvPr id="35" name="Rankraštį 34">
                <a:extLst>
                  <a:ext uri="{FF2B5EF4-FFF2-40B4-BE49-F238E27FC236}">
                    <a16:creationId xmlns:a16="http://schemas.microsoft.com/office/drawing/2014/main" id="{4114AE8D-0574-ED99-FCF9-88960BD2F2D7}"/>
                  </a:ext>
                </a:extLst>
              </p14:cNvPr>
              <p14:cNvContentPartPr/>
              <p14:nvPr/>
            </p14:nvContentPartPr>
            <p14:xfrm>
              <a:off x="4502020" y="1694560"/>
              <a:ext cx="2527200" cy="39960"/>
            </p14:xfrm>
          </p:contentPart>
        </mc:Choice>
        <mc:Fallback xmlns="">
          <p:pic>
            <p:nvPicPr>
              <p:cNvPr id="35" name="Rankraštį 34">
                <a:extLst>
                  <a:ext uri="{FF2B5EF4-FFF2-40B4-BE49-F238E27FC236}">
                    <a16:creationId xmlns:a16="http://schemas.microsoft.com/office/drawing/2014/main" id="{4114AE8D-0574-ED99-FCF9-88960BD2F2D7}"/>
                  </a:ext>
                </a:extLst>
              </p:cNvPr>
              <p:cNvPicPr/>
              <p:nvPr/>
            </p:nvPicPr>
            <p:blipFill>
              <a:blip r:embed="rId35"/>
              <a:stretch>
                <a:fillRect/>
              </a:stretch>
            </p:blipFill>
            <p:spPr>
              <a:xfrm>
                <a:off x="4484380" y="1676560"/>
                <a:ext cx="256284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7" name="Rankraštį 36">
                <a:extLst>
                  <a:ext uri="{FF2B5EF4-FFF2-40B4-BE49-F238E27FC236}">
                    <a16:creationId xmlns:a16="http://schemas.microsoft.com/office/drawing/2014/main" id="{FD395165-CBF8-15DD-CB94-8AEA6EC439ED}"/>
                  </a:ext>
                </a:extLst>
              </p14:cNvPr>
              <p14:cNvContentPartPr/>
              <p14:nvPr/>
            </p14:nvContentPartPr>
            <p14:xfrm rot="-1125600">
              <a:off x="4477690" y="1601902"/>
              <a:ext cx="402300" cy="198876"/>
            </p14:xfrm>
          </p:contentPart>
        </mc:Choice>
        <mc:Fallback xmlns="">
          <p:pic>
            <p:nvPicPr>
              <p:cNvPr id="37" name="Rankraštį 36">
                <a:extLst>
                  <a:ext uri="{FF2B5EF4-FFF2-40B4-BE49-F238E27FC236}">
                    <a16:creationId xmlns:a16="http://schemas.microsoft.com/office/drawing/2014/main" id="{FD395165-CBF8-15DD-CB94-8AEA6EC439ED}"/>
                  </a:ext>
                </a:extLst>
              </p:cNvPr>
              <p:cNvPicPr/>
              <p:nvPr/>
            </p:nvPicPr>
            <p:blipFill>
              <a:blip r:embed="rId37"/>
              <a:stretch>
                <a:fillRect/>
              </a:stretch>
            </p:blipFill>
            <p:spPr>
              <a:xfrm rot="-1125600">
                <a:off x="4459698" y="1583888"/>
                <a:ext cx="437924" cy="23454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9" name="Rankraštį 38">
                <a:extLst>
                  <a:ext uri="{FF2B5EF4-FFF2-40B4-BE49-F238E27FC236}">
                    <a16:creationId xmlns:a16="http://schemas.microsoft.com/office/drawing/2014/main" id="{6474BE04-4313-F988-371B-7CCF875355F3}"/>
                  </a:ext>
                </a:extLst>
              </p14:cNvPr>
              <p14:cNvContentPartPr/>
              <p14:nvPr/>
            </p14:nvContentPartPr>
            <p14:xfrm rot="-20793702">
              <a:off x="4485869" y="1662971"/>
              <a:ext cx="253822" cy="96538"/>
            </p14:xfrm>
          </p:contentPart>
        </mc:Choice>
        <mc:Fallback xmlns="">
          <p:pic>
            <p:nvPicPr>
              <p:cNvPr id="39" name="Rankraštį 38">
                <a:extLst>
                  <a:ext uri="{FF2B5EF4-FFF2-40B4-BE49-F238E27FC236}">
                    <a16:creationId xmlns:a16="http://schemas.microsoft.com/office/drawing/2014/main" id="{6474BE04-4313-F988-371B-7CCF875355F3}"/>
                  </a:ext>
                </a:extLst>
              </p:cNvPr>
              <p:cNvPicPr/>
              <p:nvPr/>
            </p:nvPicPr>
            <p:blipFill>
              <a:blip r:embed="rId39"/>
              <a:stretch>
                <a:fillRect/>
              </a:stretch>
            </p:blipFill>
            <p:spPr>
              <a:xfrm rot="-20793702">
                <a:off x="4467867" y="1645027"/>
                <a:ext cx="289465" cy="132067"/>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0" name="Rankraštį 39">
                <a:extLst>
                  <a:ext uri="{FF2B5EF4-FFF2-40B4-BE49-F238E27FC236}">
                    <a16:creationId xmlns:a16="http://schemas.microsoft.com/office/drawing/2014/main" id="{532388E4-F84E-FA41-89EA-7192B3A24AA1}"/>
                  </a:ext>
                </a:extLst>
              </p14:cNvPr>
              <p14:cNvContentPartPr/>
              <p14:nvPr/>
            </p14:nvContentPartPr>
            <p14:xfrm>
              <a:off x="4651120" y="1686040"/>
              <a:ext cx="712440" cy="51480"/>
            </p14:xfrm>
          </p:contentPart>
        </mc:Choice>
        <mc:Fallback xmlns="">
          <p:pic>
            <p:nvPicPr>
              <p:cNvPr id="40" name="Rankraštį 39">
                <a:extLst>
                  <a:ext uri="{FF2B5EF4-FFF2-40B4-BE49-F238E27FC236}">
                    <a16:creationId xmlns:a16="http://schemas.microsoft.com/office/drawing/2014/main" id="{532388E4-F84E-FA41-89EA-7192B3A24AA1}"/>
                  </a:ext>
                </a:extLst>
              </p:cNvPr>
              <p:cNvPicPr/>
              <p:nvPr/>
            </p:nvPicPr>
            <p:blipFill>
              <a:blip r:embed="rId41"/>
              <a:stretch>
                <a:fillRect/>
              </a:stretch>
            </p:blipFill>
            <p:spPr>
              <a:xfrm>
                <a:off x="4633480" y="1668400"/>
                <a:ext cx="74808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2" name="Rankraštį 41">
                <a:extLst>
                  <a:ext uri="{FF2B5EF4-FFF2-40B4-BE49-F238E27FC236}">
                    <a16:creationId xmlns:a16="http://schemas.microsoft.com/office/drawing/2014/main" id="{677F0715-9C68-26F9-A030-8628CDD9EADF}"/>
                  </a:ext>
                </a:extLst>
              </p14:cNvPr>
              <p14:cNvContentPartPr/>
              <p14:nvPr/>
            </p14:nvContentPartPr>
            <p14:xfrm>
              <a:off x="4521160" y="1709080"/>
              <a:ext cx="2423880" cy="75960"/>
            </p14:xfrm>
          </p:contentPart>
        </mc:Choice>
        <mc:Fallback xmlns="">
          <p:pic>
            <p:nvPicPr>
              <p:cNvPr id="42" name="Rankraštį 41">
                <a:extLst>
                  <a:ext uri="{FF2B5EF4-FFF2-40B4-BE49-F238E27FC236}">
                    <a16:creationId xmlns:a16="http://schemas.microsoft.com/office/drawing/2014/main" id="{677F0715-9C68-26F9-A030-8628CDD9EADF}"/>
                  </a:ext>
                </a:extLst>
              </p:cNvPr>
              <p:cNvPicPr/>
              <p:nvPr/>
            </p:nvPicPr>
            <p:blipFill>
              <a:blip r:embed="rId43"/>
              <a:stretch>
                <a:fillRect/>
              </a:stretch>
            </p:blipFill>
            <p:spPr>
              <a:xfrm>
                <a:off x="4503520" y="1691080"/>
                <a:ext cx="245952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7" name="Rankraštį 46">
                <a:extLst>
                  <a:ext uri="{FF2B5EF4-FFF2-40B4-BE49-F238E27FC236}">
                    <a16:creationId xmlns:a16="http://schemas.microsoft.com/office/drawing/2014/main" id="{9C1A094C-A7D5-C4D9-1793-7FAB2BB59480}"/>
                  </a:ext>
                </a:extLst>
              </p14:cNvPr>
              <p14:cNvContentPartPr/>
              <p14:nvPr/>
            </p14:nvContentPartPr>
            <p14:xfrm>
              <a:off x="5684320" y="1663360"/>
              <a:ext cx="767160" cy="75960"/>
            </p14:xfrm>
          </p:contentPart>
        </mc:Choice>
        <mc:Fallback xmlns="">
          <p:pic>
            <p:nvPicPr>
              <p:cNvPr id="47" name="Rankraštį 46">
                <a:extLst>
                  <a:ext uri="{FF2B5EF4-FFF2-40B4-BE49-F238E27FC236}">
                    <a16:creationId xmlns:a16="http://schemas.microsoft.com/office/drawing/2014/main" id="{9C1A094C-A7D5-C4D9-1793-7FAB2BB59480}"/>
                  </a:ext>
                </a:extLst>
              </p:cNvPr>
              <p:cNvPicPr/>
              <p:nvPr/>
            </p:nvPicPr>
            <p:blipFill>
              <a:blip r:embed="rId45"/>
              <a:stretch>
                <a:fillRect/>
              </a:stretch>
            </p:blipFill>
            <p:spPr>
              <a:xfrm>
                <a:off x="5666320" y="1645360"/>
                <a:ext cx="80280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9" name="Rankraštį 48">
                <a:extLst>
                  <a:ext uri="{FF2B5EF4-FFF2-40B4-BE49-F238E27FC236}">
                    <a16:creationId xmlns:a16="http://schemas.microsoft.com/office/drawing/2014/main" id="{C5FC1B71-EC5F-04D0-FB77-1D599084091E}"/>
                  </a:ext>
                </a:extLst>
              </p14:cNvPr>
              <p14:cNvContentPartPr/>
              <p14:nvPr/>
            </p14:nvContentPartPr>
            <p14:xfrm>
              <a:off x="6171760" y="1670920"/>
              <a:ext cx="833760" cy="360"/>
            </p14:xfrm>
          </p:contentPart>
        </mc:Choice>
        <mc:Fallback xmlns="">
          <p:pic>
            <p:nvPicPr>
              <p:cNvPr id="49" name="Rankraštį 48">
                <a:extLst>
                  <a:ext uri="{FF2B5EF4-FFF2-40B4-BE49-F238E27FC236}">
                    <a16:creationId xmlns:a16="http://schemas.microsoft.com/office/drawing/2014/main" id="{C5FC1B71-EC5F-04D0-FB77-1D599084091E}"/>
                  </a:ext>
                </a:extLst>
              </p:cNvPr>
              <p:cNvPicPr/>
              <p:nvPr/>
            </p:nvPicPr>
            <p:blipFill>
              <a:blip r:embed="rId47"/>
              <a:stretch>
                <a:fillRect/>
              </a:stretch>
            </p:blipFill>
            <p:spPr>
              <a:xfrm>
                <a:off x="6153760" y="1653280"/>
                <a:ext cx="8694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1" name="Rankraštį 50">
                <a:extLst>
                  <a:ext uri="{FF2B5EF4-FFF2-40B4-BE49-F238E27FC236}">
                    <a16:creationId xmlns:a16="http://schemas.microsoft.com/office/drawing/2014/main" id="{09C376D8-C043-7B72-6593-7CA5FFB306CE}"/>
                  </a:ext>
                </a:extLst>
              </p14:cNvPr>
              <p14:cNvContentPartPr/>
              <p14:nvPr/>
            </p14:nvContentPartPr>
            <p14:xfrm>
              <a:off x="6161680" y="1655800"/>
              <a:ext cx="289440" cy="60480"/>
            </p14:xfrm>
          </p:contentPart>
        </mc:Choice>
        <mc:Fallback xmlns="">
          <p:pic>
            <p:nvPicPr>
              <p:cNvPr id="51" name="Rankraštį 50">
                <a:extLst>
                  <a:ext uri="{FF2B5EF4-FFF2-40B4-BE49-F238E27FC236}">
                    <a16:creationId xmlns:a16="http://schemas.microsoft.com/office/drawing/2014/main" id="{09C376D8-C043-7B72-6593-7CA5FFB306CE}"/>
                  </a:ext>
                </a:extLst>
              </p:cNvPr>
              <p:cNvPicPr/>
              <p:nvPr/>
            </p:nvPicPr>
            <p:blipFill>
              <a:blip r:embed="rId49"/>
              <a:stretch>
                <a:fillRect/>
              </a:stretch>
            </p:blipFill>
            <p:spPr>
              <a:xfrm>
                <a:off x="6143680" y="1637800"/>
                <a:ext cx="325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3" name="Rankraštį 52">
                <a:extLst>
                  <a:ext uri="{FF2B5EF4-FFF2-40B4-BE49-F238E27FC236}">
                    <a16:creationId xmlns:a16="http://schemas.microsoft.com/office/drawing/2014/main" id="{771AC9F7-AA0B-0443-041D-3D7D936B8E78}"/>
                  </a:ext>
                </a:extLst>
              </p14:cNvPr>
              <p14:cNvContentPartPr/>
              <p14:nvPr/>
            </p14:nvContentPartPr>
            <p14:xfrm>
              <a:off x="6791680" y="1686760"/>
              <a:ext cx="185760" cy="10080"/>
            </p14:xfrm>
          </p:contentPart>
        </mc:Choice>
        <mc:Fallback xmlns="">
          <p:pic>
            <p:nvPicPr>
              <p:cNvPr id="53" name="Rankraštį 52">
                <a:extLst>
                  <a:ext uri="{FF2B5EF4-FFF2-40B4-BE49-F238E27FC236}">
                    <a16:creationId xmlns:a16="http://schemas.microsoft.com/office/drawing/2014/main" id="{771AC9F7-AA0B-0443-041D-3D7D936B8E78}"/>
                  </a:ext>
                </a:extLst>
              </p:cNvPr>
              <p:cNvPicPr/>
              <p:nvPr/>
            </p:nvPicPr>
            <p:blipFill>
              <a:blip r:embed="rId51"/>
              <a:stretch>
                <a:fillRect/>
              </a:stretch>
            </p:blipFill>
            <p:spPr>
              <a:xfrm>
                <a:off x="6773680" y="1669120"/>
                <a:ext cx="22140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4" name="Rankraštį 53">
                <a:extLst>
                  <a:ext uri="{FF2B5EF4-FFF2-40B4-BE49-F238E27FC236}">
                    <a16:creationId xmlns:a16="http://schemas.microsoft.com/office/drawing/2014/main" id="{840E6670-DE9B-BB9D-39BD-770AE4D57017}"/>
                  </a:ext>
                </a:extLst>
              </p14:cNvPr>
              <p14:cNvContentPartPr/>
              <p14:nvPr/>
            </p14:nvContentPartPr>
            <p14:xfrm>
              <a:off x="6915160" y="1678840"/>
              <a:ext cx="120960" cy="64080"/>
            </p14:xfrm>
          </p:contentPart>
        </mc:Choice>
        <mc:Fallback xmlns="">
          <p:pic>
            <p:nvPicPr>
              <p:cNvPr id="54" name="Rankraštį 53">
                <a:extLst>
                  <a:ext uri="{FF2B5EF4-FFF2-40B4-BE49-F238E27FC236}">
                    <a16:creationId xmlns:a16="http://schemas.microsoft.com/office/drawing/2014/main" id="{840E6670-DE9B-BB9D-39BD-770AE4D57017}"/>
                  </a:ext>
                </a:extLst>
              </p:cNvPr>
              <p:cNvPicPr/>
              <p:nvPr/>
            </p:nvPicPr>
            <p:blipFill>
              <a:blip r:embed="rId53"/>
              <a:stretch>
                <a:fillRect/>
              </a:stretch>
            </p:blipFill>
            <p:spPr>
              <a:xfrm>
                <a:off x="6897520" y="1660840"/>
                <a:ext cx="1566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1" name="Rankraštį 60">
                <a:extLst>
                  <a:ext uri="{FF2B5EF4-FFF2-40B4-BE49-F238E27FC236}">
                    <a16:creationId xmlns:a16="http://schemas.microsoft.com/office/drawing/2014/main" id="{2CB8FAA7-9518-CB2F-4A60-2453D8BB3145}"/>
                  </a:ext>
                </a:extLst>
              </p14:cNvPr>
              <p14:cNvContentPartPr/>
              <p14:nvPr/>
            </p14:nvContentPartPr>
            <p14:xfrm>
              <a:off x="5237280" y="1731920"/>
              <a:ext cx="599760" cy="10440"/>
            </p14:xfrm>
          </p:contentPart>
        </mc:Choice>
        <mc:Fallback xmlns="">
          <p:pic>
            <p:nvPicPr>
              <p:cNvPr id="61" name="Rankraštį 60">
                <a:extLst>
                  <a:ext uri="{FF2B5EF4-FFF2-40B4-BE49-F238E27FC236}">
                    <a16:creationId xmlns:a16="http://schemas.microsoft.com/office/drawing/2014/main" id="{2CB8FAA7-9518-CB2F-4A60-2453D8BB3145}"/>
                  </a:ext>
                </a:extLst>
              </p:cNvPr>
              <p:cNvPicPr/>
              <p:nvPr/>
            </p:nvPicPr>
            <p:blipFill>
              <a:blip r:embed="rId55"/>
              <a:stretch>
                <a:fillRect/>
              </a:stretch>
            </p:blipFill>
            <p:spPr>
              <a:xfrm>
                <a:off x="5219280" y="1714280"/>
                <a:ext cx="635400" cy="46080"/>
              </a:xfrm>
              <a:prstGeom prst="rect">
                <a:avLst/>
              </a:prstGeom>
            </p:spPr>
          </p:pic>
        </mc:Fallback>
      </mc:AlternateContent>
      <p:grpSp>
        <p:nvGrpSpPr>
          <p:cNvPr id="63" name="Grupė 62">
            <a:extLst>
              <a:ext uri="{FF2B5EF4-FFF2-40B4-BE49-F238E27FC236}">
                <a16:creationId xmlns:a16="http://schemas.microsoft.com/office/drawing/2014/main" id="{81CCAC78-9447-852D-C0D8-252CC58C0E06}"/>
              </a:ext>
            </a:extLst>
          </p:cNvPr>
          <p:cNvGrpSpPr/>
          <p:nvPr/>
        </p:nvGrpSpPr>
        <p:grpSpPr>
          <a:xfrm>
            <a:off x="4602240" y="1640680"/>
            <a:ext cx="2196720" cy="102400"/>
            <a:chOff x="4602240" y="1640680"/>
            <a:chExt cx="2196720" cy="102400"/>
          </a:xfrm>
        </p:grpSpPr>
        <mc:AlternateContent xmlns:mc="http://schemas.openxmlformats.org/markup-compatibility/2006" xmlns:p14="http://schemas.microsoft.com/office/powerpoint/2010/main">
          <mc:Choice Requires="p14">
            <p:contentPart p14:bwMode="auto" r:id="rId56">
              <p14:nvContentPartPr>
                <p14:cNvPr id="43" name="Rankraštį 42">
                  <a:extLst>
                    <a:ext uri="{FF2B5EF4-FFF2-40B4-BE49-F238E27FC236}">
                      <a16:creationId xmlns:a16="http://schemas.microsoft.com/office/drawing/2014/main" id="{E882A47D-C8F6-3E6F-DBED-08EC0F9C2915}"/>
                    </a:ext>
                  </a:extLst>
                </p14:cNvPr>
                <p14:cNvContentPartPr/>
                <p14:nvPr/>
              </p14:nvContentPartPr>
              <p14:xfrm>
                <a:off x="5704840" y="1655440"/>
                <a:ext cx="755280" cy="52560"/>
              </p14:xfrm>
            </p:contentPart>
          </mc:Choice>
          <mc:Fallback xmlns="">
            <p:pic>
              <p:nvPicPr>
                <p:cNvPr id="43" name="Rankraštį 42">
                  <a:extLst>
                    <a:ext uri="{FF2B5EF4-FFF2-40B4-BE49-F238E27FC236}">
                      <a16:creationId xmlns:a16="http://schemas.microsoft.com/office/drawing/2014/main" id="{E882A47D-C8F6-3E6F-DBED-08EC0F9C2915}"/>
                    </a:ext>
                  </a:extLst>
                </p:cNvPr>
                <p:cNvPicPr/>
                <p:nvPr/>
              </p:nvPicPr>
              <p:blipFill>
                <a:blip r:embed="rId57"/>
                <a:stretch>
                  <a:fillRect/>
                </a:stretch>
              </p:blipFill>
              <p:spPr>
                <a:xfrm>
                  <a:off x="5686840" y="1637800"/>
                  <a:ext cx="7909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Rankraštį 43">
                  <a:extLst>
                    <a:ext uri="{FF2B5EF4-FFF2-40B4-BE49-F238E27FC236}">
                      <a16:creationId xmlns:a16="http://schemas.microsoft.com/office/drawing/2014/main" id="{633B0666-22FA-79B8-B066-C227D67A7651}"/>
                    </a:ext>
                  </a:extLst>
                </p14:cNvPr>
                <p14:cNvContentPartPr/>
                <p14:nvPr/>
              </p14:nvContentPartPr>
              <p14:xfrm>
                <a:off x="5684320" y="1640680"/>
                <a:ext cx="118800" cy="5760"/>
              </p14:xfrm>
            </p:contentPart>
          </mc:Choice>
          <mc:Fallback xmlns="">
            <p:pic>
              <p:nvPicPr>
                <p:cNvPr id="44" name="Rankraštį 43">
                  <a:extLst>
                    <a:ext uri="{FF2B5EF4-FFF2-40B4-BE49-F238E27FC236}">
                      <a16:creationId xmlns:a16="http://schemas.microsoft.com/office/drawing/2014/main" id="{633B0666-22FA-79B8-B066-C227D67A7651}"/>
                    </a:ext>
                  </a:extLst>
                </p:cNvPr>
                <p:cNvPicPr/>
                <p:nvPr/>
              </p:nvPicPr>
              <p:blipFill>
                <a:blip r:embed="rId59"/>
                <a:stretch>
                  <a:fillRect/>
                </a:stretch>
              </p:blipFill>
              <p:spPr>
                <a:xfrm>
                  <a:off x="5666680" y="1622680"/>
                  <a:ext cx="1544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6" name="Rankraštį 55">
                  <a:extLst>
                    <a:ext uri="{FF2B5EF4-FFF2-40B4-BE49-F238E27FC236}">
                      <a16:creationId xmlns:a16="http://schemas.microsoft.com/office/drawing/2014/main" id="{52DD9252-66B5-0028-E7E8-3A5F93341706}"/>
                    </a:ext>
                  </a:extLst>
                </p14:cNvPr>
                <p14:cNvContentPartPr/>
                <p14:nvPr/>
              </p14:nvContentPartPr>
              <p14:xfrm>
                <a:off x="6141600" y="1650560"/>
                <a:ext cx="254880" cy="76680"/>
              </p14:xfrm>
            </p:contentPart>
          </mc:Choice>
          <mc:Fallback xmlns="">
            <p:pic>
              <p:nvPicPr>
                <p:cNvPr id="56" name="Rankraštį 55">
                  <a:extLst>
                    <a:ext uri="{FF2B5EF4-FFF2-40B4-BE49-F238E27FC236}">
                      <a16:creationId xmlns:a16="http://schemas.microsoft.com/office/drawing/2014/main" id="{52DD9252-66B5-0028-E7E8-3A5F93341706}"/>
                    </a:ext>
                  </a:extLst>
                </p:cNvPr>
                <p:cNvPicPr/>
                <p:nvPr/>
              </p:nvPicPr>
              <p:blipFill>
                <a:blip r:embed="rId61"/>
                <a:stretch>
                  <a:fillRect/>
                </a:stretch>
              </p:blipFill>
              <p:spPr>
                <a:xfrm>
                  <a:off x="6123600" y="1632920"/>
                  <a:ext cx="2905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7" name="Rankraštį 56">
                  <a:extLst>
                    <a:ext uri="{FF2B5EF4-FFF2-40B4-BE49-F238E27FC236}">
                      <a16:creationId xmlns:a16="http://schemas.microsoft.com/office/drawing/2014/main" id="{C21D4450-6737-8BC0-44BF-4CA1D0CC66B2}"/>
                    </a:ext>
                  </a:extLst>
                </p14:cNvPr>
                <p14:cNvContentPartPr/>
                <p14:nvPr/>
              </p14:nvContentPartPr>
              <p14:xfrm>
                <a:off x="5986800" y="1664960"/>
                <a:ext cx="642600" cy="78120"/>
              </p14:xfrm>
            </p:contentPart>
          </mc:Choice>
          <mc:Fallback xmlns="">
            <p:pic>
              <p:nvPicPr>
                <p:cNvPr id="57" name="Rankraštį 56">
                  <a:extLst>
                    <a:ext uri="{FF2B5EF4-FFF2-40B4-BE49-F238E27FC236}">
                      <a16:creationId xmlns:a16="http://schemas.microsoft.com/office/drawing/2014/main" id="{C21D4450-6737-8BC0-44BF-4CA1D0CC66B2}"/>
                    </a:ext>
                  </a:extLst>
                </p:cNvPr>
                <p:cNvPicPr/>
                <p:nvPr/>
              </p:nvPicPr>
              <p:blipFill>
                <a:blip r:embed="rId63"/>
                <a:stretch>
                  <a:fillRect/>
                </a:stretch>
              </p:blipFill>
              <p:spPr>
                <a:xfrm>
                  <a:off x="5968800" y="1647320"/>
                  <a:ext cx="67824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8" name="Rankraštį 57">
                  <a:extLst>
                    <a:ext uri="{FF2B5EF4-FFF2-40B4-BE49-F238E27FC236}">
                      <a16:creationId xmlns:a16="http://schemas.microsoft.com/office/drawing/2014/main" id="{7E0A2713-D6D3-6EC2-BBF2-81A848413404}"/>
                    </a:ext>
                  </a:extLst>
                </p14:cNvPr>
                <p14:cNvContentPartPr/>
                <p14:nvPr/>
              </p14:nvContentPartPr>
              <p14:xfrm>
                <a:off x="6328440" y="1711040"/>
                <a:ext cx="470520" cy="32040"/>
              </p14:xfrm>
            </p:contentPart>
          </mc:Choice>
          <mc:Fallback xmlns="">
            <p:pic>
              <p:nvPicPr>
                <p:cNvPr id="58" name="Rankraštį 57">
                  <a:extLst>
                    <a:ext uri="{FF2B5EF4-FFF2-40B4-BE49-F238E27FC236}">
                      <a16:creationId xmlns:a16="http://schemas.microsoft.com/office/drawing/2014/main" id="{7E0A2713-D6D3-6EC2-BBF2-81A848413404}"/>
                    </a:ext>
                  </a:extLst>
                </p:cNvPr>
                <p:cNvPicPr/>
                <p:nvPr/>
              </p:nvPicPr>
              <p:blipFill>
                <a:blip r:embed="rId65"/>
                <a:stretch>
                  <a:fillRect/>
                </a:stretch>
              </p:blipFill>
              <p:spPr>
                <a:xfrm>
                  <a:off x="6310800" y="1693400"/>
                  <a:ext cx="506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2" name="Rankraštį 61">
                  <a:extLst>
                    <a:ext uri="{FF2B5EF4-FFF2-40B4-BE49-F238E27FC236}">
                      <a16:creationId xmlns:a16="http://schemas.microsoft.com/office/drawing/2014/main" id="{CF00C37C-C24F-B382-4CEF-A427B31CF9C2}"/>
                    </a:ext>
                  </a:extLst>
                </p14:cNvPr>
                <p14:cNvContentPartPr/>
                <p14:nvPr/>
              </p14:nvContentPartPr>
              <p14:xfrm>
                <a:off x="4602240" y="1670720"/>
                <a:ext cx="1407240" cy="11160"/>
              </p14:xfrm>
            </p:contentPart>
          </mc:Choice>
          <mc:Fallback xmlns="">
            <p:pic>
              <p:nvPicPr>
                <p:cNvPr id="62" name="Rankraštį 61">
                  <a:extLst>
                    <a:ext uri="{FF2B5EF4-FFF2-40B4-BE49-F238E27FC236}">
                      <a16:creationId xmlns:a16="http://schemas.microsoft.com/office/drawing/2014/main" id="{CF00C37C-C24F-B382-4CEF-A427B31CF9C2}"/>
                    </a:ext>
                  </a:extLst>
                </p:cNvPr>
                <p:cNvPicPr/>
                <p:nvPr/>
              </p:nvPicPr>
              <p:blipFill>
                <a:blip r:embed="rId67"/>
                <a:stretch>
                  <a:fillRect/>
                </a:stretch>
              </p:blipFill>
              <p:spPr>
                <a:xfrm>
                  <a:off x="4584600" y="1652720"/>
                  <a:ext cx="1442880" cy="46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
            <p14:nvContentPartPr>
              <p14:cNvPr id="65" name="Rankraštį 64">
                <a:extLst>
                  <a:ext uri="{FF2B5EF4-FFF2-40B4-BE49-F238E27FC236}">
                    <a16:creationId xmlns:a16="http://schemas.microsoft.com/office/drawing/2014/main" id="{6D03C3D6-AC7B-959A-55E5-873DB6869964}"/>
                  </a:ext>
                </a:extLst>
              </p14:cNvPr>
              <p14:cNvContentPartPr/>
              <p14:nvPr/>
            </p14:nvContentPartPr>
            <p14:xfrm>
              <a:off x="4465080" y="1691600"/>
              <a:ext cx="1016280" cy="20520"/>
            </p14:xfrm>
          </p:contentPart>
        </mc:Choice>
        <mc:Fallback xmlns="">
          <p:pic>
            <p:nvPicPr>
              <p:cNvPr id="65" name="Rankraštį 64">
                <a:extLst>
                  <a:ext uri="{FF2B5EF4-FFF2-40B4-BE49-F238E27FC236}">
                    <a16:creationId xmlns:a16="http://schemas.microsoft.com/office/drawing/2014/main" id="{6D03C3D6-AC7B-959A-55E5-873DB6869964}"/>
                  </a:ext>
                </a:extLst>
              </p:cNvPr>
              <p:cNvPicPr/>
              <p:nvPr/>
            </p:nvPicPr>
            <p:blipFill>
              <a:blip r:embed="rId69"/>
              <a:stretch>
                <a:fillRect/>
              </a:stretch>
            </p:blipFill>
            <p:spPr>
              <a:xfrm>
                <a:off x="4447080" y="1673600"/>
                <a:ext cx="1051920" cy="56160"/>
              </a:xfrm>
              <a:prstGeom prst="rect">
                <a:avLst/>
              </a:prstGeom>
            </p:spPr>
          </p:pic>
        </mc:Fallback>
      </mc:AlternateContent>
    </p:spTree>
    <p:extLst>
      <p:ext uri="{BB962C8B-B14F-4D97-AF65-F5344CB8AC3E}">
        <p14:creationId xmlns:p14="http://schemas.microsoft.com/office/powerpoint/2010/main" val="129585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9C09B-98A4-CC87-9077-FB461789A8EC}"/>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BDDDE3B8-9D32-EA29-0188-25C76CC16D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5478256"/>
            <a:ext cx="1761861" cy="3770519"/>
          </a:xfrm>
          <a:prstGeom prst="rect">
            <a:avLst/>
          </a:prstGeom>
        </p:spPr>
      </p:pic>
      <p:grpSp>
        <p:nvGrpSpPr>
          <p:cNvPr id="4" name="Group 4">
            <a:extLst>
              <a:ext uri="{FF2B5EF4-FFF2-40B4-BE49-F238E27FC236}">
                <a16:creationId xmlns:a16="http://schemas.microsoft.com/office/drawing/2014/main" id="{A49C17D7-BC66-B577-4370-2A3CB5B8B972}"/>
              </a:ext>
            </a:extLst>
          </p:cNvPr>
          <p:cNvGrpSpPr/>
          <p:nvPr/>
        </p:nvGrpSpPr>
        <p:grpSpPr>
          <a:xfrm>
            <a:off x="1735841" y="7377803"/>
            <a:ext cx="1880497" cy="1880497"/>
            <a:chOff x="0" y="0"/>
            <a:chExt cx="1913890" cy="1913890"/>
          </a:xfrm>
        </p:grpSpPr>
        <p:sp>
          <p:nvSpPr>
            <p:cNvPr id="5" name="Freeform 5">
              <a:extLst>
                <a:ext uri="{FF2B5EF4-FFF2-40B4-BE49-F238E27FC236}">
                  <a16:creationId xmlns:a16="http://schemas.microsoft.com/office/drawing/2014/main" id="{0F74682D-3944-F486-D63D-225ADEF31377}"/>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64EF8510-8892-8EB1-320D-C6AC6B8EE9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1317" y="6043016"/>
            <a:ext cx="1880497" cy="1330024"/>
          </a:xfrm>
          <a:prstGeom prst="rect">
            <a:avLst/>
          </a:prstGeom>
        </p:spPr>
      </p:pic>
      <p:pic>
        <p:nvPicPr>
          <p:cNvPr id="7" name="Picture 7">
            <a:extLst>
              <a:ext uri="{FF2B5EF4-FFF2-40B4-BE49-F238E27FC236}">
                <a16:creationId xmlns:a16="http://schemas.microsoft.com/office/drawing/2014/main" id="{12412EAF-B04A-F7CB-232F-3B5F1577A06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40292" y="7363515"/>
            <a:ext cx="1757410" cy="1880497"/>
          </a:xfrm>
          <a:prstGeom prst="rect">
            <a:avLst/>
          </a:prstGeom>
        </p:spPr>
      </p:pic>
      <p:sp>
        <p:nvSpPr>
          <p:cNvPr id="8" name="AutoShape 8">
            <a:extLst>
              <a:ext uri="{FF2B5EF4-FFF2-40B4-BE49-F238E27FC236}">
                <a16:creationId xmlns:a16="http://schemas.microsoft.com/office/drawing/2014/main" id="{CE2D96D7-95C2-40EA-1622-A3CC56210145}"/>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7A0E5F46-F17A-9F06-FC3E-9E7D9E645507}"/>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8AE0AAC6-38F3-2B50-A392-9B09228F4AFC}"/>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597F0068-D6D0-45E5-339A-8ECDA354FC5C}"/>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379712D7-5851-1B2C-940E-194BD4EA582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0387" y="-95705"/>
            <a:ext cx="2147613" cy="2248809"/>
          </a:xfrm>
          <a:prstGeom prst="rect">
            <a:avLst/>
          </a:prstGeom>
        </p:spPr>
      </p:pic>
      <p:pic>
        <p:nvPicPr>
          <p:cNvPr id="13" name="Paveikslėlis 12" descr="Paveikslėlis, kuriame yra tekstas, žemėlapis, ekrano kopija&#10;&#10;Dirbtinio intelekto sugeneruotas turinys gali būti neteisingas.">
            <a:extLst>
              <a:ext uri="{FF2B5EF4-FFF2-40B4-BE49-F238E27FC236}">
                <a16:creationId xmlns:a16="http://schemas.microsoft.com/office/drawing/2014/main" id="{3756B774-6CBC-1DA4-2A72-F25A745D8F56}"/>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3178" y="292475"/>
            <a:ext cx="12909281" cy="8753345"/>
          </a:xfrm>
          <a:prstGeom prst="rect">
            <a:avLst/>
          </a:prstGeom>
        </p:spPr>
      </p:pic>
      <p:pic>
        <p:nvPicPr>
          <p:cNvPr id="2" name="Paveikslėlis 1">
            <a:extLst>
              <a:ext uri="{FF2B5EF4-FFF2-40B4-BE49-F238E27FC236}">
                <a16:creationId xmlns:a16="http://schemas.microsoft.com/office/drawing/2014/main" id="{A019BB86-3B5A-5FC7-826F-DF932EF6569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6526138" y="7956155"/>
            <a:ext cx="1761862" cy="1761862"/>
          </a:xfrm>
          <a:prstGeom prst="rect">
            <a:avLst/>
          </a:prstGeom>
        </p:spPr>
      </p:pic>
      <mc:AlternateContent xmlns:mc="http://schemas.openxmlformats.org/markup-compatibility/2006" xmlns:p14="http://schemas.microsoft.com/office/powerpoint/2010/main">
        <mc:Choice Requires="p14">
          <p:contentPart p14:bwMode="auto" r:id="rId14">
            <p14:nvContentPartPr>
              <p14:cNvPr id="41" name="Rankraštį 40">
                <a:extLst>
                  <a:ext uri="{FF2B5EF4-FFF2-40B4-BE49-F238E27FC236}">
                    <a16:creationId xmlns:a16="http://schemas.microsoft.com/office/drawing/2014/main" id="{3812B5C9-8098-77BC-6DC2-BF4D46A0D459}"/>
                  </a:ext>
                </a:extLst>
              </p14:cNvPr>
              <p14:cNvContentPartPr/>
              <p14:nvPr/>
            </p14:nvContentPartPr>
            <p14:xfrm>
              <a:off x="14900185" y="1765085"/>
              <a:ext cx="394200" cy="720"/>
            </p14:xfrm>
          </p:contentPart>
        </mc:Choice>
        <mc:Fallback xmlns="">
          <p:pic>
            <p:nvPicPr>
              <p:cNvPr id="41" name="Rankraštį 40">
                <a:extLst>
                  <a:ext uri="{FF2B5EF4-FFF2-40B4-BE49-F238E27FC236}">
                    <a16:creationId xmlns:a16="http://schemas.microsoft.com/office/drawing/2014/main" id="{3812B5C9-8098-77BC-6DC2-BF4D46A0D459}"/>
                  </a:ext>
                </a:extLst>
              </p:cNvPr>
              <p:cNvPicPr/>
              <p:nvPr/>
            </p:nvPicPr>
            <p:blipFill>
              <a:blip r:embed="rId15"/>
              <a:stretch>
                <a:fillRect/>
              </a:stretch>
            </p:blipFill>
            <p:spPr>
              <a:xfrm>
                <a:off x="14864185" y="1693085"/>
                <a:ext cx="4658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Rankraštį 41">
                <a:extLst>
                  <a:ext uri="{FF2B5EF4-FFF2-40B4-BE49-F238E27FC236}">
                    <a16:creationId xmlns:a16="http://schemas.microsoft.com/office/drawing/2014/main" id="{C6FE917F-BDF6-361F-C31D-2B5F085B41BD}"/>
                  </a:ext>
                </a:extLst>
              </p14:cNvPr>
              <p14:cNvContentPartPr/>
              <p14:nvPr/>
            </p14:nvContentPartPr>
            <p14:xfrm>
              <a:off x="15481225" y="1761845"/>
              <a:ext cx="488880" cy="6840"/>
            </p14:xfrm>
          </p:contentPart>
        </mc:Choice>
        <mc:Fallback xmlns="">
          <p:pic>
            <p:nvPicPr>
              <p:cNvPr id="42" name="Rankraštį 41">
                <a:extLst>
                  <a:ext uri="{FF2B5EF4-FFF2-40B4-BE49-F238E27FC236}">
                    <a16:creationId xmlns:a16="http://schemas.microsoft.com/office/drawing/2014/main" id="{C6FE917F-BDF6-361F-C31D-2B5F085B41BD}"/>
                  </a:ext>
                </a:extLst>
              </p:cNvPr>
              <p:cNvPicPr/>
              <p:nvPr/>
            </p:nvPicPr>
            <p:blipFill>
              <a:blip r:embed="rId17"/>
              <a:stretch>
                <a:fillRect/>
              </a:stretch>
            </p:blipFill>
            <p:spPr>
              <a:xfrm>
                <a:off x="15445225" y="1726205"/>
                <a:ext cx="5605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3" name="Rankraštį 42">
                <a:extLst>
                  <a:ext uri="{FF2B5EF4-FFF2-40B4-BE49-F238E27FC236}">
                    <a16:creationId xmlns:a16="http://schemas.microsoft.com/office/drawing/2014/main" id="{F3F24721-1F4F-DB07-6C20-285BA03A54C0}"/>
                  </a:ext>
                </a:extLst>
              </p14:cNvPr>
              <p14:cNvContentPartPr/>
              <p14:nvPr/>
            </p14:nvContentPartPr>
            <p14:xfrm>
              <a:off x="14865265" y="1923845"/>
              <a:ext cx="470520" cy="19800"/>
            </p14:xfrm>
          </p:contentPart>
        </mc:Choice>
        <mc:Fallback xmlns="">
          <p:pic>
            <p:nvPicPr>
              <p:cNvPr id="43" name="Rankraštį 42">
                <a:extLst>
                  <a:ext uri="{FF2B5EF4-FFF2-40B4-BE49-F238E27FC236}">
                    <a16:creationId xmlns:a16="http://schemas.microsoft.com/office/drawing/2014/main" id="{F3F24721-1F4F-DB07-6C20-285BA03A54C0}"/>
                  </a:ext>
                </a:extLst>
              </p:cNvPr>
              <p:cNvPicPr/>
              <p:nvPr/>
            </p:nvPicPr>
            <p:blipFill>
              <a:blip r:embed="rId19"/>
              <a:stretch>
                <a:fillRect/>
              </a:stretch>
            </p:blipFill>
            <p:spPr>
              <a:xfrm>
                <a:off x="14829265" y="1888205"/>
                <a:ext cx="54216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5" name="Rankraštį 44">
                <a:extLst>
                  <a:ext uri="{FF2B5EF4-FFF2-40B4-BE49-F238E27FC236}">
                    <a16:creationId xmlns:a16="http://schemas.microsoft.com/office/drawing/2014/main" id="{C94AF185-9630-9022-A698-349A73FB09EB}"/>
                  </a:ext>
                </a:extLst>
              </p14:cNvPr>
              <p14:cNvContentPartPr/>
              <p14:nvPr/>
            </p14:nvContentPartPr>
            <p14:xfrm>
              <a:off x="15458905" y="1917365"/>
              <a:ext cx="511560" cy="28800"/>
            </p14:xfrm>
          </p:contentPart>
        </mc:Choice>
        <mc:Fallback xmlns="">
          <p:pic>
            <p:nvPicPr>
              <p:cNvPr id="45" name="Rankraštį 44">
                <a:extLst>
                  <a:ext uri="{FF2B5EF4-FFF2-40B4-BE49-F238E27FC236}">
                    <a16:creationId xmlns:a16="http://schemas.microsoft.com/office/drawing/2014/main" id="{C94AF185-9630-9022-A698-349A73FB09EB}"/>
                  </a:ext>
                </a:extLst>
              </p:cNvPr>
              <p:cNvPicPr/>
              <p:nvPr/>
            </p:nvPicPr>
            <p:blipFill>
              <a:blip r:embed="rId21"/>
              <a:stretch>
                <a:fillRect/>
              </a:stretch>
            </p:blipFill>
            <p:spPr>
              <a:xfrm>
                <a:off x="15422905" y="1881725"/>
                <a:ext cx="58320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49" name="Rankraštį 48">
                <a:extLst>
                  <a:ext uri="{FF2B5EF4-FFF2-40B4-BE49-F238E27FC236}">
                    <a16:creationId xmlns:a16="http://schemas.microsoft.com/office/drawing/2014/main" id="{A12ACAC3-0163-65BD-B905-902D7BA0A2C6}"/>
                  </a:ext>
                </a:extLst>
              </p14:cNvPr>
              <p14:cNvContentPartPr/>
              <p14:nvPr/>
            </p14:nvContentPartPr>
            <p14:xfrm>
              <a:off x="14858785" y="2114285"/>
              <a:ext cx="413280" cy="6840"/>
            </p14:xfrm>
          </p:contentPart>
        </mc:Choice>
        <mc:Fallback xmlns="">
          <p:pic>
            <p:nvPicPr>
              <p:cNvPr id="49" name="Rankraštį 48">
                <a:extLst>
                  <a:ext uri="{FF2B5EF4-FFF2-40B4-BE49-F238E27FC236}">
                    <a16:creationId xmlns:a16="http://schemas.microsoft.com/office/drawing/2014/main" id="{A12ACAC3-0163-65BD-B905-902D7BA0A2C6}"/>
                  </a:ext>
                </a:extLst>
              </p:cNvPr>
              <p:cNvPicPr/>
              <p:nvPr/>
            </p:nvPicPr>
            <p:blipFill>
              <a:blip r:embed="rId23"/>
              <a:stretch>
                <a:fillRect/>
              </a:stretch>
            </p:blipFill>
            <p:spPr>
              <a:xfrm>
                <a:off x="14822785" y="2078285"/>
                <a:ext cx="4849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0" name="Rankraštį 49">
                <a:extLst>
                  <a:ext uri="{FF2B5EF4-FFF2-40B4-BE49-F238E27FC236}">
                    <a16:creationId xmlns:a16="http://schemas.microsoft.com/office/drawing/2014/main" id="{858293BB-E7DD-B5B5-8777-005037A62B4B}"/>
                  </a:ext>
                </a:extLst>
              </p14:cNvPr>
              <p14:cNvContentPartPr/>
              <p14:nvPr/>
            </p14:nvContentPartPr>
            <p14:xfrm>
              <a:off x="15499945" y="2095205"/>
              <a:ext cx="489240" cy="3600"/>
            </p14:xfrm>
          </p:contentPart>
        </mc:Choice>
        <mc:Fallback xmlns="">
          <p:pic>
            <p:nvPicPr>
              <p:cNvPr id="50" name="Rankraštį 49">
                <a:extLst>
                  <a:ext uri="{FF2B5EF4-FFF2-40B4-BE49-F238E27FC236}">
                    <a16:creationId xmlns:a16="http://schemas.microsoft.com/office/drawing/2014/main" id="{858293BB-E7DD-B5B5-8777-005037A62B4B}"/>
                  </a:ext>
                </a:extLst>
              </p:cNvPr>
              <p:cNvPicPr/>
              <p:nvPr/>
            </p:nvPicPr>
            <p:blipFill>
              <a:blip r:embed="rId25"/>
              <a:stretch>
                <a:fillRect/>
              </a:stretch>
            </p:blipFill>
            <p:spPr>
              <a:xfrm>
                <a:off x="15464305" y="2059565"/>
                <a:ext cx="56088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1" name="Rankraštį 50">
                <a:extLst>
                  <a:ext uri="{FF2B5EF4-FFF2-40B4-BE49-F238E27FC236}">
                    <a16:creationId xmlns:a16="http://schemas.microsoft.com/office/drawing/2014/main" id="{0A83A258-5C69-52C3-5C0F-1FFD98DD1975}"/>
                  </a:ext>
                </a:extLst>
              </p14:cNvPr>
              <p14:cNvContentPartPr/>
              <p14:nvPr/>
            </p14:nvContentPartPr>
            <p14:xfrm>
              <a:off x="14893705" y="2276285"/>
              <a:ext cx="391320" cy="23040"/>
            </p14:xfrm>
          </p:contentPart>
        </mc:Choice>
        <mc:Fallback xmlns="">
          <p:pic>
            <p:nvPicPr>
              <p:cNvPr id="51" name="Rankraštį 50">
                <a:extLst>
                  <a:ext uri="{FF2B5EF4-FFF2-40B4-BE49-F238E27FC236}">
                    <a16:creationId xmlns:a16="http://schemas.microsoft.com/office/drawing/2014/main" id="{0A83A258-5C69-52C3-5C0F-1FFD98DD1975}"/>
                  </a:ext>
                </a:extLst>
              </p:cNvPr>
              <p:cNvPicPr/>
              <p:nvPr/>
            </p:nvPicPr>
            <p:blipFill>
              <a:blip r:embed="rId27"/>
              <a:stretch>
                <a:fillRect/>
              </a:stretch>
            </p:blipFill>
            <p:spPr>
              <a:xfrm>
                <a:off x="14857705" y="2240645"/>
                <a:ext cx="46296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4" name="Rankraštį 53">
                <a:extLst>
                  <a:ext uri="{FF2B5EF4-FFF2-40B4-BE49-F238E27FC236}">
                    <a16:creationId xmlns:a16="http://schemas.microsoft.com/office/drawing/2014/main" id="{BFCAA7BD-98B8-A316-A6C6-12A493F97839}"/>
                  </a:ext>
                </a:extLst>
              </p14:cNvPr>
              <p14:cNvContentPartPr/>
              <p14:nvPr/>
            </p14:nvContentPartPr>
            <p14:xfrm>
              <a:off x="15665185" y="2270165"/>
              <a:ext cx="360" cy="360"/>
            </p14:xfrm>
          </p:contentPart>
        </mc:Choice>
        <mc:Fallback xmlns="">
          <p:pic>
            <p:nvPicPr>
              <p:cNvPr id="54" name="Rankraštį 53">
                <a:extLst>
                  <a:ext uri="{FF2B5EF4-FFF2-40B4-BE49-F238E27FC236}">
                    <a16:creationId xmlns:a16="http://schemas.microsoft.com/office/drawing/2014/main" id="{BFCAA7BD-98B8-A316-A6C6-12A493F97839}"/>
                  </a:ext>
                </a:extLst>
              </p:cNvPr>
              <p:cNvPicPr/>
              <p:nvPr/>
            </p:nvPicPr>
            <p:blipFill>
              <a:blip r:embed="rId29"/>
              <a:stretch>
                <a:fillRect/>
              </a:stretch>
            </p:blipFill>
            <p:spPr>
              <a:xfrm>
                <a:off x="15629545" y="2234165"/>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5" name="Rankraštį 54">
                <a:extLst>
                  <a:ext uri="{FF2B5EF4-FFF2-40B4-BE49-F238E27FC236}">
                    <a16:creationId xmlns:a16="http://schemas.microsoft.com/office/drawing/2014/main" id="{277187B7-DF55-BFE8-7F7C-33297D120D9C}"/>
                  </a:ext>
                </a:extLst>
              </p14:cNvPr>
              <p14:cNvContentPartPr/>
              <p14:nvPr/>
            </p14:nvContentPartPr>
            <p14:xfrm>
              <a:off x="15499945" y="2244605"/>
              <a:ext cx="462960" cy="51480"/>
            </p14:xfrm>
          </p:contentPart>
        </mc:Choice>
        <mc:Fallback xmlns="">
          <p:pic>
            <p:nvPicPr>
              <p:cNvPr id="55" name="Rankraštį 54">
                <a:extLst>
                  <a:ext uri="{FF2B5EF4-FFF2-40B4-BE49-F238E27FC236}">
                    <a16:creationId xmlns:a16="http://schemas.microsoft.com/office/drawing/2014/main" id="{277187B7-DF55-BFE8-7F7C-33297D120D9C}"/>
                  </a:ext>
                </a:extLst>
              </p:cNvPr>
              <p:cNvPicPr/>
              <p:nvPr/>
            </p:nvPicPr>
            <p:blipFill>
              <a:blip r:embed="rId31"/>
              <a:stretch>
                <a:fillRect/>
              </a:stretch>
            </p:blipFill>
            <p:spPr>
              <a:xfrm>
                <a:off x="15464305" y="2208965"/>
                <a:ext cx="534600"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6" name="Rankraštį 55">
                <a:extLst>
                  <a:ext uri="{FF2B5EF4-FFF2-40B4-BE49-F238E27FC236}">
                    <a16:creationId xmlns:a16="http://schemas.microsoft.com/office/drawing/2014/main" id="{D017FAEC-C6C3-DBE9-97C7-ACC174E2B4D8}"/>
                  </a:ext>
                </a:extLst>
              </p14:cNvPr>
              <p14:cNvContentPartPr/>
              <p14:nvPr/>
            </p14:nvContentPartPr>
            <p14:xfrm>
              <a:off x="14896945" y="2447285"/>
              <a:ext cx="379440" cy="20160"/>
            </p14:xfrm>
          </p:contentPart>
        </mc:Choice>
        <mc:Fallback xmlns="">
          <p:pic>
            <p:nvPicPr>
              <p:cNvPr id="56" name="Rankraštį 55">
                <a:extLst>
                  <a:ext uri="{FF2B5EF4-FFF2-40B4-BE49-F238E27FC236}">
                    <a16:creationId xmlns:a16="http://schemas.microsoft.com/office/drawing/2014/main" id="{D017FAEC-C6C3-DBE9-97C7-ACC174E2B4D8}"/>
                  </a:ext>
                </a:extLst>
              </p:cNvPr>
              <p:cNvPicPr/>
              <p:nvPr/>
            </p:nvPicPr>
            <p:blipFill>
              <a:blip r:embed="rId33"/>
              <a:stretch>
                <a:fillRect/>
              </a:stretch>
            </p:blipFill>
            <p:spPr>
              <a:xfrm>
                <a:off x="14860945" y="2411285"/>
                <a:ext cx="451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Rankraštį 57">
                <a:extLst>
                  <a:ext uri="{FF2B5EF4-FFF2-40B4-BE49-F238E27FC236}">
                    <a16:creationId xmlns:a16="http://schemas.microsoft.com/office/drawing/2014/main" id="{AC63F97C-A536-44FC-7E97-CE8C8DAE93DB}"/>
                  </a:ext>
                </a:extLst>
              </p14:cNvPr>
              <p14:cNvContentPartPr/>
              <p14:nvPr/>
            </p14:nvContentPartPr>
            <p14:xfrm>
              <a:off x="15512905" y="2460605"/>
              <a:ext cx="455040" cy="720"/>
            </p14:xfrm>
          </p:contentPart>
        </mc:Choice>
        <mc:Fallback xmlns="">
          <p:pic>
            <p:nvPicPr>
              <p:cNvPr id="58" name="Rankraštį 57">
                <a:extLst>
                  <a:ext uri="{FF2B5EF4-FFF2-40B4-BE49-F238E27FC236}">
                    <a16:creationId xmlns:a16="http://schemas.microsoft.com/office/drawing/2014/main" id="{AC63F97C-A536-44FC-7E97-CE8C8DAE93DB}"/>
                  </a:ext>
                </a:extLst>
              </p:cNvPr>
              <p:cNvPicPr/>
              <p:nvPr/>
            </p:nvPicPr>
            <p:blipFill>
              <a:blip r:embed="rId35"/>
              <a:stretch>
                <a:fillRect/>
              </a:stretch>
            </p:blipFill>
            <p:spPr>
              <a:xfrm>
                <a:off x="15476905" y="2388605"/>
                <a:ext cx="526680" cy="144000"/>
              </a:xfrm>
              <a:prstGeom prst="rect">
                <a:avLst/>
              </a:prstGeom>
            </p:spPr>
          </p:pic>
        </mc:Fallback>
      </mc:AlternateContent>
      <p:grpSp>
        <p:nvGrpSpPr>
          <p:cNvPr id="61" name="Grupė 60">
            <a:extLst>
              <a:ext uri="{FF2B5EF4-FFF2-40B4-BE49-F238E27FC236}">
                <a16:creationId xmlns:a16="http://schemas.microsoft.com/office/drawing/2014/main" id="{3855018C-03A1-4DA4-FAB9-F6FDACA5970E}"/>
              </a:ext>
            </a:extLst>
          </p:cNvPr>
          <p:cNvGrpSpPr/>
          <p:nvPr/>
        </p:nvGrpSpPr>
        <p:grpSpPr>
          <a:xfrm>
            <a:off x="14916025" y="2625125"/>
            <a:ext cx="1050120" cy="23040"/>
            <a:chOff x="14916025" y="2625125"/>
            <a:chExt cx="1050120" cy="23040"/>
          </a:xfrm>
        </p:grpSpPr>
        <mc:AlternateContent xmlns:mc="http://schemas.openxmlformats.org/markup-compatibility/2006" xmlns:p14="http://schemas.microsoft.com/office/powerpoint/2010/main">
          <mc:Choice Requires="p14">
            <p:contentPart p14:bwMode="auto" r:id="rId36">
              <p14:nvContentPartPr>
                <p14:cNvPr id="59" name="Rankraštį 58">
                  <a:extLst>
                    <a:ext uri="{FF2B5EF4-FFF2-40B4-BE49-F238E27FC236}">
                      <a16:creationId xmlns:a16="http://schemas.microsoft.com/office/drawing/2014/main" id="{755AF1F2-AC10-8D14-4C45-B631BD2D3E13}"/>
                    </a:ext>
                  </a:extLst>
                </p14:cNvPr>
                <p14:cNvContentPartPr/>
                <p14:nvPr/>
              </p14:nvContentPartPr>
              <p14:xfrm>
                <a:off x="14916025" y="2625485"/>
                <a:ext cx="364320" cy="16920"/>
              </p14:xfrm>
            </p:contentPart>
          </mc:Choice>
          <mc:Fallback xmlns="">
            <p:pic>
              <p:nvPicPr>
                <p:cNvPr id="59" name="Rankraštį 58">
                  <a:extLst>
                    <a:ext uri="{FF2B5EF4-FFF2-40B4-BE49-F238E27FC236}">
                      <a16:creationId xmlns:a16="http://schemas.microsoft.com/office/drawing/2014/main" id="{755AF1F2-AC10-8D14-4C45-B631BD2D3E13}"/>
                    </a:ext>
                  </a:extLst>
                </p:cNvPr>
                <p:cNvPicPr/>
                <p:nvPr/>
              </p:nvPicPr>
              <p:blipFill>
                <a:blip r:embed="rId37"/>
                <a:stretch>
                  <a:fillRect/>
                </a:stretch>
              </p:blipFill>
              <p:spPr>
                <a:xfrm>
                  <a:off x="14880025" y="2589485"/>
                  <a:ext cx="43596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Rankraštį 59">
                  <a:extLst>
                    <a:ext uri="{FF2B5EF4-FFF2-40B4-BE49-F238E27FC236}">
                      <a16:creationId xmlns:a16="http://schemas.microsoft.com/office/drawing/2014/main" id="{57A8AE29-8525-6763-F5E2-B07AE0758988}"/>
                    </a:ext>
                  </a:extLst>
                </p14:cNvPr>
                <p14:cNvContentPartPr/>
                <p14:nvPr/>
              </p14:nvContentPartPr>
              <p14:xfrm>
                <a:off x="15484105" y="2625125"/>
                <a:ext cx="482040" cy="23040"/>
              </p14:xfrm>
            </p:contentPart>
          </mc:Choice>
          <mc:Fallback xmlns="">
            <p:pic>
              <p:nvPicPr>
                <p:cNvPr id="60" name="Rankraštį 59">
                  <a:extLst>
                    <a:ext uri="{FF2B5EF4-FFF2-40B4-BE49-F238E27FC236}">
                      <a16:creationId xmlns:a16="http://schemas.microsoft.com/office/drawing/2014/main" id="{57A8AE29-8525-6763-F5E2-B07AE0758988}"/>
                    </a:ext>
                  </a:extLst>
                </p:cNvPr>
                <p:cNvPicPr/>
                <p:nvPr/>
              </p:nvPicPr>
              <p:blipFill>
                <a:blip r:embed="rId39"/>
                <a:stretch>
                  <a:fillRect/>
                </a:stretch>
              </p:blipFill>
              <p:spPr>
                <a:xfrm>
                  <a:off x="15448465" y="2589125"/>
                  <a:ext cx="553680" cy="94680"/>
                </a:xfrm>
                <a:prstGeom prst="rect">
                  <a:avLst/>
                </a:prstGeom>
              </p:spPr>
            </p:pic>
          </mc:Fallback>
        </mc:AlternateContent>
      </p:grpSp>
      <p:grpSp>
        <p:nvGrpSpPr>
          <p:cNvPr id="64" name="Grupė 63">
            <a:extLst>
              <a:ext uri="{FF2B5EF4-FFF2-40B4-BE49-F238E27FC236}">
                <a16:creationId xmlns:a16="http://schemas.microsoft.com/office/drawing/2014/main" id="{6F795886-8F71-8907-00CC-CE6A4702F0E7}"/>
              </a:ext>
            </a:extLst>
          </p:cNvPr>
          <p:cNvGrpSpPr/>
          <p:nvPr/>
        </p:nvGrpSpPr>
        <p:grpSpPr>
          <a:xfrm>
            <a:off x="14868145" y="2799365"/>
            <a:ext cx="1110240" cy="10800"/>
            <a:chOff x="14868145" y="2799365"/>
            <a:chExt cx="1110240" cy="10800"/>
          </a:xfrm>
        </p:grpSpPr>
        <mc:AlternateContent xmlns:mc="http://schemas.openxmlformats.org/markup-compatibility/2006" xmlns:p14="http://schemas.microsoft.com/office/powerpoint/2010/main">
          <mc:Choice Requires="p14">
            <p:contentPart p14:bwMode="auto" r:id="rId40">
              <p14:nvContentPartPr>
                <p14:cNvPr id="62" name="Rankraštį 61">
                  <a:extLst>
                    <a:ext uri="{FF2B5EF4-FFF2-40B4-BE49-F238E27FC236}">
                      <a16:creationId xmlns:a16="http://schemas.microsoft.com/office/drawing/2014/main" id="{217559A4-8E41-B08C-0646-279C619C7DB7}"/>
                    </a:ext>
                  </a:extLst>
                </p14:cNvPr>
                <p14:cNvContentPartPr/>
                <p14:nvPr/>
              </p14:nvContentPartPr>
              <p14:xfrm>
                <a:off x="14868145" y="2799365"/>
                <a:ext cx="424800" cy="10440"/>
              </p14:xfrm>
            </p:contentPart>
          </mc:Choice>
          <mc:Fallback xmlns="">
            <p:pic>
              <p:nvPicPr>
                <p:cNvPr id="62" name="Rankraštį 61">
                  <a:extLst>
                    <a:ext uri="{FF2B5EF4-FFF2-40B4-BE49-F238E27FC236}">
                      <a16:creationId xmlns:a16="http://schemas.microsoft.com/office/drawing/2014/main" id="{217559A4-8E41-B08C-0646-279C619C7DB7}"/>
                    </a:ext>
                  </a:extLst>
                </p:cNvPr>
                <p:cNvPicPr/>
                <p:nvPr/>
              </p:nvPicPr>
              <p:blipFill>
                <a:blip r:embed="rId41"/>
                <a:stretch>
                  <a:fillRect/>
                </a:stretch>
              </p:blipFill>
              <p:spPr>
                <a:xfrm>
                  <a:off x="14832505" y="2763725"/>
                  <a:ext cx="4964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3" name="Rankraštį 62">
                  <a:extLst>
                    <a:ext uri="{FF2B5EF4-FFF2-40B4-BE49-F238E27FC236}">
                      <a16:creationId xmlns:a16="http://schemas.microsoft.com/office/drawing/2014/main" id="{6FFAF536-2EAF-1E53-60AC-045CFDE6DF42}"/>
                    </a:ext>
                  </a:extLst>
                </p14:cNvPr>
                <p14:cNvContentPartPr/>
                <p14:nvPr/>
              </p14:nvContentPartPr>
              <p14:xfrm>
                <a:off x="15487345" y="2809805"/>
                <a:ext cx="491040" cy="360"/>
              </p14:xfrm>
            </p:contentPart>
          </mc:Choice>
          <mc:Fallback xmlns="">
            <p:pic>
              <p:nvPicPr>
                <p:cNvPr id="63" name="Rankraštį 62">
                  <a:extLst>
                    <a:ext uri="{FF2B5EF4-FFF2-40B4-BE49-F238E27FC236}">
                      <a16:creationId xmlns:a16="http://schemas.microsoft.com/office/drawing/2014/main" id="{6FFAF536-2EAF-1E53-60AC-045CFDE6DF42}"/>
                    </a:ext>
                  </a:extLst>
                </p:cNvPr>
                <p:cNvPicPr/>
                <p:nvPr/>
              </p:nvPicPr>
              <p:blipFill>
                <a:blip r:embed="rId43"/>
                <a:stretch>
                  <a:fillRect/>
                </a:stretch>
              </p:blipFill>
              <p:spPr>
                <a:xfrm>
                  <a:off x="15451705" y="2773805"/>
                  <a:ext cx="562680" cy="72000"/>
                </a:xfrm>
                <a:prstGeom prst="rect">
                  <a:avLst/>
                </a:prstGeom>
              </p:spPr>
            </p:pic>
          </mc:Fallback>
        </mc:AlternateContent>
      </p:grpSp>
      <p:grpSp>
        <p:nvGrpSpPr>
          <p:cNvPr id="70" name="Grupė 69">
            <a:extLst>
              <a:ext uri="{FF2B5EF4-FFF2-40B4-BE49-F238E27FC236}">
                <a16:creationId xmlns:a16="http://schemas.microsoft.com/office/drawing/2014/main" id="{AEDBC9F3-C1AC-74B3-57F5-49E38B184338}"/>
              </a:ext>
            </a:extLst>
          </p:cNvPr>
          <p:cNvGrpSpPr/>
          <p:nvPr/>
        </p:nvGrpSpPr>
        <p:grpSpPr>
          <a:xfrm>
            <a:off x="14903065" y="2967485"/>
            <a:ext cx="1078560" cy="16920"/>
            <a:chOff x="14903065" y="2967485"/>
            <a:chExt cx="1078560" cy="16920"/>
          </a:xfrm>
        </p:grpSpPr>
        <mc:AlternateContent xmlns:mc="http://schemas.openxmlformats.org/markup-compatibility/2006" xmlns:p14="http://schemas.microsoft.com/office/powerpoint/2010/main">
          <mc:Choice Requires="p14">
            <p:contentPart p14:bwMode="auto" r:id="rId44">
              <p14:nvContentPartPr>
                <p14:cNvPr id="65" name="Rankraštį 64">
                  <a:extLst>
                    <a:ext uri="{FF2B5EF4-FFF2-40B4-BE49-F238E27FC236}">
                      <a16:creationId xmlns:a16="http://schemas.microsoft.com/office/drawing/2014/main" id="{AC9D3EC2-B906-352C-D6B5-296287DB13D7}"/>
                    </a:ext>
                  </a:extLst>
                </p14:cNvPr>
                <p14:cNvContentPartPr/>
                <p14:nvPr/>
              </p14:nvContentPartPr>
              <p14:xfrm>
                <a:off x="14903065" y="2981165"/>
                <a:ext cx="403560" cy="360"/>
              </p14:xfrm>
            </p:contentPart>
          </mc:Choice>
          <mc:Fallback xmlns="">
            <p:pic>
              <p:nvPicPr>
                <p:cNvPr id="65" name="Rankraštį 64">
                  <a:extLst>
                    <a:ext uri="{FF2B5EF4-FFF2-40B4-BE49-F238E27FC236}">
                      <a16:creationId xmlns:a16="http://schemas.microsoft.com/office/drawing/2014/main" id="{AC9D3EC2-B906-352C-D6B5-296287DB13D7}"/>
                    </a:ext>
                  </a:extLst>
                </p:cNvPr>
                <p:cNvPicPr/>
                <p:nvPr/>
              </p:nvPicPr>
              <p:blipFill>
                <a:blip r:embed="rId45"/>
                <a:stretch>
                  <a:fillRect/>
                </a:stretch>
              </p:blipFill>
              <p:spPr>
                <a:xfrm>
                  <a:off x="14867425" y="2945525"/>
                  <a:ext cx="4752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6" name="Rankraštį 65">
                  <a:extLst>
                    <a:ext uri="{FF2B5EF4-FFF2-40B4-BE49-F238E27FC236}">
                      <a16:creationId xmlns:a16="http://schemas.microsoft.com/office/drawing/2014/main" id="{781D2378-F052-D9CE-9F49-5A0BE89E4435}"/>
                    </a:ext>
                  </a:extLst>
                </p14:cNvPr>
                <p14:cNvContentPartPr/>
                <p14:nvPr/>
              </p14:nvContentPartPr>
              <p14:xfrm>
                <a:off x="15477985" y="2967485"/>
                <a:ext cx="503640" cy="16920"/>
              </p14:xfrm>
            </p:contentPart>
          </mc:Choice>
          <mc:Fallback xmlns="">
            <p:pic>
              <p:nvPicPr>
                <p:cNvPr id="66" name="Rankraštį 65">
                  <a:extLst>
                    <a:ext uri="{FF2B5EF4-FFF2-40B4-BE49-F238E27FC236}">
                      <a16:creationId xmlns:a16="http://schemas.microsoft.com/office/drawing/2014/main" id="{781D2378-F052-D9CE-9F49-5A0BE89E4435}"/>
                    </a:ext>
                  </a:extLst>
                </p:cNvPr>
                <p:cNvPicPr/>
                <p:nvPr/>
              </p:nvPicPr>
              <p:blipFill>
                <a:blip r:embed="rId47"/>
                <a:stretch>
                  <a:fillRect/>
                </a:stretch>
              </p:blipFill>
              <p:spPr>
                <a:xfrm>
                  <a:off x="15441985" y="2931845"/>
                  <a:ext cx="575280" cy="88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68" name="Rankraštį 67">
                <a:extLst>
                  <a:ext uri="{FF2B5EF4-FFF2-40B4-BE49-F238E27FC236}">
                    <a16:creationId xmlns:a16="http://schemas.microsoft.com/office/drawing/2014/main" id="{CF069E0B-721C-6A01-4AA8-8F6889636EA6}"/>
                  </a:ext>
                </a:extLst>
              </p14:cNvPr>
              <p14:cNvContentPartPr/>
              <p14:nvPr/>
            </p14:nvContentPartPr>
            <p14:xfrm>
              <a:off x="15490585" y="3139925"/>
              <a:ext cx="486000" cy="360"/>
            </p14:xfrm>
          </p:contentPart>
        </mc:Choice>
        <mc:Fallback xmlns="">
          <p:pic>
            <p:nvPicPr>
              <p:cNvPr id="68" name="Rankraštį 67">
                <a:extLst>
                  <a:ext uri="{FF2B5EF4-FFF2-40B4-BE49-F238E27FC236}">
                    <a16:creationId xmlns:a16="http://schemas.microsoft.com/office/drawing/2014/main" id="{CF069E0B-721C-6A01-4AA8-8F6889636EA6}"/>
                  </a:ext>
                </a:extLst>
              </p:cNvPr>
              <p:cNvPicPr/>
              <p:nvPr/>
            </p:nvPicPr>
            <p:blipFill>
              <a:blip r:embed="rId49"/>
              <a:stretch>
                <a:fillRect/>
              </a:stretch>
            </p:blipFill>
            <p:spPr>
              <a:xfrm>
                <a:off x="15454585" y="3103925"/>
                <a:ext cx="55764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9" name="Rankraštį 68">
                <a:extLst>
                  <a:ext uri="{FF2B5EF4-FFF2-40B4-BE49-F238E27FC236}">
                    <a16:creationId xmlns:a16="http://schemas.microsoft.com/office/drawing/2014/main" id="{CC015D22-BA13-1ED4-7617-74E0D26DBEEE}"/>
                  </a:ext>
                </a:extLst>
              </p14:cNvPr>
              <p14:cNvContentPartPr/>
              <p14:nvPr/>
            </p14:nvContentPartPr>
            <p14:xfrm>
              <a:off x="14896945" y="3145685"/>
              <a:ext cx="374040" cy="10440"/>
            </p14:xfrm>
          </p:contentPart>
        </mc:Choice>
        <mc:Fallback xmlns="">
          <p:pic>
            <p:nvPicPr>
              <p:cNvPr id="69" name="Rankraštį 68">
                <a:extLst>
                  <a:ext uri="{FF2B5EF4-FFF2-40B4-BE49-F238E27FC236}">
                    <a16:creationId xmlns:a16="http://schemas.microsoft.com/office/drawing/2014/main" id="{CC015D22-BA13-1ED4-7617-74E0D26DBEEE}"/>
                  </a:ext>
                </a:extLst>
              </p:cNvPr>
              <p:cNvPicPr/>
              <p:nvPr/>
            </p:nvPicPr>
            <p:blipFill>
              <a:blip r:embed="rId51"/>
              <a:stretch>
                <a:fillRect/>
              </a:stretch>
            </p:blipFill>
            <p:spPr>
              <a:xfrm>
                <a:off x="14860945" y="3110045"/>
                <a:ext cx="445680" cy="82080"/>
              </a:xfrm>
              <a:prstGeom prst="rect">
                <a:avLst/>
              </a:prstGeom>
            </p:spPr>
          </p:pic>
        </mc:Fallback>
      </mc:AlternateContent>
      <p:grpSp>
        <p:nvGrpSpPr>
          <p:cNvPr id="74" name="Grupė 73">
            <a:extLst>
              <a:ext uri="{FF2B5EF4-FFF2-40B4-BE49-F238E27FC236}">
                <a16:creationId xmlns:a16="http://schemas.microsoft.com/office/drawing/2014/main" id="{E12C8AEA-DC3E-26F3-9265-7AD02E54F817}"/>
              </a:ext>
            </a:extLst>
          </p:cNvPr>
          <p:cNvGrpSpPr/>
          <p:nvPr/>
        </p:nvGrpSpPr>
        <p:grpSpPr>
          <a:xfrm>
            <a:off x="14874625" y="3308585"/>
            <a:ext cx="1100520" cy="31320"/>
            <a:chOff x="14874625" y="3308585"/>
            <a:chExt cx="1100520" cy="31320"/>
          </a:xfrm>
        </p:grpSpPr>
        <mc:AlternateContent xmlns:mc="http://schemas.openxmlformats.org/markup-compatibility/2006" xmlns:p14="http://schemas.microsoft.com/office/powerpoint/2010/main">
          <mc:Choice Requires="p14">
            <p:contentPart p14:bwMode="auto" r:id="rId52">
              <p14:nvContentPartPr>
                <p14:cNvPr id="71" name="Rankraštį 70">
                  <a:extLst>
                    <a:ext uri="{FF2B5EF4-FFF2-40B4-BE49-F238E27FC236}">
                      <a16:creationId xmlns:a16="http://schemas.microsoft.com/office/drawing/2014/main" id="{4866CDBC-06DD-A17D-C4E8-D086A59ED23C}"/>
                    </a:ext>
                  </a:extLst>
                </p14:cNvPr>
                <p14:cNvContentPartPr/>
                <p14:nvPr/>
              </p14:nvContentPartPr>
              <p14:xfrm>
                <a:off x="14874625" y="3326945"/>
                <a:ext cx="438480" cy="12960"/>
              </p14:xfrm>
            </p:contentPart>
          </mc:Choice>
          <mc:Fallback xmlns="">
            <p:pic>
              <p:nvPicPr>
                <p:cNvPr id="71" name="Rankraštį 70">
                  <a:extLst>
                    <a:ext uri="{FF2B5EF4-FFF2-40B4-BE49-F238E27FC236}">
                      <a16:creationId xmlns:a16="http://schemas.microsoft.com/office/drawing/2014/main" id="{4866CDBC-06DD-A17D-C4E8-D086A59ED23C}"/>
                    </a:ext>
                  </a:extLst>
                </p:cNvPr>
                <p:cNvPicPr/>
                <p:nvPr/>
              </p:nvPicPr>
              <p:blipFill>
                <a:blip r:embed="rId53"/>
                <a:stretch>
                  <a:fillRect/>
                </a:stretch>
              </p:blipFill>
              <p:spPr>
                <a:xfrm>
                  <a:off x="14838985" y="3291305"/>
                  <a:ext cx="5101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2" name="Rankraštį 71">
                  <a:extLst>
                    <a:ext uri="{FF2B5EF4-FFF2-40B4-BE49-F238E27FC236}">
                      <a16:creationId xmlns:a16="http://schemas.microsoft.com/office/drawing/2014/main" id="{8CE0CE35-0EEB-7E5E-7490-E97CC54D3BD6}"/>
                    </a:ext>
                  </a:extLst>
                </p14:cNvPr>
                <p14:cNvContentPartPr/>
                <p14:nvPr/>
              </p14:nvContentPartPr>
              <p14:xfrm>
                <a:off x="15506425" y="3308585"/>
                <a:ext cx="468720" cy="23040"/>
              </p14:xfrm>
            </p:contentPart>
          </mc:Choice>
          <mc:Fallback xmlns="">
            <p:pic>
              <p:nvPicPr>
                <p:cNvPr id="72" name="Rankraštį 71">
                  <a:extLst>
                    <a:ext uri="{FF2B5EF4-FFF2-40B4-BE49-F238E27FC236}">
                      <a16:creationId xmlns:a16="http://schemas.microsoft.com/office/drawing/2014/main" id="{8CE0CE35-0EEB-7E5E-7490-E97CC54D3BD6}"/>
                    </a:ext>
                  </a:extLst>
                </p:cNvPr>
                <p:cNvPicPr/>
                <p:nvPr/>
              </p:nvPicPr>
              <p:blipFill>
                <a:blip r:embed="rId55"/>
                <a:stretch>
                  <a:fillRect/>
                </a:stretch>
              </p:blipFill>
              <p:spPr>
                <a:xfrm>
                  <a:off x="15470785" y="3272945"/>
                  <a:ext cx="540360" cy="94680"/>
                </a:xfrm>
                <a:prstGeom prst="rect">
                  <a:avLst/>
                </a:prstGeom>
              </p:spPr>
            </p:pic>
          </mc:Fallback>
        </mc:AlternateContent>
      </p:grpSp>
      <p:grpSp>
        <p:nvGrpSpPr>
          <p:cNvPr id="77" name="Grupė 76">
            <a:extLst>
              <a:ext uri="{FF2B5EF4-FFF2-40B4-BE49-F238E27FC236}">
                <a16:creationId xmlns:a16="http://schemas.microsoft.com/office/drawing/2014/main" id="{918A37B9-30DE-194A-A878-D31CBB847010}"/>
              </a:ext>
            </a:extLst>
          </p:cNvPr>
          <p:cNvGrpSpPr/>
          <p:nvPr/>
        </p:nvGrpSpPr>
        <p:grpSpPr>
          <a:xfrm>
            <a:off x="14896585" y="3483185"/>
            <a:ext cx="1092960" cy="31680"/>
            <a:chOff x="14896585" y="3483185"/>
            <a:chExt cx="1092960" cy="31680"/>
          </a:xfrm>
        </p:grpSpPr>
        <mc:AlternateContent xmlns:mc="http://schemas.openxmlformats.org/markup-compatibility/2006" xmlns:p14="http://schemas.microsoft.com/office/powerpoint/2010/main">
          <mc:Choice Requires="p14">
            <p:contentPart p14:bwMode="auto" r:id="rId56">
              <p14:nvContentPartPr>
                <p14:cNvPr id="73" name="Rankraštį 72">
                  <a:extLst>
                    <a:ext uri="{FF2B5EF4-FFF2-40B4-BE49-F238E27FC236}">
                      <a16:creationId xmlns:a16="http://schemas.microsoft.com/office/drawing/2014/main" id="{BA5CC902-AC08-3DDC-ADAF-3FA628EA3D5A}"/>
                    </a:ext>
                  </a:extLst>
                </p14:cNvPr>
                <p14:cNvContentPartPr/>
                <p14:nvPr/>
              </p14:nvContentPartPr>
              <p14:xfrm>
                <a:off x="15517945" y="3483185"/>
                <a:ext cx="471600" cy="31680"/>
              </p14:xfrm>
            </p:contentPart>
          </mc:Choice>
          <mc:Fallback xmlns="">
            <p:pic>
              <p:nvPicPr>
                <p:cNvPr id="73" name="Rankraštį 72">
                  <a:extLst>
                    <a:ext uri="{FF2B5EF4-FFF2-40B4-BE49-F238E27FC236}">
                      <a16:creationId xmlns:a16="http://schemas.microsoft.com/office/drawing/2014/main" id="{BA5CC902-AC08-3DDC-ADAF-3FA628EA3D5A}"/>
                    </a:ext>
                  </a:extLst>
                </p:cNvPr>
                <p:cNvPicPr/>
                <p:nvPr/>
              </p:nvPicPr>
              <p:blipFill>
                <a:blip r:embed="rId57"/>
                <a:stretch>
                  <a:fillRect/>
                </a:stretch>
              </p:blipFill>
              <p:spPr>
                <a:xfrm>
                  <a:off x="15481945" y="3447185"/>
                  <a:ext cx="5432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5" name="Rankraštį 74">
                  <a:extLst>
                    <a:ext uri="{FF2B5EF4-FFF2-40B4-BE49-F238E27FC236}">
                      <a16:creationId xmlns:a16="http://schemas.microsoft.com/office/drawing/2014/main" id="{8DEB4FF9-F429-7CCE-A5E5-7AB830405289}"/>
                    </a:ext>
                  </a:extLst>
                </p14:cNvPr>
                <p14:cNvContentPartPr/>
                <p14:nvPr/>
              </p14:nvContentPartPr>
              <p14:xfrm>
                <a:off x="14896585" y="3498665"/>
                <a:ext cx="434520" cy="4680"/>
              </p14:xfrm>
            </p:contentPart>
          </mc:Choice>
          <mc:Fallback xmlns="">
            <p:pic>
              <p:nvPicPr>
                <p:cNvPr id="75" name="Rankraštį 74">
                  <a:extLst>
                    <a:ext uri="{FF2B5EF4-FFF2-40B4-BE49-F238E27FC236}">
                      <a16:creationId xmlns:a16="http://schemas.microsoft.com/office/drawing/2014/main" id="{8DEB4FF9-F429-7CCE-A5E5-7AB830405289}"/>
                    </a:ext>
                  </a:extLst>
                </p:cNvPr>
                <p:cNvPicPr/>
                <p:nvPr/>
              </p:nvPicPr>
              <p:blipFill>
                <a:blip r:embed="rId59"/>
                <a:stretch>
                  <a:fillRect/>
                </a:stretch>
              </p:blipFill>
              <p:spPr>
                <a:xfrm>
                  <a:off x="14860945" y="3463025"/>
                  <a:ext cx="506160" cy="76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0">
            <p14:nvContentPartPr>
              <p14:cNvPr id="76" name="Rankraštį 75">
                <a:extLst>
                  <a:ext uri="{FF2B5EF4-FFF2-40B4-BE49-F238E27FC236}">
                    <a16:creationId xmlns:a16="http://schemas.microsoft.com/office/drawing/2014/main" id="{A68F5838-E189-9E16-3378-88A0C40C7944}"/>
                  </a:ext>
                </a:extLst>
              </p14:cNvPr>
              <p14:cNvContentPartPr/>
              <p14:nvPr/>
            </p14:nvContentPartPr>
            <p14:xfrm>
              <a:off x="14896945" y="3666785"/>
              <a:ext cx="403560" cy="19440"/>
            </p14:xfrm>
          </p:contentPart>
        </mc:Choice>
        <mc:Fallback xmlns="">
          <p:pic>
            <p:nvPicPr>
              <p:cNvPr id="76" name="Rankraštį 75">
                <a:extLst>
                  <a:ext uri="{FF2B5EF4-FFF2-40B4-BE49-F238E27FC236}">
                    <a16:creationId xmlns:a16="http://schemas.microsoft.com/office/drawing/2014/main" id="{A68F5838-E189-9E16-3378-88A0C40C7944}"/>
                  </a:ext>
                </a:extLst>
              </p:cNvPr>
              <p:cNvPicPr/>
              <p:nvPr/>
            </p:nvPicPr>
            <p:blipFill>
              <a:blip r:embed="rId61"/>
              <a:stretch>
                <a:fillRect/>
              </a:stretch>
            </p:blipFill>
            <p:spPr>
              <a:xfrm>
                <a:off x="14860945" y="3631145"/>
                <a:ext cx="47520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8" name="Rankraštį 77">
                <a:extLst>
                  <a:ext uri="{FF2B5EF4-FFF2-40B4-BE49-F238E27FC236}">
                    <a16:creationId xmlns:a16="http://schemas.microsoft.com/office/drawing/2014/main" id="{369FF3A8-2056-622F-85DB-F88509D620D3}"/>
                  </a:ext>
                </a:extLst>
              </p14:cNvPr>
              <p14:cNvContentPartPr/>
              <p14:nvPr/>
            </p14:nvContentPartPr>
            <p14:xfrm>
              <a:off x="14887225" y="3839945"/>
              <a:ext cx="415080" cy="17640"/>
            </p14:xfrm>
          </p:contentPart>
        </mc:Choice>
        <mc:Fallback xmlns="">
          <p:pic>
            <p:nvPicPr>
              <p:cNvPr id="78" name="Rankraštį 77">
                <a:extLst>
                  <a:ext uri="{FF2B5EF4-FFF2-40B4-BE49-F238E27FC236}">
                    <a16:creationId xmlns:a16="http://schemas.microsoft.com/office/drawing/2014/main" id="{369FF3A8-2056-622F-85DB-F88509D620D3}"/>
                  </a:ext>
                </a:extLst>
              </p:cNvPr>
              <p:cNvPicPr/>
              <p:nvPr/>
            </p:nvPicPr>
            <p:blipFill>
              <a:blip r:embed="rId63"/>
              <a:stretch>
                <a:fillRect/>
              </a:stretch>
            </p:blipFill>
            <p:spPr>
              <a:xfrm>
                <a:off x="14851585" y="3804305"/>
                <a:ext cx="4867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9" name="Rankraštį 78">
                <a:extLst>
                  <a:ext uri="{FF2B5EF4-FFF2-40B4-BE49-F238E27FC236}">
                    <a16:creationId xmlns:a16="http://schemas.microsoft.com/office/drawing/2014/main" id="{F56C8437-1D97-9F44-166B-BEBB31A2CA0D}"/>
                  </a:ext>
                </a:extLst>
              </p14:cNvPr>
              <p14:cNvContentPartPr/>
              <p14:nvPr/>
            </p14:nvContentPartPr>
            <p14:xfrm>
              <a:off x="14896945" y="3996905"/>
              <a:ext cx="372600" cy="35640"/>
            </p14:xfrm>
          </p:contentPart>
        </mc:Choice>
        <mc:Fallback xmlns="">
          <p:pic>
            <p:nvPicPr>
              <p:cNvPr id="79" name="Rankraštį 78">
                <a:extLst>
                  <a:ext uri="{FF2B5EF4-FFF2-40B4-BE49-F238E27FC236}">
                    <a16:creationId xmlns:a16="http://schemas.microsoft.com/office/drawing/2014/main" id="{F56C8437-1D97-9F44-166B-BEBB31A2CA0D}"/>
                  </a:ext>
                </a:extLst>
              </p:cNvPr>
              <p:cNvPicPr/>
              <p:nvPr/>
            </p:nvPicPr>
            <p:blipFill>
              <a:blip r:embed="rId65"/>
              <a:stretch>
                <a:fillRect/>
              </a:stretch>
            </p:blipFill>
            <p:spPr>
              <a:xfrm>
                <a:off x="14860945" y="3960905"/>
                <a:ext cx="444240" cy="1072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0" name="Rankraštį 79">
                <a:extLst>
                  <a:ext uri="{FF2B5EF4-FFF2-40B4-BE49-F238E27FC236}">
                    <a16:creationId xmlns:a16="http://schemas.microsoft.com/office/drawing/2014/main" id="{E0B3CE62-1AE8-1731-A4AA-71C5CDB614C1}"/>
                  </a:ext>
                </a:extLst>
              </p14:cNvPr>
              <p14:cNvContentPartPr/>
              <p14:nvPr/>
            </p14:nvContentPartPr>
            <p14:xfrm>
              <a:off x="15484105" y="3657065"/>
              <a:ext cx="478440" cy="29520"/>
            </p14:xfrm>
          </p:contentPart>
        </mc:Choice>
        <mc:Fallback xmlns="">
          <p:pic>
            <p:nvPicPr>
              <p:cNvPr id="80" name="Rankraštį 79">
                <a:extLst>
                  <a:ext uri="{FF2B5EF4-FFF2-40B4-BE49-F238E27FC236}">
                    <a16:creationId xmlns:a16="http://schemas.microsoft.com/office/drawing/2014/main" id="{E0B3CE62-1AE8-1731-A4AA-71C5CDB614C1}"/>
                  </a:ext>
                </a:extLst>
              </p:cNvPr>
              <p:cNvPicPr/>
              <p:nvPr/>
            </p:nvPicPr>
            <p:blipFill>
              <a:blip r:embed="rId67"/>
              <a:stretch>
                <a:fillRect/>
              </a:stretch>
            </p:blipFill>
            <p:spPr>
              <a:xfrm>
                <a:off x="15448465" y="3621425"/>
                <a:ext cx="5500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1" name="Rankraštį 80">
                <a:extLst>
                  <a:ext uri="{FF2B5EF4-FFF2-40B4-BE49-F238E27FC236}">
                    <a16:creationId xmlns:a16="http://schemas.microsoft.com/office/drawing/2014/main" id="{FD747CEA-CDE5-FC7D-7A72-A9F8B886A3BC}"/>
                  </a:ext>
                </a:extLst>
              </p14:cNvPr>
              <p14:cNvContentPartPr/>
              <p14:nvPr/>
            </p14:nvContentPartPr>
            <p14:xfrm>
              <a:off x="15499945" y="3838505"/>
              <a:ext cx="479880" cy="3600"/>
            </p14:xfrm>
          </p:contentPart>
        </mc:Choice>
        <mc:Fallback xmlns="">
          <p:pic>
            <p:nvPicPr>
              <p:cNvPr id="81" name="Rankraštį 80">
                <a:extLst>
                  <a:ext uri="{FF2B5EF4-FFF2-40B4-BE49-F238E27FC236}">
                    <a16:creationId xmlns:a16="http://schemas.microsoft.com/office/drawing/2014/main" id="{FD747CEA-CDE5-FC7D-7A72-A9F8B886A3BC}"/>
                  </a:ext>
                </a:extLst>
              </p:cNvPr>
              <p:cNvPicPr/>
              <p:nvPr/>
            </p:nvPicPr>
            <p:blipFill>
              <a:blip r:embed="rId69"/>
              <a:stretch>
                <a:fillRect/>
              </a:stretch>
            </p:blipFill>
            <p:spPr>
              <a:xfrm>
                <a:off x="15464305" y="3802505"/>
                <a:ext cx="55152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82" name="Rankraštį 81">
                <a:extLst>
                  <a:ext uri="{FF2B5EF4-FFF2-40B4-BE49-F238E27FC236}">
                    <a16:creationId xmlns:a16="http://schemas.microsoft.com/office/drawing/2014/main" id="{1F5576FE-DCCF-2305-9A9A-979E658A1460}"/>
                  </a:ext>
                </a:extLst>
              </p14:cNvPr>
              <p14:cNvContentPartPr/>
              <p14:nvPr/>
            </p14:nvContentPartPr>
            <p14:xfrm>
              <a:off x="15484105" y="4005545"/>
              <a:ext cx="453600" cy="13320"/>
            </p14:xfrm>
          </p:contentPart>
        </mc:Choice>
        <mc:Fallback xmlns="">
          <p:pic>
            <p:nvPicPr>
              <p:cNvPr id="82" name="Rankraštį 81">
                <a:extLst>
                  <a:ext uri="{FF2B5EF4-FFF2-40B4-BE49-F238E27FC236}">
                    <a16:creationId xmlns:a16="http://schemas.microsoft.com/office/drawing/2014/main" id="{1F5576FE-DCCF-2305-9A9A-979E658A1460}"/>
                  </a:ext>
                </a:extLst>
              </p:cNvPr>
              <p:cNvPicPr/>
              <p:nvPr/>
            </p:nvPicPr>
            <p:blipFill>
              <a:blip r:embed="rId71"/>
              <a:stretch>
                <a:fillRect/>
              </a:stretch>
            </p:blipFill>
            <p:spPr>
              <a:xfrm>
                <a:off x="15448465" y="3969545"/>
                <a:ext cx="525240" cy="84960"/>
              </a:xfrm>
              <a:prstGeom prst="rect">
                <a:avLst/>
              </a:prstGeom>
            </p:spPr>
          </p:pic>
        </mc:Fallback>
      </mc:AlternateContent>
      <p:grpSp>
        <p:nvGrpSpPr>
          <p:cNvPr id="85" name="Grupė 84">
            <a:extLst>
              <a:ext uri="{FF2B5EF4-FFF2-40B4-BE49-F238E27FC236}">
                <a16:creationId xmlns:a16="http://schemas.microsoft.com/office/drawing/2014/main" id="{9C0D78BE-CDEE-D1B4-5EAC-35108521AF95}"/>
              </a:ext>
            </a:extLst>
          </p:cNvPr>
          <p:cNvGrpSpPr/>
          <p:nvPr/>
        </p:nvGrpSpPr>
        <p:grpSpPr>
          <a:xfrm>
            <a:off x="14916025" y="4171145"/>
            <a:ext cx="1076400" cy="35640"/>
            <a:chOff x="14916025" y="4171145"/>
            <a:chExt cx="1076400" cy="35640"/>
          </a:xfrm>
        </p:grpSpPr>
        <mc:AlternateContent xmlns:mc="http://schemas.openxmlformats.org/markup-compatibility/2006" xmlns:p14="http://schemas.microsoft.com/office/powerpoint/2010/main">
          <mc:Choice Requires="p14">
            <p:contentPart p14:bwMode="auto" r:id="rId72">
              <p14:nvContentPartPr>
                <p14:cNvPr id="83" name="Rankraštį 82">
                  <a:extLst>
                    <a:ext uri="{FF2B5EF4-FFF2-40B4-BE49-F238E27FC236}">
                      <a16:creationId xmlns:a16="http://schemas.microsoft.com/office/drawing/2014/main" id="{4F120B94-5320-A949-F4AD-EC250A8F975B}"/>
                    </a:ext>
                  </a:extLst>
                </p14:cNvPr>
                <p14:cNvContentPartPr/>
                <p14:nvPr/>
              </p14:nvContentPartPr>
              <p14:xfrm>
                <a:off x="15503185" y="4183025"/>
                <a:ext cx="489240" cy="23760"/>
              </p14:xfrm>
            </p:contentPart>
          </mc:Choice>
          <mc:Fallback xmlns="">
            <p:pic>
              <p:nvPicPr>
                <p:cNvPr id="83" name="Rankraštį 82">
                  <a:extLst>
                    <a:ext uri="{FF2B5EF4-FFF2-40B4-BE49-F238E27FC236}">
                      <a16:creationId xmlns:a16="http://schemas.microsoft.com/office/drawing/2014/main" id="{4F120B94-5320-A949-F4AD-EC250A8F975B}"/>
                    </a:ext>
                  </a:extLst>
                </p:cNvPr>
                <p:cNvPicPr/>
                <p:nvPr/>
              </p:nvPicPr>
              <p:blipFill>
                <a:blip r:embed="rId73"/>
                <a:stretch>
                  <a:fillRect/>
                </a:stretch>
              </p:blipFill>
              <p:spPr>
                <a:xfrm>
                  <a:off x="15467545" y="4147385"/>
                  <a:ext cx="5608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84" name="Rankraštį 83">
                  <a:extLst>
                    <a:ext uri="{FF2B5EF4-FFF2-40B4-BE49-F238E27FC236}">
                      <a16:creationId xmlns:a16="http://schemas.microsoft.com/office/drawing/2014/main" id="{8C4E6591-2F2B-AA61-0E2B-06B0892BD9B0}"/>
                    </a:ext>
                  </a:extLst>
                </p14:cNvPr>
                <p14:cNvContentPartPr/>
                <p14:nvPr/>
              </p14:nvContentPartPr>
              <p14:xfrm>
                <a:off x="14916025" y="4171145"/>
                <a:ext cx="391320" cy="7200"/>
              </p14:xfrm>
            </p:contentPart>
          </mc:Choice>
          <mc:Fallback xmlns="">
            <p:pic>
              <p:nvPicPr>
                <p:cNvPr id="84" name="Rankraštį 83">
                  <a:extLst>
                    <a:ext uri="{FF2B5EF4-FFF2-40B4-BE49-F238E27FC236}">
                      <a16:creationId xmlns:a16="http://schemas.microsoft.com/office/drawing/2014/main" id="{8C4E6591-2F2B-AA61-0E2B-06B0892BD9B0}"/>
                    </a:ext>
                  </a:extLst>
                </p:cNvPr>
                <p:cNvPicPr/>
                <p:nvPr/>
              </p:nvPicPr>
              <p:blipFill>
                <a:blip r:embed="rId75"/>
                <a:stretch>
                  <a:fillRect/>
                </a:stretch>
              </p:blipFill>
              <p:spPr>
                <a:xfrm>
                  <a:off x="14880025" y="4135505"/>
                  <a:ext cx="462960" cy="78840"/>
                </a:xfrm>
                <a:prstGeom prst="rect">
                  <a:avLst/>
                </a:prstGeom>
              </p:spPr>
            </p:pic>
          </mc:Fallback>
        </mc:AlternateContent>
      </p:grpSp>
      <p:grpSp>
        <p:nvGrpSpPr>
          <p:cNvPr id="88" name="Grupė 87">
            <a:extLst>
              <a:ext uri="{FF2B5EF4-FFF2-40B4-BE49-F238E27FC236}">
                <a16:creationId xmlns:a16="http://schemas.microsoft.com/office/drawing/2014/main" id="{D699F215-7E00-BB0C-7A62-AF030E39E7DF}"/>
              </a:ext>
            </a:extLst>
          </p:cNvPr>
          <p:cNvGrpSpPr/>
          <p:nvPr/>
        </p:nvGrpSpPr>
        <p:grpSpPr>
          <a:xfrm>
            <a:off x="14888513" y="4360353"/>
            <a:ext cx="1064880" cy="12960"/>
            <a:chOff x="14888513" y="4360353"/>
            <a:chExt cx="1064880" cy="12960"/>
          </a:xfrm>
        </p:grpSpPr>
        <mc:AlternateContent xmlns:mc="http://schemas.openxmlformats.org/markup-compatibility/2006" xmlns:p14="http://schemas.microsoft.com/office/powerpoint/2010/main">
          <mc:Choice Requires="p14">
            <p:contentPart p14:bwMode="auto" r:id="rId76">
              <p14:nvContentPartPr>
                <p14:cNvPr id="86" name="Rankraštį 85">
                  <a:extLst>
                    <a:ext uri="{FF2B5EF4-FFF2-40B4-BE49-F238E27FC236}">
                      <a16:creationId xmlns:a16="http://schemas.microsoft.com/office/drawing/2014/main" id="{62C33E23-C0A4-055C-B52B-1CC3A0E7D936}"/>
                    </a:ext>
                  </a:extLst>
                </p14:cNvPr>
                <p14:cNvContentPartPr/>
                <p14:nvPr/>
              </p14:nvContentPartPr>
              <p14:xfrm>
                <a:off x="14888513" y="4367913"/>
                <a:ext cx="423000" cy="5400"/>
              </p14:xfrm>
            </p:contentPart>
          </mc:Choice>
          <mc:Fallback xmlns="">
            <p:pic>
              <p:nvPicPr>
                <p:cNvPr id="86" name="Rankraštį 85">
                  <a:extLst>
                    <a:ext uri="{FF2B5EF4-FFF2-40B4-BE49-F238E27FC236}">
                      <a16:creationId xmlns:a16="http://schemas.microsoft.com/office/drawing/2014/main" id="{62C33E23-C0A4-055C-B52B-1CC3A0E7D936}"/>
                    </a:ext>
                  </a:extLst>
                </p:cNvPr>
                <p:cNvPicPr/>
                <p:nvPr/>
              </p:nvPicPr>
              <p:blipFill>
                <a:blip r:embed="rId77"/>
                <a:stretch>
                  <a:fillRect/>
                </a:stretch>
              </p:blipFill>
              <p:spPr>
                <a:xfrm>
                  <a:off x="14852513" y="4332273"/>
                  <a:ext cx="4946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87" name="Rankraštį 86">
                  <a:extLst>
                    <a:ext uri="{FF2B5EF4-FFF2-40B4-BE49-F238E27FC236}">
                      <a16:creationId xmlns:a16="http://schemas.microsoft.com/office/drawing/2014/main" id="{E09C6ECF-5A06-FDC7-06DA-46754B8345A8}"/>
                    </a:ext>
                  </a:extLst>
                </p14:cNvPr>
                <p14:cNvContentPartPr/>
                <p14:nvPr/>
              </p14:nvContentPartPr>
              <p14:xfrm>
                <a:off x="15502313" y="4360353"/>
                <a:ext cx="451080" cy="360"/>
              </p14:xfrm>
            </p:contentPart>
          </mc:Choice>
          <mc:Fallback xmlns="">
            <p:pic>
              <p:nvPicPr>
                <p:cNvPr id="87" name="Rankraštį 86">
                  <a:extLst>
                    <a:ext uri="{FF2B5EF4-FFF2-40B4-BE49-F238E27FC236}">
                      <a16:creationId xmlns:a16="http://schemas.microsoft.com/office/drawing/2014/main" id="{E09C6ECF-5A06-FDC7-06DA-46754B8345A8}"/>
                    </a:ext>
                  </a:extLst>
                </p:cNvPr>
                <p:cNvPicPr/>
                <p:nvPr/>
              </p:nvPicPr>
              <p:blipFill>
                <a:blip r:embed="rId79"/>
                <a:stretch>
                  <a:fillRect/>
                </a:stretch>
              </p:blipFill>
              <p:spPr>
                <a:xfrm>
                  <a:off x="15466673" y="4324353"/>
                  <a:ext cx="52272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89" name="Rankraštį 88">
                <a:extLst>
                  <a:ext uri="{FF2B5EF4-FFF2-40B4-BE49-F238E27FC236}">
                    <a16:creationId xmlns:a16="http://schemas.microsoft.com/office/drawing/2014/main" id="{45BE3513-3F06-FBE2-C43F-0E59328955A2}"/>
                  </a:ext>
                </a:extLst>
              </p14:cNvPr>
              <p14:cNvContentPartPr/>
              <p14:nvPr/>
            </p14:nvContentPartPr>
            <p14:xfrm>
              <a:off x="14909393" y="4533873"/>
              <a:ext cx="389880" cy="17640"/>
            </p14:xfrm>
          </p:contentPart>
        </mc:Choice>
        <mc:Fallback xmlns="">
          <p:pic>
            <p:nvPicPr>
              <p:cNvPr id="89" name="Rankraštį 88">
                <a:extLst>
                  <a:ext uri="{FF2B5EF4-FFF2-40B4-BE49-F238E27FC236}">
                    <a16:creationId xmlns:a16="http://schemas.microsoft.com/office/drawing/2014/main" id="{45BE3513-3F06-FBE2-C43F-0E59328955A2}"/>
                  </a:ext>
                </a:extLst>
              </p:cNvPr>
              <p:cNvPicPr/>
              <p:nvPr/>
            </p:nvPicPr>
            <p:blipFill>
              <a:blip r:embed="rId81"/>
              <a:stretch>
                <a:fillRect/>
              </a:stretch>
            </p:blipFill>
            <p:spPr>
              <a:xfrm>
                <a:off x="14873753" y="4497873"/>
                <a:ext cx="46152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90" name="Rankraštį 89">
                <a:extLst>
                  <a:ext uri="{FF2B5EF4-FFF2-40B4-BE49-F238E27FC236}">
                    <a16:creationId xmlns:a16="http://schemas.microsoft.com/office/drawing/2014/main" id="{DE6E67CD-9F17-F820-0C15-AB83E6825804}"/>
                  </a:ext>
                </a:extLst>
              </p14:cNvPr>
              <p14:cNvContentPartPr/>
              <p14:nvPr/>
            </p14:nvContentPartPr>
            <p14:xfrm>
              <a:off x="15531833" y="4532793"/>
              <a:ext cx="427680" cy="14760"/>
            </p14:xfrm>
          </p:contentPart>
        </mc:Choice>
        <mc:Fallback xmlns="">
          <p:pic>
            <p:nvPicPr>
              <p:cNvPr id="90" name="Rankraštį 89">
                <a:extLst>
                  <a:ext uri="{FF2B5EF4-FFF2-40B4-BE49-F238E27FC236}">
                    <a16:creationId xmlns:a16="http://schemas.microsoft.com/office/drawing/2014/main" id="{DE6E67CD-9F17-F820-0C15-AB83E6825804}"/>
                  </a:ext>
                </a:extLst>
              </p:cNvPr>
              <p:cNvPicPr/>
              <p:nvPr/>
            </p:nvPicPr>
            <p:blipFill>
              <a:blip r:embed="rId83"/>
              <a:stretch>
                <a:fillRect/>
              </a:stretch>
            </p:blipFill>
            <p:spPr>
              <a:xfrm>
                <a:off x="15496193" y="4496793"/>
                <a:ext cx="49932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93" name="Rankraštį 92">
                <a:extLst>
                  <a:ext uri="{FF2B5EF4-FFF2-40B4-BE49-F238E27FC236}">
                    <a16:creationId xmlns:a16="http://schemas.microsoft.com/office/drawing/2014/main" id="{BD6DFE43-DE5E-E97F-37AF-FC61EF85F3D1}"/>
                  </a:ext>
                </a:extLst>
              </p14:cNvPr>
              <p14:cNvContentPartPr/>
              <p14:nvPr/>
            </p14:nvContentPartPr>
            <p14:xfrm>
              <a:off x="14850353" y="4711353"/>
              <a:ext cx="396000" cy="39600"/>
            </p14:xfrm>
          </p:contentPart>
        </mc:Choice>
        <mc:Fallback xmlns="">
          <p:pic>
            <p:nvPicPr>
              <p:cNvPr id="93" name="Rankraštį 92">
                <a:extLst>
                  <a:ext uri="{FF2B5EF4-FFF2-40B4-BE49-F238E27FC236}">
                    <a16:creationId xmlns:a16="http://schemas.microsoft.com/office/drawing/2014/main" id="{BD6DFE43-DE5E-E97F-37AF-FC61EF85F3D1}"/>
                  </a:ext>
                </a:extLst>
              </p:cNvPr>
              <p:cNvPicPr/>
              <p:nvPr/>
            </p:nvPicPr>
            <p:blipFill>
              <a:blip r:embed="rId85"/>
              <a:stretch>
                <a:fillRect/>
              </a:stretch>
            </p:blipFill>
            <p:spPr>
              <a:xfrm>
                <a:off x="14814353" y="4675353"/>
                <a:ext cx="46764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95" name="Rankraštį 94">
                <a:extLst>
                  <a:ext uri="{FF2B5EF4-FFF2-40B4-BE49-F238E27FC236}">
                    <a16:creationId xmlns:a16="http://schemas.microsoft.com/office/drawing/2014/main" id="{589782F6-FC73-6AAE-5469-1DFAF84664D7}"/>
                  </a:ext>
                </a:extLst>
              </p14:cNvPr>
              <p14:cNvContentPartPr/>
              <p14:nvPr/>
            </p14:nvContentPartPr>
            <p14:xfrm>
              <a:off x="14871500" y="5949990"/>
              <a:ext cx="460800" cy="35280"/>
            </p14:xfrm>
          </p:contentPart>
        </mc:Choice>
        <mc:Fallback xmlns="">
          <p:pic>
            <p:nvPicPr>
              <p:cNvPr id="95" name="Rankraštį 94">
                <a:extLst>
                  <a:ext uri="{FF2B5EF4-FFF2-40B4-BE49-F238E27FC236}">
                    <a16:creationId xmlns:a16="http://schemas.microsoft.com/office/drawing/2014/main" id="{589782F6-FC73-6AAE-5469-1DFAF84664D7}"/>
                  </a:ext>
                </a:extLst>
              </p:cNvPr>
              <p:cNvPicPr/>
              <p:nvPr/>
            </p:nvPicPr>
            <p:blipFill>
              <a:blip r:embed="rId87"/>
              <a:stretch>
                <a:fillRect/>
              </a:stretch>
            </p:blipFill>
            <p:spPr>
              <a:xfrm>
                <a:off x="14835472" y="5913990"/>
                <a:ext cx="532496"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96" name="Rankraštį 95">
                <a:extLst>
                  <a:ext uri="{FF2B5EF4-FFF2-40B4-BE49-F238E27FC236}">
                    <a16:creationId xmlns:a16="http://schemas.microsoft.com/office/drawing/2014/main" id="{076BAC3C-F096-CE2D-40D9-998047A6AFD2}"/>
                  </a:ext>
                </a:extLst>
              </p14:cNvPr>
              <p14:cNvContentPartPr/>
              <p14:nvPr/>
            </p14:nvContentPartPr>
            <p14:xfrm>
              <a:off x="15503300" y="5939550"/>
              <a:ext cx="467640" cy="40680"/>
            </p14:xfrm>
          </p:contentPart>
        </mc:Choice>
        <mc:Fallback xmlns="">
          <p:pic>
            <p:nvPicPr>
              <p:cNvPr id="96" name="Rankraštį 95">
                <a:extLst>
                  <a:ext uri="{FF2B5EF4-FFF2-40B4-BE49-F238E27FC236}">
                    <a16:creationId xmlns:a16="http://schemas.microsoft.com/office/drawing/2014/main" id="{076BAC3C-F096-CE2D-40D9-998047A6AFD2}"/>
                  </a:ext>
                </a:extLst>
              </p:cNvPr>
              <p:cNvPicPr/>
              <p:nvPr/>
            </p:nvPicPr>
            <p:blipFill>
              <a:blip r:embed="rId89"/>
              <a:stretch>
                <a:fillRect/>
              </a:stretch>
            </p:blipFill>
            <p:spPr>
              <a:xfrm>
                <a:off x="15467300" y="5903910"/>
                <a:ext cx="539280" cy="112320"/>
              </a:xfrm>
              <a:prstGeom prst="rect">
                <a:avLst/>
              </a:prstGeom>
            </p:spPr>
          </p:pic>
        </mc:Fallback>
      </mc:AlternateContent>
      <p:grpSp>
        <p:nvGrpSpPr>
          <p:cNvPr id="102" name="Grupė 101">
            <a:extLst>
              <a:ext uri="{FF2B5EF4-FFF2-40B4-BE49-F238E27FC236}">
                <a16:creationId xmlns:a16="http://schemas.microsoft.com/office/drawing/2014/main" id="{412C30F7-16A1-3751-2E07-DD33AABCC84B}"/>
              </a:ext>
            </a:extLst>
          </p:cNvPr>
          <p:cNvGrpSpPr/>
          <p:nvPr/>
        </p:nvGrpSpPr>
        <p:grpSpPr>
          <a:xfrm>
            <a:off x="14903180" y="5731110"/>
            <a:ext cx="1101960" cy="25920"/>
            <a:chOff x="14903180" y="5731110"/>
            <a:chExt cx="1101960" cy="25920"/>
          </a:xfrm>
        </p:grpSpPr>
        <mc:AlternateContent xmlns:mc="http://schemas.openxmlformats.org/markup-compatibility/2006" xmlns:p14="http://schemas.microsoft.com/office/powerpoint/2010/main">
          <mc:Choice Requires="p14">
            <p:contentPart p14:bwMode="auto" r:id="rId90">
              <p14:nvContentPartPr>
                <p14:cNvPr id="97" name="Rankraštį 96">
                  <a:extLst>
                    <a:ext uri="{FF2B5EF4-FFF2-40B4-BE49-F238E27FC236}">
                      <a16:creationId xmlns:a16="http://schemas.microsoft.com/office/drawing/2014/main" id="{DADB0CBE-4737-E9A3-C11D-D4B409E961B6}"/>
                    </a:ext>
                  </a:extLst>
                </p14:cNvPr>
                <p14:cNvContentPartPr/>
                <p14:nvPr/>
              </p14:nvContentPartPr>
              <p14:xfrm>
                <a:off x="15506540" y="5731110"/>
                <a:ext cx="498600" cy="18360"/>
              </p14:xfrm>
            </p:contentPart>
          </mc:Choice>
          <mc:Fallback xmlns="">
            <p:pic>
              <p:nvPicPr>
                <p:cNvPr id="97" name="Rankraštį 96">
                  <a:extLst>
                    <a:ext uri="{FF2B5EF4-FFF2-40B4-BE49-F238E27FC236}">
                      <a16:creationId xmlns:a16="http://schemas.microsoft.com/office/drawing/2014/main" id="{DADB0CBE-4737-E9A3-C11D-D4B409E961B6}"/>
                    </a:ext>
                  </a:extLst>
                </p:cNvPr>
                <p:cNvPicPr/>
                <p:nvPr/>
              </p:nvPicPr>
              <p:blipFill>
                <a:blip r:embed="rId91"/>
                <a:stretch>
                  <a:fillRect/>
                </a:stretch>
              </p:blipFill>
              <p:spPr>
                <a:xfrm>
                  <a:off x="15470900" y="5695110"/>
                  <a:ext cx="5702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98" name="Rankraštį 97">
                  <a:extLst>
                    <a:ext uri="{FF2B5EF4-FFF2-40B4-BE49-F238E27FC236}">
                      <a16:creationId xmlns:a16="http://schemas.microsoft.com/office/drawing/2014/main" id="{27E0CE16-B06B-6475-A420-2588DFC3D068}"/>
                    </a:ext>
                  </a:extLst>
                </p14:cNvPr>
                <p14:cNvContentPartPr/>
                <p14:nvPr/>
              </p14:nvContentPartPr>
              <p14:xfrm>
                <a:off x="14903180" y="5749830"/>
                <a:ext cx="383040" cy="7200"/>
              </p14:xfrm>
            </p:contentPart>
          </mc:Choice>
          <mc:Fallback xmlns="">
            <p:pic>
              <p:nvPicPr>
                <p:cNvPr id="98" name="Rankraštį 97">
                  <a:extLst>
                    <a:ext uri="{FF2B5EF4-FFF2-40B4-BE49-F238E27FC236}">
                      <a16:creationId xmlns:a16="http://schemas.microsoft.com/office/drawing/2014/main" id="{27E0CE16-B06B-6475-A420-2588DFC3D068}"/>
                    </a:ext>
                  </a:extLst>
                </p:cNvPr>
                <p:cNvPicPr/>
                <p:nvPr/>
              </p:nvPicPr>
              <p:blipFill>
                <a:blip r:embed="rId93"/>
                <a:stretch>
                  <a:fillRect/>
                </a:stretch>
              </p:blipFill>
              <p:spPr>
                <a:xfrm>
                  <a:off x="14867540" y="5713830"/>
                  <a:ext cx="454680" cy="78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4">
            <p14:nvContentPartPr>
              <p14:cNvPr id="99" name="Rankraštį 98">
                <a:extLst>
                  <a:ext uri="{FF2B5EF4-FFF2-40B4-BE49-F238E27FC236}">
                    <a16:creationId xmlns:a16="http://schemas.microsoft.com/office/drawing/2014/main" id="{63D1ADD5-ECF3-A348-0D0D-44E1D862146D}"/>
                  </a:ext>
                </a:extLst>
              </p14:cNvPr>
              <p14:cNvContentPartPr/>
              <p14:nvPr/>
            </p14:nvContentPartPr>
            <p14:xfrm>
              <a:off x="14871500" y="5581710"/>
              <a:ext cx="452520" cy="360"/>
            </p14:xfrm>
          </p:contentPart>
        </mc:Choice>
        <mc:Fallback xmlns="">
          <p:pic>
            <p:nvPicPr>
              <p:cNvPr id="99" name="Rankraštį 98">
                <a:extLst>
                  <a:ext uri="{FF2B5EF4-FFF2-40B4-BE49-F238E27FC236}">
                    <a16:creationId xmlns:a16="http://schemas.microsoft.com/office/drawing/2014/main" id="{63D1ADD5-ECF3-A348-0D0D-44E1D862146D}"/>
                  </a:ext>
                </a:extLst>
              </p:cNvPr>
              <p:cNvPicPr/>
              <p:nvPr/>
            </p:nvPicPr>
            <p:blipFill>
              <a:blip r:embed="rId95"/>
              <a:stretch>
                <a:fillRect/>
              </a:stretch>
            </p:blipFill>
            <p:spPr>
              <a:xfrm>
                <a:off x="14835500" y="5545710"/>
                <a:ext cx="5241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00" name="Rankraštį 99">
                <a:extLst>
                  <a:ext uri="{FF2B5EF4-FFF2-40B4-BE49-F238E27FC236}">
                    <a16:creationId xmlns:a16="http://schemas.microsoft.com/office/drawing/2014/main" id="{BAA05651-F7BA-2E33-4CAC-DA6E88DDDA24}"/>
                  </a:ext>
                </a:extLst>
              </p14:cNvPr>
              <p14:cNvContentPartPr/>
              <p14:nvPr/>
            </p14:nvContentPartPr>
            <p14:xfrm>
              <a:off x="14915780" y="5400630"/>
              <a:ext cx="404280" cy="360"/>
            </p14:xfrm>
          </p:contentPart>
        </mc:Choice>
        <mc:Fallback xmlns="">
          <p:pic>
            <p:nvPicPr>
              <p:cNvPr id="100" name="Rankraštį 99">
                <a:extLst>
                  <a:ext uri="{FF2B5EF4-FFF2-40B4-BE49-F238E27FC236}">
                    <a16:creationId xmlns:a16="http://schemas.microsoft.com/office/drawing/2014/main" id="{BAA05651-F7BA-2E33-4CAC-DA6E88DDDA24}"/>
                  </a:ext>
                </a:extLst>
              </p:cNvPr>
              <p:cNvPicPr/>
              <p:nvPr/>
            </p:nvPicPr>
            <p:blipFill>
              <a:blip r:embed="rId97"/>
              <a:stretch>
                <a:fillRect/>
              </a:stretch>
            </p:blipFill>
            <p:spPr>
              <a:xfrm>
                <a:off x="14880140" y="5364630"/>
                <a:ext cx="475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01" name="Rankraštį 100">
                <a:extLst>
                  <a:ext uri="{FF2B5EF4-FFF2-40B4-BE49-F238E27FC236}">
                    <a16:creationId xmlns:a16="http://schemas.microsoft.com/office/drawing/2014/main" id="{9DE703F5-F57F-2A62-DDFA-8C4C4AE6A3AC}"/>
                  </a:ext>
                </a:extLst>
              </p14:cNvPr>
              <p14:cNvContentPartPr/>
              <p14:nvPr/>
            </p14:nvContentPartPr>
            <p14:xfrm>
              <a:off x="14899940" y="5229270"/>
              <a:ext cx="380880" cy="7920"/>
            </p14:xfrm>
          </p:contentPart>
        </mc:Choice>
        <mc:Fallback xmlns="">
          <p:pic>
            <p:nvPicPr>
              <p:cNvPr id="101" name="Rankraštį 100">
                <a:extLst>
                  <a:ext uri="{FF2B5EF4-FFF2-40B4-BE49-F238E27FC236}">
                    <a16:creationId xmlns:a16="http://schemas.microsoft.com/office/drawing/2014/main" id="{9DE703F5-F57F-2A62-DDFA-8C4C4AE6A3AC}"/>
                  </a:ext>
                </a:extLst>
              </p:cNvPr>
              <p:cNvPicPr/>
              <p:nvPr/>
            </p:nvPicPr>
            <p:blipFill>
              <a:blip r:embed="rId99"/>
              <a:stretch>
                <a:fillRect/>
              </a:stretch>
            </p:blipFill>
            <p:spPr>
              <a:xfrm>
                <a:off x="14864300" y="5193270"/>
                <a:ext cx="452520" cy="79560"/>
              </a:xfrm>
              <a:prstGeom prst="rect">
                <a:avLst/>
              </a:prstGeom>
            </p:spPr>
          </p:pic>
        </mc:Fallback>
      </mc:AlternateContent>
      <p:grpSp>
        <p:nvGrpSpPr>
          <p:cNvPr id="105" name="Grupė 104">
            <a:extLst>
              <a:ext uri="{FF2B5EF4-FFF2-40B4-BE49-F238E27FC236}">
                <a16:creationId xmlns:a16="http://schemas.microsoft.com/office/drawing/2014/main" id="{F2E72B45-51D2-5BE3-C25D-7A982A642435}"/>
              </a:ext>
            </a:extLst>
          </p:cNvPr>
          <p:cNvGrpSpPr/>
          <p:nvPr/>
        </p:nvGrpSpPr>
        <p:grpSpPr>
          <a:xfrm>
            <a:off x="14874740" y="5054310"/>
            <a:ext cx="1085040" cy="26280"/>
            <a:chOff x="14874740" y="5054310"/>
            <a:chExt cx="1085040" cy="26280"/>
          </a:xfrm>
        </p:grpSpPr>
        <mc:AlternateContent xmlns:mc="http://schemas.openxmlformats.org/markup-compatibility/2006" xmlns:p14="http://schemas.microsoft.com/office/powerpoint/2010/main">
          <mc:Choice Requires="p14">
            <p:contentPart p14:bwMode="auto" r:id="rId100">
              <p14:nvContentPartPr>
                <p14:cNvPr id="103" name="Rankraštį 102">
                  <a:extLst>
                    <a:ext uri="{FF2B5EF4-FFF2-40B4-BE49-F238E27FC236}">
                      <a16:creationId xmlns:a16="http://schemas.microsoft.com/office/drawing/2014/main" id="{79AD1E53-CD7C-DB2F-C5C0-4FB36974AD1B}"/>
                    </a:ext>
                  </a:extLst>
                </p14:cNvPr>
                <p14:cNvContentPartPr/>
                <p14:nvPr/>
              </p14:nvContentPartPr>
              <p14:xfrm>
                <a:off x="14874740" y="5054310"/>
                <a:ext cx="428400" cy="10080"/>
              </p14:xfrm>
            </p:contentPart>
          </mc:Choice>
          <mc:Fallback xmlns="">
            <p:pic>
              <p:nvPicPr>
                <p:cNvPr id="103" name="Rankraštį 102">
                  <a:extLst>
                    <a:ext uri="{FF2B5EF4-FFF2-40B4-BE49-F238E27FC236}">
                      <a16:creationId xmlns:a16="http://schemas.microsoft.com/office/drawing/2014/main" id="{79AD1E53-CD7C-DB2F-C5C0-4FB36974AD1B}"/>
                    </a:ext>
                  </a:extLst>
                </p:cNvPr>
                <p:cNvPicPr/>
                <p:nvPr/>
              </p:nvPicPr>
              <p:blipFill>
                <a:blip r:embed="rId101"/>
                <a:stretch>
                  <a:fillRect/>
                </a:stretch>
              </p:blipFill>
              <p:spPr>
                <a:xfrm>
                  <a:off x="14838740" y="5018670"/>
                  <a:ext cx="5000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04" name="Rankraštį 103">
                  <a:extLst>
                    <a:ext uri="{FF2B5EF4-FFF2-40B4-BE49-F238E27FC236}">
                      <a16:creationId xmlns:a16="http://schemas.microsoft.com/office/drawing/2014/main" id="{DBF5354E-3F98-43FA-44AD-BB3C95EA1DC8}"/>
                    </a:ext>
                  </a:extLst>
                </p14:cNvPr>
                <p14:cNvContentPartPr/>
                <p14:nvPr/>
              </p14:nvContentPartPr>
              <p14:xfrm>
                <a:off x="15500060" y="5056470"/>
                <a:ext cx="459720" cy="24120"/>
              </p14:xfrm>
            </p:contentPart>
          </mc:Choice>
          <mc:Fallback xmlns="">
            <p:pic>
              <p:nvPicPr>
                <p:cNvPr id="104" name="Rankraštį 103">
                  <a:extLst>
                    <a:ext uri="{FF2B5EF4-FFF2-40B4-BE49-F238E27FC236}">
                      <a16:creationId xmlns:a16="http://schemas.microsoft.com/office/drawing/2014/main" id="{DBF5354E-3F98-43FA-44AD-BB3C95EA1DC8}"/>
                    </a:ext>
                  </a:extLst>
                </p:cNvPr>
                <p:cNvPicPr/>
                <p:nvPr/>
              </p:nvPicPr>
              <p:blipFill>
                <a:blip r:embed="rId103"/>
                <a:stretch>
                  <a:fillRect/>
                </a:stretch>
              </p:blipFill>
              <p:spPr>
                <a:xfrm>
                  <a:off x="15464420" y="5020470"/>
                  <a:ext cx="531360" cy="95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4">
            <p14:nvContentPartPr>
              <p14:cNvPr id="106" name="Rankraštį 105">
                <a:extLst>
                  <a:ext uri="{FF2B5EF4-FFF2-40B4-BE49-F238E27FC236}">
                    <a16:creationId xmlns:a16="http://schemas.microsoft.com/office/drawing/2014/main" id="{3D116525-B56A-233F-3E97-50DECE629425}"/>
                  </a:ext>
                </a:extLst>
              </p14:cNvPr>
              <p14:cNvContentPartPr/>
              <p14:nvPr/>
            </p14:nvContentPartPr>
            <p14:xfrm>
              <a:off x="15503300" y="5219550"/>
              <a:ext cx="467640" cy="20880"/>
            </p14:xfrm>
          </p:contentPart>
        </mc:Choice>
        <mc:Fallback xmlns="">
          <p:pic>
            <p:nvPicPr>
              <p:cNvPr id="106" name="Rankraštį 105">
                <a:extLst>
                  <a:ext uri="{FF2B5EF4-FFF2-40B4-BE49-F238E27FC236}">
                    <a16:creationId xmlns:a16="http://schemas.microsoft.com/office/drawing/2014/main" id="{3D116525-B56A-233F-3E97-50DECE629425}"/>
                  </a:ext>
                </a:extLst>
              </p:cNvPr>
              <p:cNvPicPr/>
              <p:nvPr/>
            </p:nvPicPr>
            <p:blipFill>
              <a:blip r:embed="rId105"/>
              <a:stretch>
                <a:fillRect/>
              </a:stretch>
            </p:blipFill>
            <p:spPr>
              <a:xfrm>
                <a:off x="15467300" y="5183550"/>
                <a:ext cx="53928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07" name="Rankraštį 106">
                <a:extLst>
                  <a:ext uri="{FF2B5EF4-FFF2-40B4-BE49-F238E27FC236}">
                    <a16:creationId xmlns:a16="http://schemas.microsoft.com/office/drawing/2014/main" id="{0207BDC1-FCEF-B511-D178-3C74AC1AB9E6}"/>
                  </a:ext>
                </a:extLst>
              </p14:cNvPr>
              <p14:cNvContentPartPr/>
              <p14:nvPr/>
            </p14:nvContentPartPr>
            <p14:xfrm>
              <a:off x="15487460" y="5384790"/>
              <a:ext cx="516600" cy="22320"/>
            </p14:xfrm>
          </p:contentPart>
        </mc:Choice>
        <mc:Fallback xmlns="">
          <p:pic>
            <p:nvPicPr>
              <p:cNvPr id="107" name="Rankraštį 106">
                <a:extLst>
                  <a:ext uri="{FF2B5EF4-FFF2-40B4-BE49-F238E27FC236}">
                    <a16:creationId xmlns:a16="http://schemas.microsoft.com/office/drawing/2014/main" id="{0207BDC1-FCEF-B511-D178-3C74AC1AB9E6}"/>
                  </a:ext>
                </a:extLst>
              </p:cNvPr>
              <p:cNvPicPr/>
              <p:nvPr/>
            </p:nvPicPr>
            <p:blipFill>
              <a:blip r:embed="rId107"/>
              <a:stretch>
                <a:fillRect/>
              </a:stretch>
            </p:blipFill>
            <p:spPr>
              <a:xfrm>
                <a:off x="15451460" y="5348790"/>
                <a:ext cx="588240" cy="939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08" name="Rankraštį 107">
                <a:extLst>
                  <a:ext uri="{FF2B5EF4-FFF2-40B4-BE49-F238E27FC236}">
                    <a16:creationId xmlns:a16="http://schemas.microsoft.com/office/drawing/2014/main" id="{56E8F108-D051-7BD9-07F8-AE3DE772B3F0}"/>
                  </a:ext>
                </a:extLst>
              </p14:cNvPr>
              <p14:cNvContentPartPr/>
              <p14:nvPr/>
            </p14:nvContentPartPr>
            <p14:xfrm>
              <a:off x="15493580" y="5567310"/>
              <a:ext cx="487800" cy="11160"/>
            </p14:xfrm>
          </p:contentPart>
        </mc:Choice>
        <mc:Fallback xmlns="">
          <p:pic>
            <p:nvPicPr>
              <p:cNvPr id="108" name="Rankraštį 107">
                <a:extLst>
                  <a:ext uri="{FF2B5EF4-FFF2-40B4-BE49-F238E27FC236}">
                    <a16:creationId xmlns:a16="http://schemas.microsoft.com/office/drawing/2014/main" id="{56E8F108-D051-7BD9-07F8-AE3DE772B3F0}"/>
                  </a:ext>
                </a:extLst>
              </p:cNvPr>
              <p:cNvPicPr/>
              <p:nvPr/>
            </p:nvPicPr>
            <p:blipFill>
              <a:blip r:embed="rId109"/>
              <a:stretch>
                <a:fillRect/>
              </a:stretch>
            </p:blipFill>
            <p:spPr>
              <a:xfrm>
                <a:off x="15457940" y="5531670"/>
                <a:ext cx="5594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09" name="Rankraštį 108">
                <a:extLst>
                  <a:ext uri="{FF2B5EF4-FFF2-40B4-BE49-F238E27FC236}">
                    <a16:creationId xmlns:a16="http://schemas.microsoft.com/office/drawing/2014/main" id="{1496BA5C-0434-3CAC-1A63-4EC1E3F2CCF5}"/>
                  </a:ext>
                </a:extLst>
              </p14:cNvPr>
              <p14:cNvContentPartPr/>
              <p14:nvPr/>
            </p14:nvContentPartPr>
            <p14:xfrm>
              <a:off x="15480980" y="6145830"/>
              <a:ext cx="510120" cy="7920"/>
            </p14:xfrm>
          </p:contentPart>
        </mc:Choice>
        <mc:Fallback xmlns="">
          <p:pic>
            <p:nvPicPr>
              <p:cNvPr id="109" name="Rankraštį 108">
                <a:extLst>
                  <a:ext uri="{FF2B5EF4-FFF2-40B4-BE49-F238E27FC236}">
                    <a16:creationId xmlns:a16="http://schemas.microsoft.com/office/drawing/2014/main" id="{1496BA5C-0434-3CAC-1A63-4EC1E3F2CCF5}"/>
                  </a:ext>
                </a:extLst>
              </p:cNvPr>
              <p:cNvPicPr/>
              <p:nvPr/>
            </p:nvPicPr>
            <p:blipFill>
              <a:blip r:embed="rId111"/>
              <a:stretch>
                <a:fillRect/>
              </a:stretch>
            </p:blipFill>
            <p:spPr>
              <a:xfrm>
                <a:off x="15445340" y="6110190"/>
                <a:ext cx="58176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11" name="Rankraštį 110">
                <a:extLst>
                  <a:ext uri="{FF2B5EF4-FFF2-40B4-BE49-F238E27FC236}">
                    <a16:creationId xmlns:a16="http://schemas.microsoft.com/office/drawing/2014/main" id="{F7025719-8CAA-D384-59FF-9C4A3F39AE5F}"/>
                  </a:ext>
                </a:extLst>
              </p14:cNvPr>
              <p14:cNvContentPartPr/>
              <p14:nvPr/>
            </p14:nvContentPartPr>
            <p14:xfrm>
              <a:off x="15496820" y="6321150"/>
              <a:ext cx="441720" cy="25920"/>
            </p14:xfrm>
          </p:contentPart>
        </mc:Choice>
        <mc:Fallback xmlns="">
          <p:pic>
            <p:nvPicPr>
              <p:cNvPr id="111" name="Rankraštį 110">
                <a:extLst>
                  <a:ext uri="{FF2B5EF4-FFF2-40B4-BE49-F238E27FC236}">
                    <a16:creationId xmlns:a16="http://schemas.microsoft.com/office/drawing/2014/main" id="{F7025719-8CAA-D384-59FF-9C4A3F39AE5F}"/>
                  </a:ext>
                </a:extLst>
              </p:cNvPr>
              <p:cNvPicPr/>
              <p:nvPr/>
            </p:nvPicPr>
            <p:blipFill>
              <a:blip r:embed="rId113"/>
              <a:stretch>
                <a:fillRect/>
              </a:stretch>
            </p:blipFill>
            <p:spPr>
              <a:xfrm>
                <a:off x="15461180" y="6285150"/>
                <a:ext cx="5133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12" name="Rankraštį 111">
                <a:extLst>
                  <a:ext uri="{FF2B5EF4-FFF2-40B4-BE49-F238E27FC236}">
                    <a16:creationId xmlns:a16="http://schemas.microsoft.com/office/drawing/2014/main" id="{BC68EC71-D4EC-F804-14B7-04DEE7CAC1E9}"/>
                  </a:ext>
                </a:extLst>
              </p14:cNvPr>
              <p14:cNvContentPartPr/>
              <p14:nvPr/>
            </p14:nvContentPartPr>
            <p14:xfrm>
              <a:off x="15534980" y="6510510"/>
              <a:ext cx="445680" cy="20520"/>
            </p14:xfrm>
          </p:contentPart>
        </mc:Choice>
        <mc:Fallback xmlns="">
          <p:pic>
            <p:nvPicPr>
              <p:cNvPr id="112" name="Rankraštį 111">
                <a:extLst>
                  <a:ext uri="{FF2B5EF4-FFF2-40B4-BE49-F238E27FC236}">
                    <a16:creationId xmlns:a16="http://schemas.microsoft.com/office/drawing/2014/main" id="{BC68EC71-D4EC-F804-14B7-04DEE7CAC1E9}"/>
                  </a:ext>
                </a:extLst>
              </p:cNvPr>
              <p:cNvPicPr/>
              <p:nvPr/>
            </p:nvPicPr>
            <p:blipFill>
              <a:blip r:embed="rId115"/>
              <a:stretch>
                <a:fillRect/>
              </a:stretch>
            </p:blipFill>
            <p:spPr>
              <a:xfrm>
                <a:off x="15499340" y="6474870"/>
                <a:ext cx="5173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13" name="Rankraštį 112">
                <a:extLst>
                  <a:ext uri="{FF2B5EF4-FFF2-40B4-BE49-F238E27FC236}">
                    <a16:creationId xmlns:a16="http://schemas.microsoft.com/office/drawing/2014/main" id="{894BCFC5-2447-4312-53A8-C1AEEDBCA9DE}"/>
                  </a:ext>
                </a:extLst>
              </p14:cNvPr>
              <p14:cNvContentPartPr/>
              <p14:nvPr/>
            </p14:nvContentPartPr>
            <p14:xfrm>
              <a:off x="15465140" y="6685830"/>
              <a:ext cx="509400" cy="45360"/>
            </p14:xfrm>
          </p:contentPart>
        </mc:Choice>
        <mc:Fallback xmlns="">
          <p:pic>
            <p:nvPicPr>
              <p:cNvPr id="113" name="Rankraštį 112">
                <a:extLst>
                  <a:ext uri="{FF2B5EF4-FFF2-40B4-BE49-F238E27FC236}">
                    <a16:creationId xmlns:a16="http://schemas.microsoft.com/office/drawing/2014/main" id="{894BCFC5-2447-4312-53A8-C1AEEDBCA9DE}"/>
                  </a:ext>
                </a:extLst>
              </p:cNvPr>
              <p:cNvPicPr/>
              <p:nvPr/>
            </p:nvPicPr>
            <p:blipFill>
              <a:blip r:embed="rId117"/>
              <a:stretch>
                <a:fillRect/>
              </a:stretch>
            </p:blipFill>
            <p:spPr>
              <a:xfrm>
                <a:off x="15429500" y="6650190"/>
                <a:ext cx="581040"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14" name="Rankraštį 113">
                <a:extLst>
                  <a:ext uri="{FF2B5EF4-FFF2-40B4-BE49-F238E27FC236}">
                    <a16:creationId xmlns:a16="http://schemas.microsoft.com/office/drawing/2014/main" id="{14FC62A7-4B71-F72F-5456-EFA3359D14B5}"/>
                  </a:ext>
                </a:extLst>
              </p14:cNvPr>
              <p14:cNvContentPartPr/>
              <p14:nvPr/>
            </p14:nvContentPartPr>
            <p14:xfrm>
              <a:off x="15522380" y="6900750"/>
              <a:ext cx="440280" cy="24120"/>
            </p14:xfrm>
          </p:contentPart>
        </mc:Choice>
        <mc:Fallback xmlns="">
          <p:pic>
            <p:nvPicPr>
              <p:cNvPr id="114" name="Rankraštį 113">
                <a:extLst>
                  <a:ext uri="{FF2B5EF4-FFF2-40B4-BE49-F238E27FC236}">
                    <a16:creationId xmlns:a16="http://schemas.microsoft.com/office/drawing/2014/main" id="{14FC62A7-4B71-F72F-5456-EFA3359D14B5}"/>
                  </a:ext>
                </a:extLst>
              </p:cNvPr>
              <p:cNvPicPr/>
              <p:nvPr/>
            </p:nvPicPr>
            <p:blipFill>
              <a:blip r:embed="rId119"/>
              <a:stretch>
                <a:fillRect/>
              </a:stretch>
            </p:blipFill>
            <p:spPr>
              <a:xfrm>
                <a:off x="15486380" y="6864750"/>
                <a:ext cx="51192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16" name="Rankraštį 115">
                <a:extLst>
                  <a:ext uri="{FF2B5EF4-FFF2-40B4-BE49-F238E27FC236}">
                    <a16:creationId xmlns:a16="http://schemas.microsoft.com/office/drawing/2014/main" id="{20CD6BC9-2B92-A2C5-3F31-6E0534813D02}"/>
                  </a:ext>
                </a:extLst>
              </p14:cNvPr>
              <p14:cNvContentPartPr/>
              <p14:nvPr/>
            </p14:nvContentPartPr>
            <p14:xfrm>
              <a:off x="14919020" y="6892470"/>
              <a:ext cx="432360" cy="12960"/>
            </p14:xfrm>
          </p:contentPart>
        </mc:Choice>
        <mc:Fallback xmlns="">
          <p:pic>
            <p:nvPicPr>
              <p:cNvPr id="116" name="Rankraštį 115">
                <a:extLst>
                  <a:ext uri="{FF2B5EF4-FFF2-40B4-BE49-F238E27FC236}">
                    <a16:creationId xmlns:a16="http://schemas.microsoft.com/office/drawing/2014/main" id="{20CD6BC9-2B92-A2C5-3F31-6E0534813D02}"/>
                  </a:ext>
                </a:extLst>
              </p:cNvPr>
              <p:cNvPicPr/>
              <p:nvPr/>
            </p:nvPicPr>
            <p:blipFill>
              <a:blip r:embed="rId121"/>
              <a:stretch>
                <a:fillRect/>
              </a:stretch>
            </p:blipFill>
            <p:spPr>
              <a:xfrm>
                <a:off x="14883020" y="6856830"/>
                <a:ext cx="50400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17" name="Rankraštį 116">
                <a:extLst>
                  <a:ext uri="{FF2B5EF4-FFF2-40B4-BE49-F238E27FC236}">
                    <a16:creationId xmlns:a16="http://schemas.microsoft.com/office/drawing/2014/main" id="{0585DC64-AABF-5D6C-1D90-2A17BFC3E29B}"/>
                  </a:ext>
                </a:extLst>
              </p14:cNvPr>
              <p14:cNvContentPartPr/>
              <p14:nvPr/>
            </p14:nvContentPartPr>
            <p14:xfrm>
              <a:off x="14880860" y="6728310"/>
              <a:ext cx="451080" cy="10440"/>
            </p14:xfrm>
          </p:contentPart>
        </mc:Choice>
        <mc:Fallback xmlns="">
          <p:pic>
            <p:nvPicPr>
              <p:cNvPr id="117" name="Rankraštį 116">
                <a:extLst>
                  <a:ext uri="{FF2B5EF4-FFF2-40B4-BE49-F238E27FC236}">
                    <a16:creationId xmlns:a16="http://schemas.microsoft.com/office/drawing/2014/main" id="{0585DC64-AABF-5D6C-1D90-2A17BFC3E29B}"/>
                  </a:ext>
                </a:extLst>
              </p:cNvPr>
              <p:cNvPicPr/>
              <p:nvPr/>
            </p:nvPicPr>
            <p:blipFill>
              <a:blip r:embed="rId123"/>
              <a:stretch>
                <a:fillRect/>
              </a:stretch>
            </p:blipFill>
            <p:spPr>
              <a:xfrm>
                <a:off x="14845220" y="6692310"/>
                <a:ext cx="52272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18" name="Rankraštį 117">
                <a:extLst>
                  <a:ext uri="{FF2B5EF4-FFF2-40B4-BE49-F238E27FC236}">
                    <a16:creationId xmlns:a16="http://schemas.microsoft.com/office/drawing/2014/main" id="{B5222E45-7739-F17F-9360-7DD12A92ED1F}"/>
                  </a:ext>
                </a:extLst>
              </p14:cNvPr>
              <p14:cNvContentPartPr/>
              <p14:nvPr/>
            </p14:nvContentPartPr>
            <p14:xfrm>
              <a:off x="14893820" y="6521310"/>
              <a:ext cx="390960" cy="23040"/>
            </p14:xfrm>
          </p:contentPart>
        </mc:Choice>
        <mc:Fallback xmlns="">
          <p:pic>
            <p:nvPicPr>
              <p:cNvPr id="118" name="Rankraštį 117">
                <a:extLst>
                  <a:ext uri="{FF2B5EF4-FFF2-40B4-BE49-F238E27FC236}">
                    <a16:creationId xmlns:a16="http://schemas.microsoft.com/office/drawing/2014/main" id="{B5222E45-7739-F17F-9360-7DD12A92ED1F}"/>
                  </a:ext>
                </a:extLst>
              </p:cNvPr>
              <p:cNvPicPr/>
              <p:nvPr/>
            </p:nvPicPr>
            <p:blipFill>
              <a:blip r:embed="rId125"/>
              <a:stretch>
                <a:fillRect/>
              </a:stretch>
            </p:blipFill>
            <p:spPr>
              <a:xfrm>
                <a:off x="14857820" y="6485670"/>
                <a:ext cx="46260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19" name="Rankraštį 118">
                <a:extLst>
                  <a:ext uri="{FF2B5EF4-FFF2-40B4-BE49-F238E27FC236}">
                    <a16:creationId xmlns:a16="http://schemas.microsoft.com/office/drawing/2014/main" id="{B764BA74-1468-32D1-00D2-CB76AFC20785}"/>
                  </a:ext>
                </a:extLst>
              </p14:cNvPr>
              <p14:cNvContentPartPr/>
              <p14:nvPr/>
            </p14:nvContentPartPr>
            <p14:xfrm>
              <a:off x="14890940" y="6311790"/>
              <a:ext cx="400320" cy="38880"/>
            </p14:xfrm>
          </p:contentPart>
        </mc:Choice>
        <mc:Fallback xmlns="">
          <p:pic>
            <p:nvPicPr>
              <p:cNvPr id="119" name="Rankraštį 118">
                <a:extLst>
                  <a:ext uri="{FF2B5EF4-FFF2-40B4-BE49-F238E27FC236}">
                    <a16:creationId xmlns:a16="http://schemas.microsoft.com/office/drawing/2014/main" id="{B764BA74-1468-32D1-00D2-CB76AFC20785}"/>
                  </a:ext>
                </a:extLst>
              </p:cNvPr>
              <p:cNvPicPr/>
              <p:nvPr/>
            </p:nvPicPr>
            <p:blipFill>
              <a:blip r:embed="rId127"/>
              <a:stretch>
                <a:fillRect/>
              </a:stretch>
            </p:blipFill>
            <p:spPr>
              <a:xfrm>
                <a:off x="14854940" y="6276150"/>
                <a:ext cx="4719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20" name="Rankraštį 119">
                <a:extLst>
                  <a:ext uri="{FF2B5EF4-FFF2-40B4-BE49-F238E27FC236}">
                    <a16:creationId xmlns:a16="http://schemas.microsoft.com/office/drawing/2014/main" id="{64F7438B-6B1B-EB4D-7366-8E014AF6CAEC}"/>
                  </a:ext>
                </a:extLst>
              </p14:cNvPr>
              <p14:cNvContentPartPr/>
              <p14:nvPr/>
            </p14:nvContentPartPr>
            <p14:xfrm>
              <a:off x="14874740" y="6140430"/>
              <a:ext cx="440640" cy="11520"/>
            </p14:xfrm>
          </p:contentPart>
        </mc:Choice>
        <mc:Fallback xmlns="">
          <p:pic>
            <p:nvPicPr>
              <p:cNvPr id="120" name="Rankraštį 119">
                <a:extLst>
                  <a:ext uri="{FF2B5EF4-FFF2-40B4-BE49-F238E27FC236}">
                    <a16:creationId xmlns:a16="http://schemas.microsoft.com/office/drawing/2014/main" id="{64F7438B-6B1B-EB4D-7366-8E014AF6CAEC}"/>
                  </a:ext>
                </a:extLst>
              </p:cNvPr>
              <p:cNvPicPr/>
              <p:nvPr/>
            </p:nvPicPr>
            <p:blipFill>
              <a:blip r:embed="rId129"/>
              <a:stretch>
                <a:fillRect/>
              </a:stretch>
            </p:blipFill>
            <p:spPr>
              <a:xfrm>
                <a:off x="14838740" y="6104430"/>
                <a:ext cx="512280" cy="83160"/>
              </a:xfrm>
              <a:prstGeom prst="rect">
                <a:avLst/>
              </a:prstGeom>
            </p:spPr>
          </p:pic>
        </mc:Fallback>
      </mc:AlternateContent>
      <p:grpSp>
        <p:nvGrpSpPr>
          <p:cNvPr id="123" name="Grupė 122">
            <a:extLst>
              <a:ext uri="{FF2B5EF4-FFF2-40B4-BE49-F238E27FC236}">
                <a16:creationId xmlns:a16="http://schemas.microsoft.com/office/drawing/2014/main" id="{825DBDE8-50BD-9357-EF10-F31318A02DB6}"/>
              </a:ext>
            </a:extLst>
          </p:cNvPr>
          <p:cNvGrpSpPr/>
          <p:nvPr/>
        </p:nvGrpSpPr>
        <p:grpSpPr>
          <a:xfrm>
            <a:off x="14865020" y="4873050"/>
            <a:ext cx="1133280" cy="45720"/>
            <a:chOff x="14865020" y="4873050"/>
            <a:chExt cx="1133280" cy="45720"/>
          </a:xfrm>
        </p:grpSpPr>
        <mc:AlternateContent xmlns:mc="http://schemas.openxmlformats.org/markup-compatibility/2006" xmlns:p14="http://schemas.microsoft.com/office/powerpoint/2010/main">
          <mc:Choice Requires="p14">
            <p:contentPart p14:bwMode="auto" r:id="rId130">
              <p14:nvContentPartPr>
                <p14:cNvPr id="121" name="Rankraštį 120">
                  <a:extLst>
                    <a:ext uri="{FF2B5EF4-FFF2-40B4-BE49-F238E27FC236}">
                      <a16:creationId xmlns:a16="http://schemas.microsoft.com/office/drawing/2014/main" id="{A82BBB56-9656-58A9-8E61-6407B82E6CE5}"/>
                    </a:ext>
                  </a:extLst>
                </p14:cNvPr>
                <p14:cNvContentPartPr/>
                <p14:nvPr/>
              </p14:nvContentPartPr>
              <p14:xfrm>
                <a:off x="14865020" y="4873050"/>
                <a:ext cx="439200" cy="16560"/>
              </p14:xfrm>
            </p:contentPart>
          </mc:Choice>
          <mc:Fallback xmlns="">
            <p:pic>
              <p:nvPicPr>
                <p:cNvPr id="121" name="Rankraštį 120">
                  <a:extLst>
                    <a:ext uri="{FF2B5EF4-FFF2-40B4-BE49-F238E27FC236}">
                      <a16:creationId xmlns:a16="http://schemas.microsoft.com/office/drawing/2014/main" id="{A82BBB56-9656-58A9-8E61-6407B82E6CE5}"/>
                    </a:ext>
                  </a:extLst>
                </p:cNvPr>
                <p:cNvPicPr/>
                <p:nvPr/>
              </p:nvPicPr>
              <p:blipFill>
                <a:blip r:embed="rId131"/>
                <a:stretch>
                  <a:fillRect/>
                </a:stretch>
              </p:blipFill>
              <p:spPr>
                <a:xfrm>
                  <a:off x="14829380" y="4837050"/>
                  <a:ext cx="5108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2" name="Rankraštį 121">
                  <a:extLst>
                    <a:ext uri="{FF2B5EF4-FFF2-40B4-BE49-F238E27FC236}">
                      <a16:creationId xmlns:a16="http://schemas.microsoft.com/office/drawing/2014/main" id="{874FFB41-677A-7F8F-9523-04C1E766EA4E}"/>
                    </a:ext>
                  </a:extLst>
                </p14:cNvPr>
                <p14:cNvContentPartPr/>
                <p14:nvPr/>
              </p14:nvContentPartPr>
              <p14:xfrm>
                <a:off x="15487460" y="4892130"/>
                <a:ext cx="510840" cy="26640"/>
              </p14:xfrm>
            </p:contentPart>
          </mc:Choice>
          <mc:Fallback xmlns="">
            <p:pic>
              <p:nvPicPr>
                <p:cNvPr id="122" name="Rankraštį 121">
                  <a:extLst>
                    <a:ext uri="{FF2B5EF4-FFF2-40B4-BE49-F238E27FC236}">
                      <a16:creationId xmlns:a16="http://schemas.microsoft.com/office/drawing/2014/main" id="{874FFB41-677A-7F8F-9523-04C1E766EA4E}"/>
                    </a:ext>
                  </a:extLst>
                </p:cNvPr>
                <p:cNvPicPr/>
                <p:nvPr/>
              </p:nvPicPr>
              <p:blipFill>
                <a:blip r:embed="rId133"/>
                <a:stretch>
                  <a:fillRect/>
                </a:stretch>
              </p:blipFill>
              <p:spPr>
                <a:xfrm>
                  <a:off x="15451460" y="4856490"/>
                  <a:ext cx="582480" cy="98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4">
            <p14:nvContentPartPr>
              <p14:cNvPr id="124" name="Rankraštį 123">
                <a:extLst>
                  <a:ext uri="{FF2B5EF4-FFF2-40B4-BE49-F238E27FC236}">
                    <a16:creationId xmlns:a16="http://schemas.microsoft.com/office/drawing/2014/main" id="{542BDA56-BB09-9224-910B-B594F428ACDB}"/>
                  </a:ext>
                </a:extLst>
              </p14:cNvPr>
              <p14:cNvContentPartPr/>
              <p14:nvPr/>
            </p14:nvContentPartPr>
            <p14:xfrm>
              <a:off x="15522380" y="4716450"/>
              <a:ext cx="456480" cy="17640"/>
            </p14:xfrm>
          </p:contentPart>
        </mc:Choice>
        <mc:Fallback xmlns="">
          <p:pic>
            <p:nvPicPr>
              <p:cNvPr id="124" name="Rankraštį 123">
                <a:extLst>
                  <a:ext uri="{FF2B5EF4-FFF2-40B4-BE49-F238E27FC236}">
                    <a16:creationId xmlns:a16="http://schemas.microsoft.com/office/drawing/2014/main" id="{542BDA56-BB09-9224-910B-B594F428ACDB}"/>
                  </a:ext>
                </a:extLst>
              </p:cNvPr>
              <p:cNvPicPr/>
              <p:nvPr/>
            </p:nvPicPr>
            <p:blipFill>
              <a:blip r:embed="rId135"/>
              <a:stretch>
                <a:fillRect/>
              </a:stretch>
            </p:blipFill>
            <p:spPr>
              <a:xfrm>
                <a:off x="15486380" y="4680810"/>
                <a:ext cx="528120" cy="89280"/>
              </a:xfrm>
              <a:prstGeom prst="rect">
                <a:avLst/>
              </a:prstGeom>
            </p:spPr>
          </p:pic>
        </mc:Fallback>
      </mc:AlternateContent>
      <p:grpSp>
        <p:nvGrpSpPr>
          <p:cNvPr id="128" name="Grupė 127">
            <a:extLst>
              <a:ext uri="{FF2B5EF4-FFF2-40B4-BE49-F238E27FC236}">
                <a16:creationId xmlns:a16="http://schemas.microsoft.com/office/drawing/2014/main" id="{89EBB188-DBD9-2E44-A941-9491743245CF}"/>
              </a:ext>
            </a:extLst>
          </p:cNvPr>
          <p:cNvGrpSpPr/>
          <p:nvPr/>
        </p:nvGrpSpPr>
        <p:grpSpPr>
          <a:xfrm>
            <a:off x="14912900" y="7098750"/>
            <a:ext cx="1064160" cy="39600"/>
            <a:chOff x="14912900" y="7098750"/>
            <a:chExt cx="1064160" cy="39600"/>
          </a:xfrm>
        </p:grpSpPr>
        <mc:AlternateContent xmlns:mc="http://schemas.openxmlformats.org/markup-compatibility/2006" xmlns:p14="http://schemas.microsoft.com/office/powerpoint/2010/main">
          <mc:Choice Requires="p14">
            <p:contentPart p14:bwMode="auto" r:id="rId136">
              <p14:nvContentPartPr>
                <p14:cNvPr id="125" name="Rankraštį 124">
                  <a:extLst>
                    <a:ext uri="{FF2B5EF4-FFF2-40B4-BE49-F238E27FC236}">
                      <a16:creationId xmlns:a16="http://schemas.microsoft.com/office/drawing/2014/main" id="{A5327ED4-A3ED-38F5-1D8F-66F8529C3CDF}"/>
                    </a:ext>
                  </a:extLst>
                </p14:cNvPr>
                <p14:cNvContentPartPr/>
                <p14:nvPr/>
              </p14:nvContentPartPr>
              <p14:xfrm>
                <a:off x="14912900" y="7098750"/>
                <a:ext cx="379800" cy="10440"/>
              </p14:xfrm>
            </p:contentPart>
          </mc:Choice>
          <mc:Fallback xmlns="">
            <p:pic>
              <p:nvPicPr>
                <p:cNvPr id="125" name="Rankraštį 124">
                  <a:extLst>
                    <a:ext uri="{FF2B5EF4-FFF2-40B4-BE49-F238E27FC236}">
                      <a16:creationId xmlns:a16="http://schemas.microsoft.com/office/drawing/2014/main" id="{A5327ED4-A3ED-38F5-1D8F-66F8529C3CDF}"/>
                    </a:ext>
                  </a:extLst>
                </p:cNvPr>
                <p:cNvPicPr/>
                <p:nvPr/>
              </p:nvPicPr>
              <p:blipFill>
                <a:blip r:embed="rId137"/>
                <a:stretch>
                  <a:fillRect/>
                </a:stretch>
              </p:blipFill>
              <p:spPr>
                <a:xfrm>
                  <a:off x="14876900" y="7062750"/>
                  <a:ext cx="45144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26" name="Rankraštį 125">
                  <a:extLst>
                    <a:ext uri="{FF2B5EF4-FFF2-40B4-BE49-F238E27FC236}">
                      <a16:creationId xmlns:a16="http://schemas.microsoft.com/office/drawing/2014/main" id="{37D7D301-53DB-32EC-8FD3-B713C1A23CA4}"/>
                    </a:ext>
                  </a:extLst>
                </p14:cNvPr>
                <p14:cNvContentPartPr/>
                <p14:nvPr/>
              </p14:nvContentPartPr>
              <p14:xfrm>
                <a:off x="15500060" y="7124670"/>
                <a:ext cx="477000" cy="13680"/>
              </p14:xfrm>
            </p:contentPart>
          </mc:Choice>
          <mc:Fallback xmlns="">
            <p:pic>
              <p:nvPicPr>
                <p:cNvPr id="126" name="Rankraštį 125">
                  <a:extLst>
                    <a:ext uri="{FF2B5EF4-FFF2-40B4-BE49-F238E27FC236}">
                      <a16:creationId xmlns:a16="http://schemas.microsoft.com/office/drawing/2014/main" id="{37D7D301-53DB-32EC-8FD3-B713C1A23CA4}"/>
                    </a:ext>
                  </a:extLst>
                </p:cNvPr>
                <p:cNvPicPr/>
                <p:nvPr/>
              </p:nvPicPr>
              <p:blipFill>
                <a:blip r:embed="rId139"/>
                <a:stretch>
                  <a:fillRect/>
                </a:stretch>
              </p:blipFill>
              <p:spPr>
                <a:xfrm>
                  <a:off x="15464420" y="7088670"/>
                  <a:ext cx="548640" cy="85320"/>
                </a:xfrm>
                <a:prstGeom prst="rect">
                  <a:avLst/>
                </a:prstGeom>
              </p:spPr>
            </p:pic>
          </mc:Fallback>
        </mc:AlternateContent>
      </p:grpSp>
      <p:grpSp>
        <p:nvGrpSpPr>
          <p:cNvPr id="132" name="Grupė 131">
            <a:extLst>
              <a:ext uri="{FF2B5EF4-FFF2-40B4-BE49-F238E27FC236}">
                <a16:creationId xmlns:a16="http://schemas.microsoft.com/office/drawing/2014/main" id="{F1A04DB6-5EF6-9092-32B8-D1FCD52C8F22}"/>
              </a:ext>
            </a:extLst>
          </p:cNvPr>
          <p:cNvGrpSpPr/>
          <p:nvPr/>
        </p:nvGrpSpPr>
        <p:grpSpPr>
          <a:xfrm>
            <a:off x="14890580" y="7267230"/>
            <a:ext cx="1071000" cy="35640"/>
            <a:chOff x="14890580" y="7267230"/>
            <a:chExt cx="1071000" cy="35640"/>
          </a:xfrm>
        </p:grpSpPr>
        <mc:AlternateContent xmlns:mc="http://schemas.openxmlformats.org/markup-compatibility/2006" xmlns:p14="http://schemas.microsoft.com/office/powerpoint/2010/main">
          <mc:Choice Requires="p14">
            <p:contentPart p14:bwMode="auto" r:id="rId140">
              <p14:nvContentPartPr>
                <p14:cNvPr id="127" name="Rankraštį 126">
                  <a:extLst>
                    <a:ext uri="{FF2B5EF4-FFF2-40B4-BE49-F238E27FC236}">
                      <a16:creationId xmlns:a16="http://schemas.microsoft.com/office/drawing/2014/main" id="{EC1D7D7A-54DE-01CF-8F3B-9095250E8378}"/>
                    </a:ext>
                  </a:extLst>
                </p14:cNvPr>
                <p14:cNvContentPartPr/>
                <p14:nvPr/>
              </p14:nvContentPartPr>
              <p14:xfrm>
                <a:off x="15525620" y="7267230"/>
                <a:ext cx="435960" cy="13320"/>
              </p14:xfrm>
            </p:contentPart>
          </mc:Choice>
          <mc:Fallback xmlns="">
            <p:pic>
              <p:nvPicPr>
                <p:cNvPr id="127" name="Rankraštį 126">
                  <a:extLst>
                    <a:ext uri="{FF2B5EF4-FFF2-40B4-BE49-F238E27FC236}">
                      <a16:creationId xmlns:a16="http://schemas.microsoft.com/office/drawing/2014/main" id="{EC1D7D7A-54DE-01CF-8F3B-9095250E8378}"/>
                    </a:ext>
                  </a:extLst>
                </p:cNvPr>
                <p:cNvPicPr/>
                <p:nvPr/>
              </p:nvPicPr>
              <p:blipFill>
                <a:blip r:embed="rId141"/>
                <a:stretch>
                  <a:fillRect/>
                </a:stretch>
              </p:blipFill>
              <p:spPr>
                <a:xfrm>
                  <a:off x="15489620" y="7231230"/>
                  <a:ext cx="507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29" name="Rankraštį 128">
                  <a:extLst>
                    <a:ext uri="{FF2B5EF4-FFF2-40B4-BE49-F238E27FC236}">
                      <a16:creationId xmlns:a16="http://schemas.microsoft.com/office/drawing/2014/main" id="{2A5EAD2B-0A68-BF30-C9CC-D94088FEF106}"/>
                    </a:ext>
                  </a:extLst>
                </p14:cNvPr>
                <p14:cNvContentPartPr/>
                <p14:nvPr/>
              </p14:nvContentPartPr>
              <p14:xfrm>
                <a:off x="14890580" y="7293150"/>
                <a:ext cx="436320" cy="9720"/>
              </p14:xfrm>
            </p:contentPart>
          </mc:Choice>
          <mc:Fallback xmlns="">
            <p:pic>
              <p:nvPicPr>
                <p:cNvPr id="129" name="Rankraštį 128">
                  <a:extLst>
                    <a:ext uri="{FF2B5EF4-FFF2-40B4-BE49-F238E27FC236}">
                      <a16:creationId xmlns:a16="http://schemas.microsoft.com/office/drawing/2014/main" id="{2A5EAD2B-0A68-BF30-C9CC-D94088FEF106}"/>
                    </a:ext>
                  </a:extLst>
                </p:cNvPr>
                <p:cNvPicPr/>
                <p:nvPr/>
              </p:nvPicPr>
              <p:blipFill>
                <a:blip r:embed="rId143"/>
                <a:stretch>
                  <a:fillRect/>
                </a:stretch>
              </p:blipFill>
              <p:spPr>
                <a:xfrm>
                  <a:off x="14854580" y="7257150"/>
                  <a:ext cx="507960" cy="81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4">
            <p14:nvContentPartPr>
              <p14:cNvPr id="130" name="Rankraštį 129">
                <a:extLst>
                  <a:ext uri="{FF2B5EF4-FFF2-40B4-BE49-F238E27FC236}">
                    <a16:creationId xmlns:a16="http://schemas.microsoft.com/office/drawing/2014/main" id="{35B86F75-8453-6B2B-A36B-51A1A5A9D85D}"/>
                  </a:ext>
                </a:extLst>
              </p14:cNvPr>
              <p14:cNvContentPartPr/>
              <p14:nvPr/>
            </p14:nvContentPartPr>
            <p14:xfrm>
              <a:off x="14909660" y="7470630"/>
              <a:ext cx="381600" cy="19800"/>
            </p14:xfrm>
          </p:contentPart>
        </mc:Choice>
        <mc:Fallback xmlns="">
          <p:pic>
            <p:nvPicPr>
              <p:cNvPr id="130" name="Rankraštį 129">
                <a:extLst>
                  <a:ext uri="{FF2B5EF4-FFF2-40B4-BE49-F238E27FC236}">
                    <a16:creationId xmlns:a16="http://schemas.microsoft.com/office/drawing/2014/main" id="{35B86F75-8453-6B2B-A36B-51A1A5A9D85D}"/>
                  </a:ext>
                </a:extLst>
              </p:cNvPr>
              <p:cNvPicPr/>
              <p:nvPr/>
            </p:nvPicPr>
            <p:blipFill>
              <a:blip r:embed="rId145"/>
              <a:stretch>
                <a:fillRect/>
              </a:stretch>
            </p:blipFill>
            <p:spPr>
              <a:xfrm>
                <a:off x="14873660" y="7434630"/>
                <a:ext cx="4532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31" name="Rankraštį 130">
                <a:extLst>
                  <a:ext uri="{FF2B5EF4-FFF2-40B4-BE49-F238E27FC236}">
                    <a16:creationId xmlns:a16="http://schemas.microsoft.com/office/drawing/2014/main" id="{A826C274-8EBE-F38D-BF6B-C361BD326C84}"/>
                  </a:ext>
                </a:extLst>
              </p14:cNvPr>
              <p14:cNvContentPartPr/>
              <p14:nvPr/>
            </p14:nvContentPartPr>
            <p14:xfrm>
              <a:off x="14893820" y="7657470"/>
              <a:ext cx="404640" cy="38880"/>
            </p14:xfrm>
          </p:contentPart>
        </mc:Choice>
        <mc:Fallback xmlns="">
          <p:pic>
            <p:nvPicPr>
              <p:cNvPr id="131" name="Rankraštį 130">
                <a:extLst>
                  <a:ext uri="{FF2B5EF4-FFF2-40B4-BE49-F238E27FC236}">
                    <a16:creationId xmlns:a16="http://schemas.microsoft.com/office/drawing/2014/main" id="{A826C274-8EBE-F38D-BF6B-C361BD326C84}"/>
                  </a:ext>
                </a:extLst>
              </p:cNvPr>
              <p:cNvPicPr/>
              <p:nvPr/>
            </p:nvPicPr>
            <p:blipFill>
              <a:blip r:embed="rId147"/>
              <a:stretch>
                <a:fillRect/>
              </a:stretch>
            </p:blipFill>
            <p:spPr>
              <a:xfrm>
                <a:off x="14857820" y="7621830"/>
                <a:ext cx="47628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33" name="Rankraštį 132">
                <a:extLst>
                  <a:ext uri="{FF2B5EF4-FFF2-40B4-BE49-F238E27FC236}">
                    <a16:creationId xmlns:a16="http://schemas.microsoft.com/office/drawing/2014/main" id="{717DCC46-E8A7-76C3-7A45-8E1EEE8BCF0A}"/>
                  </a:ext>
                </a:extLst>
              </p14:cNvPr>
              <p14:cNvContentPartPr/>
              <p14:nvPr/>
            </p14:nvContentPartPr>
            <p14:xfrm>
              <a:off x="14896700" y="7845030"/>
              <a:ext cx="397800" cy="20160"/>
            </p14:xfrm>
          </p:contentPart>
        </mc:Choice>
        <mc:Fallback xmlns="">
          <p:pic>
            <p:nvPicPr>
              <p:cNvPr id="133" name="Rankraštį 132">
                <a:extLst>
                  <a:ext uri="{FF2B5EF4-FFF2-40B4-BE49-F238E27FC236}">
                    <a16:creationId xmlns:a16="http://schemas.microsoft.com/office/drawing/2014/main" id="{717DCC46-E8A7-76C3-7A45-8E1EEE8BCF0A}"/>
                  </a:ext>
                </a:extLst>
              </p:cNvPr>
              <p:cNvPicPr/>
              <p:nvPr/>
            </p:nvPicPr>
            <p:blipFill>
              <a:blip r:embed="rId149"/>
              <a:stretch>
                <a:fillRect/>
              </a:stretch>
            </p:blipFill>
            <p:spPr>
              <a:xfrm>
                <a:off x="14861060" y="7809030"/>
                <a:ext cx="4694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34" name="Rankraštį 133">
                <a:extLst>
                  <a:ext uri="{FF2B5EF4-FFF2-40B4-BE49-F238E27FC236}">
                    <a16:creationId xmlns:a16="http://schemas.microsoft.com/office/drawing/2014/main" id="{6F24351D-EBD7-41A1-4FC6-4EF3D5A1D33B}"/>
                  </a:ext>
                </a:extLst>
              </p14:cNvPr>
              <p14:cNvContentPartPr/>
              <p14:nvPr/>
            </p14:nvContentPartPr>
            <p14:xfrm>
              <a:off x="14893820" y="8117910"/>
              <a:ext cx="395280" cy="29520"/>
            </p14:xfrm>
          </p:contentPart>
        </mc:Choice>
        <mc:Fallback xmlns="">
          <p:pic>
            <p:nvPicPr>
              <p:cNvPr id="134" name="Rankraštį 133">
                <a:extLst>
                  <a:ext uri="{FF2B5EF4-FFF2-40B4-BE49-F238E27FC236}">
                    <a16:creationId xmlns:a16="http://schemas.microsoft.com/office/drawing/2014/main" id="{6F24351D-EBD7-41A1-4FC6-4EF3D5A1D33B}"/>
                  </a:ext>
                </a:extLst>
              </p:cNvPr>
              <p:cNvPicPr/>
              <p:nvPr/>
            </p:nvPicPr>
            <p:blipFill>
              <a:blip r:embed="rId151"/>
              <a:stretch>
                <a:fillRect/>
              </a:stretch>
            </p:blipFill>
            <p:spPr>
              <a:xfrm>
                <a:off x="14857820" y="8081910"/>
                <a:ext cx="46692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35" name="Rankraštį 134">
                <a:extLst>
                  <a:ext uri="{FF2B5EF4-FFF2-40B4-BE49-F238E27FC236}">
                    <a16:creationId xmlns:a16="http://schemas.microsoft.com/office/drawing/2014/main" id="{AA0B5FD4-49A2-0C19-C18A-A07A42123396}"/>
                  </a:ext>
                </a:extLst>
              </p14:cNvPr>
              <p14:cNvContentPartPr/>
              <p14:nvPr/>
            </p14:nvContentPartPr>
            <p14:xfrm>
              <a:off x="15503300" y="7685550"/>
              <a:ext cx="450000" cy="17280"/>
            </p14:xfrm>
          </p:contentPart>
        </mc:Choice>
        <mc:Fallback xmlns="">
          <p:pic>
            <p:nvPicPr>
              <p:cNvPr id="135" name="Rankraštį 134">
                <a:extLst>
                  <a:ext uri="{FF2B5EF4-FFF2-40B4-BE49-F238E27FC236}">
                    <a16:creationId xmlns:a16="http://schemas.microsoft.com/office/drawing/2014/main" id="{AA0B5FD4-49A2-0C19-C18A-A07A42123396}"/>
                  </a:ext>
                </a:extLst>
              </p:cNvPr>
              <p:cNvPicPr/>
              <p:nvPr/>
            </p:nvPicPr>
            <p:blipFill>
              <a:blip r:embed="rId153"/>
              <a:stretch>
                <a:fillRect/>
              </a:stretch>
            </p:blipFill>
            <p:spPr>
              <a:xfrm>
                <a:off x="15467300" y="7649550"/>
                <a:ext cx="52164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36" name="Rankraštį 135">
                <a:extLst>
                  <a:ext uri="{FF2B5EF4-FFF2-40B4-BE49-F238E27FC236}">
                    <a16:creationId xmlns:a16="http://schemas.microsoft.com/office/drawing/2014/main" id="{2EC2DF4A-8054-C12D-BAAA-A3AE68A0B326}"/>
                  </a:ext>
                </a:extLst>
              </p14:cNvPr>
              <p14:cNvContentPartPr/>
              <p14:nvPr/>
            </p14:nvContentPartPr>
            <p14:xfrm>
              <a:off x="15496820" y="7482870"/>
              <a:ext cx="480240" cy="7560"/>
            </p14:xfrm>
          </p:contentPart>
        </mc:Choice>
        <mc:Fallback xmlns="">
          <p:pic>
            <p:nvPicPr>
              <p:cNvPr id="136" name="Rankraštį 135">
                <a:extLst>
                  <a:ext uri="{FF2B5EF4-FFF2-40B4-BE49-F238E27FC236}">
                    <a16:creationId xmlns:a16="http://schemas.microsoft.com/office/drawing/2014/main" id="{2EC2DF4A-8054-C12D-BAAA-A3AE68A0B326}"/>
                  </a:ext>
                </a:extLst>
              </p:cNvPr>
              <p:cNvPicPr/>
              <p:nvPr/>
            </p:nvPicPr>
            <p:blipFill>
              <a:blip r:embed="rId155"/>
              <a:stretch>
                <a:fillRect/>
              </a:stretch>
            </p:blipFill>
            <p:spPr>
              <a:xfrm>
                <a:off x="15461180" y="7447230"/>
                <a:ext cx="551880" cy="792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37" name="Rankraštį 136">
                <a:extLst>
                  <a:ext uri="{FF2B5EF4-FFF2-40B4-BE49-F238E27FC236}">
                    <a16:creationId xmlns:a16="http://schemas.microsoft.com/office/drawing/2014/main" id="{C1A776B7-1F5B-6CEF-B89F-5FA14C2AB116}"/>
                  </a:ext>
                </a:extLst>
              </p14:cNvPr>
              <p14:cNvContentPartPr/>
              <p14:nvPr/>
            </p14:nvContentPartPr>
            <p14:xfrm>
              <a:off x="15512660" y="7821270"/>
              <a:ext cx="473040" cy="39960"/>
            </p14:xfrm>
          </p:contentPart>
        </mc:Choice>
        <mc:Fallback xmlns="">
          <p:pic>
            <p:nvPicPr>
              <p:cNvPr id="137" name="Rankraštį 136">
                <a:extLst>
                  <a:ext uri="{FF2B5EF4-FFF2-40B4-BE49-F238E27FC236}">
                    <a16:creationId xmlns:a16="http://schemas.microsoft.com/office/drawing/2014/main" id="{C1A776B7-1F5B-6CEF-B89F-5FA14C2AB116}"/>
                  </a:ext>
                </a:extLst>
              </p:cNvPr>
              <p:cNvPicPr/>
              <p:nvPr/>
            </p:nvPicPr>
            <p:blipFill>
              <a:blip r:embed="rId157"/>
              <a:stretch>
                <a:fillRect/>
              </a:stretch>
            </p:blipFill>
            <p:spPr>
              <a:xfrm>
                <a:off x="15477020" y="7785630"/>
                <a:ext cx="544680" cy="111600"/>
              </a:xfrm>
              <a:prstGeom prst="rect">
                <a:avLst/>
              </a:prstGeom>
            </p:spPr>
          </p:pic>
        </mc:Fallback>
      </mc:AlternateContent>
      <p:grpSp>
        <p:nvGrpSpPr>
          <p:cNvPr id="140" name="Grupė 139">
            <a:extLst>
              <a:ext uri="{FF2B5EF4-FFF2-40B4-BE49-F238E27FC236}">
                <a16:creationId xmlns:a16="http://schemas.microsoft.com/office/drawing/2014/main" id="{4C863542-8ECB-A6E1-A700-449B141DD369}"/>
              </a:ext>
            </a:extLst>
          </p:cNvPr>
          <p:cNvGrpSpPr/>
          <p:nvPr/>
        </p:nvGrpSpPr>
        <p:grpSpPr>
          <a:xfrm>
            <a:off x="15490700" y="8108550"/>
            <a:ext cx="483120" cy="38880"/>
            <a:chOff x="15490700" y="8108550"/>
            <a:chExt cx="483120" cy="38880"/>
          </a:xfrm>
        </p:grpSpPr>
        <mc:AlternateContent xmlns:mc="http://schemas.openxmlformats.org/markup-compatibility/2006" xmlns:p14="http://schemas.microsoft.com/office/powerpoint/2010/main">
          <mc:Choice Requires="p14">
            <p:contentPart p14:bwMode="auto" r:id="rId158">
              <p14:nvContentPartPr>
                <p14:cNvPr id="138" name="Rankraštį 137">
                  <a:extLst>
                    <a:ext uri="{FF2B5EF4-FFF2-40B4-BE49-F238E27FC236}">
                      <a16:creationId xmlns:a16="http://schemas.microsoft.com/office/drawing/2014/main" id="{47BBEBD5-FE58-4604-4D1D-2D9C01F40086}"/>
                    </a:ext>
                  </a:extLst>
                </p14:cNvPr>
                <p14:cNvContentPartPr/>
                <p14:nvPr/>
              </p14:nvContentPartPr>
              <p14:xfrm>
                <a:off x="15531740" y="8110710"/>
                <a:ext cx="442080" cy="36720"/>
              </p14:xfrm>
            </p:contentPart>
          </mc:Choice>
          <mc:Fallback xmlns="">
            <p:pic>
              <p:nvPicPr>
                <p:cNvPr id="138" name="Rankraštį 137">
                  <a:extLst>
                    <a:ext uri="{FF2B5EF4-FFF2-40B4-BE49-F238E27FC236}">
                      <a16:creationId xmlns:a16="http://schemas.microsoft.com/office/drawing/2014/main" id="{47BBEBD5-FE58-4604-4D1D-2D9C01F40086}"/>
                    </a:ext>
                  </a:extLst>
                </p:cNvPr>
                <p:cNvPicPr/>
                <p:nvPr/>
              </p:nvPicPr>
              <p:blipFill>
                <a:blip r:embed="rId159"/>
                <a:stretch>
                  <a:fillRect/>
                </a:stretch>
              </p:blipFill>
              <p:spPr>
                <a:xfrm>
                  <a:off x="15496100" y="8074710"/>
                  <a:ext cx="51372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39" name="Rankraštį 138">
                  <a:extLst>
                    <a:ext uri="{FF2B5EF4-FFF2-40B4-BE49-F238E27FC236}">
                      <a16:creationId xmlns:a16="http://schemas.microsoft.com/office/drawing/2014/main" id="{C0053E0A-CD7C-8B4E-DE9D-69B158E90C47}"/>
                    </a:ext>
                  </a:extLst>
                </p14:cNvPr>
                <p14:cNvContentPartPr/>
                <p14:nvPr/>
              </p14:nvContentPartPr>
              <p14:xfrm>
                <a:off x="15490700" y="8108550"/>
                <a:ext cx="171720" cy="38880"/>
              </p14:xfrm>
            </p:contentPart>
          </mc:Choice>
          <mc:Fallback xmlns="">
            <p:pic>
              <p:nvPicPr>
                <p:cNvPr id="139" name="Rankraštį 138">
                  <a:extLst>
                    <a:ext uri="{FF2B5EF4-FFF2-40B4-BE49-F238E27FC236}">
                      <a16:creationId xmlns:a16="http://schemas.microsoft.com/office/drawing/2014/main" id="{C0053E0A-CD7C-8B4E-DE9D-69B158E90C47}"/>
                    </a:ext>
                  </a:extLst>
                </p:cNvPr>
                <p:cNvPicPr/>
                <p:nvPr/>
              </p:nvPicPr>
              <p:blipFill>
                <a:blip r:embed="rId161"/>
                <a:stretch>
                  <a:fillRect/>
                </a:stretch>
              </p:blipFill>
              <p:spPr>
                <a:xfrm>
                  <a:off x="15454700" y="8072550"/>
                  <a:ext cx="243360" cy="110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2">
            <p14:nvContentPartPr>
              <p14:cNvPr id="141" name="Rankraštį 140">
                <a:extLst>
                  <a:ext uri="{FF2B5EF4-FFF2-40B4-BE49-F238E27FC236}">
                    <a16:creationId xmlns:a16="http://schemas.microsoft.com/office/drawing/2014/main" id="{F649115F-AEE5-5EDB-EBCA-F2C67A3CFE0A}"/>
                  </a:ext>
                </a:extLst>
              </p14:cNvPr>
              <p14:cNvContentPartPr/>
              <p14:nvPr/>
            </p14:nvContentPartPr>
            <p14:xfrm>
              <a:off x="12689440" y="8559760"/>
              <a:ext cx="1032840" cy="26280"/>
            </p14:xfrm>
          </p:contentPart>
        </mc:Choice>
        <mc:Fallback xmlns="">
          <p:pic>
            <p:nvPicPr>
              <p:cNvPr id="141" name="Rankraštį 140">
                <a:extLst>
                  <a:ext uri="{FF2B5EF4-FFF2-40B4-BE49-F238E27FC236}">
                    <a16:creationId xmlns:a16="http://schemas.microsoft.com/office/drawing/2014/main" id="{F649115F-AEE5-5EDB-EBCA-F2C67A3CFE0A}"/>
                  </a:ext>
                </a:extLst>
              </p:cNvPr>
              <p:cNvPicPr/>
              <p:nvPr/>
            </p:nvPicPr>
            <p:blipFill>
              <a:blip r:embed="rId163"/>
              <a:stretch>
                <a:fillRect/>
              </a:stretch>
            </p:blipFill>
            <p:spPr>
              <a:xfrm>
                <a:off x="12653800" y="8523760"/>
                <a:ext cx="11044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42" name="Rankraštį 141">
                <a:extLst>
                  <a:ext uri="{FF2B5EF4-FFF2-40B4-BE49-F238E27FC236}">
                    <a16:creationId xmlns:a16="http://schemas.microsoft.com/office/drawing/2014/main" id="{BBAD88EA-26DC-A7AE-031C-CEC26753574F}"/>
                  </a:ext>
                </a:extLst>
              </p14:cNvPr>
              <p14:cNvContentPartPr/>
              <p14:nvPr/>
            </p14:nvContentPartPr>
            <p14:xfrm>
              <a:off x="9743080" y="8391640"/>
              <a:ext cx="952200" cy="21600"/>
            </p14:xfrm>
          </p:contentPart>
        </mc:Choice>
        <mc:Fallback xmlns="">
          <p:pic>
            <p:nvPicPr>
              <p:cNvPr id="142" name="Rankraštį 141">
                <a:extLst>
                  <a:ext uri="{FF2B5EF4-FFF2-40B4-BE49-F238E27FC236}">
                    <a16:creationId xmlns:a16="http://schemas.microsoft.com/office/drawing/2014/main" id="{BBAD88EA-26DC-A7AE-031C-CEC26753574F}"/>
                  </a:ext>
                </a:extLst>
              </p:cNvPr>
              <p:cNvPicPr/>
              <p:nvPr/>
            </p:nvPicPr>
            <p:blipFill>
              <a:blip r:embed="rId165"/>
              <a:stretch>
                <a:fillRect/>
              </a:stretch>
            </p:blipFill>
            <p:spPr>
              <a:xfrm>
                <a:off x="9707440" y="8355640"/>
                <a:ext cx="1023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3" name="Rankraštį 142">
                <a:extLst>
                  <a:ext uri="{FF2B5EF4-FFF2-40B4-BE49-F238E27FC236}">
                    <a16:creationId xmlns:a16="http://schemas.microsoft.com/office/drawing/2014/main" id="{F03BF8DB-4E4A-10D8-4021-7639A868D573}"/>
                  </a:ext>
                </a:extLst>
              </p14:cNvPr>
              <p14:cNvContentPartPr/>
              <p14:nvPr/>
            </p14:nvContentPartPr>
            <p14:xfrm>
              <a:off x="9748480" y="8564440"/>
              <a:ext cx="978480" cy="5760"/>
            </p14:xfrm>
          </p:contentPart>
        </mc:Choice>
        <mc:Fallback xmlns="">
          <p:pic>
            <p:nvPicPr>
              <p:cNvPr id="143" name="Rankraštį 142">
                <a:extLst>
                  <a:ext uri="{FF2B5EF4-FFF2-40B4-BE49-F238E27FC236}">
                    <a16:creationId xmlns:a16="http://schemas.microsoft.com/office/drawing/2014/main" id="{F03BF8DB-4E4A-10D8-4021-7639A868D573}"/>
                  </a:ext>
                </a:extLst>
              </p:cNvPr>
              <p:cNvPicPr/>
              <p:nvPr/>
            </p:nvPicPr>
            <p:blipFill>
              <a:blip r:embed="rId167"/>
              <a:stretch>
                <a:fillRect/>
              </a:stretch>
            </p:blipFill>
            <p:spPr>
              <a:xfrm>
                <a:off x="9712480" y="8528800"/>
                <a:ext cx="1050120" cy="77400"/>
              </a:xfrm>
              <a:prstGeom prst="rect">
                <a:avLst/>
              </a:prstGeom>
            </p:spPr>
          </p:pic>
        </mc:Fallback>
      </mc:AlternateContent>
    </p:spTree>
    <p:extLst>
      <p:ext uri="{BB962C8B-B14F-4D97-AF65-F5344CB8AC3E}">
        <p14:creationId xmlns:p14="http://schemas.microsoft.com/office/powerpoint/2010/main" val="4217821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66DD-09B9-0282-2CD8-82AEB07DC89B}"/>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B04095F2-88CE-84E0-CE17-FCA4C6B3F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5478256"/>
            <a:ext cx="1761861" cy="3770519"/>
          </a:xfrm>
          <a:prstGeom prst="rect">
            <a:avLst/>
          </a:prstGeom>
        </p:spPr>
      </p:pic>
      <p:grpSp>
        <p:nvGrpSpPr>
          <p:cNvPr id="4" name="Group 4">
            <a:extLst>
              <a:ext uri="{FF2B5EF4-FFF2-40B4-BE49-F238E27FC236}">
                <a16:creationId xmlns:a16="http://schemas.microsoft.com/office/drawing/2014/main" id="{B4B23552-37FB-134F-EE05-5F1654BDF533}"/>
              </a:ext>
            </a:extLst>
          </p:cNvPr>
          <p:cNvGrpSpPr/>
          <p:nvPr/>
        </p:nvGrpSpPr>
        <p:grpSpPr>
          <a:xfrm>
            <a:off x="1671317" y="7358752"/>
            <a:ext cx="1880497" cy="1880497"/>
            <a:chOff x="0" y="0"/>
            <a:chExt cx="1913890" cy="1913890"/>
          </a:xfrm>
        </p:grpSpPr>
        <p:sp>
          <p:nvSpPr>
            <p:cNvPr id="5" name="Freeform 5">
              <a:extLst>
                <a:ext uri="{FF2B5EF4-FFF2-40B4-BE49-F238E27FC236}">
                  <a16:creationId xmlns:a16="http://schemas.microsoft.com/office/drawing/2014/main" id="{AEA167AB-0CA9-9404-0115-629281426B86}"/>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90ED89FB-B689-C33F-9D5D-1AA6328449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1317" y="6043016"/>
            <a:ext cx="1880497" cy="1330024"/>
          </a:xfrm>
          <a:prstGeom prst="rect">
            <a:avLst/>
          </a:prstGeom>
        </p:spPr>
      </p:pic>
      <p:pic>
        <p:nvPicPr>
          <p:cNvPr id="7" name="Picture 7">
            <a:extLst>
              <a:ext uri="{FF2B5EF4-FFF2-40B4-BE49-F238E27FC236}">
                <a16:creationId xmlns:a16="http://schemas.microsoft.com/office/drawing/2014/main" id="{C928CF09-65B3-B70E-8381-651AE38F85E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15880" y="7328485"/>
            <a:ext cx="1757410" cy="1880497"/>
          </a:xfrm>
          <a:prstGeom prst="rect">
            <a:avLst/>
          </a:prstGeom>
        </p:spPr>
      </p:pic>
      <p:sp>
        <p:nvSpPr>
          <p:cNvPr id="8" name="AutoShape 8">
            <a:extLst>
              <a:ext uri="{FF2B5EF4-FFF2-40B4-BE49-F238E27FC236}">
                <a16:creationId xmlns:a16="http://schemas.microsoft.com/office/drawing/2014/main" id="{FB0F6140-02A9-ABB1-AA7D-3BB30145727B}"/>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5032FFE4-3CF8-E3BB-5116-A9F40B7B982E}"/>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8F7E177E-4C15-505A-B756-EB31BD0BCE27}"/>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8E122730-039A-F5A9-530B-80D7DBE1C5FE}"/>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F0150DEE-3317-D044-86D8-97543F08C5C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5677" y="2027068"/>
            <a:ext cx="2147613" cy="2248809"/>
          </a:xfrm>
          <a:prstGeom prst="rect">
            <a:avLst/>
          </a:prstGeom>
        </p:spPr>
      </p:pic>
      <p:sp>
        <p:nvSpPr>
          <p:cNvPr id="12" name="Pavadinimas 11">
            <a:extLst>
              <a:ext uri="{FF2B5EF4-FFF2-40B4-BE49-F238E27FC236}">
                <a16:creationId xmlns:a16="http://schemas.microsoft.com/office/drawing/2014/main" id="{330C9A7C-AD1D-0C1D-8E34-38D25258FA16}"/>
              </a:ext>
            </a:extLst>
          </p:cNvPr>
          <p:cNvSpPr>
            <a:spLocks noGrp="1"/>
          </p:cNvSpPr>
          <p:nvPr>
            <p:ph type="ctrTitle"/>
          </p:nvPr>
        </p:nvSpPr>
        <p:spPr>
          <a:xfrm>
            <a:off x="4830354" y="812756"/>
            <a:ext cx="9998847" cy="1470025"/>
          </a:xfrm>
        </p:spPr>
        <p:txBody>
          <a:bodyPr>
            <a:normAutofit/>
          </a:bodyPr>
          <a:lstStyle/>
          <a:p>
            <a:r>
              <a:rPr lang="lt-LT" sz="2400" b="1" dirty="0">
                <a:latin typeface="Times New Roman" panose="02020603050405020304" pitchFamily="18" charset="0"/>
                <a:cs typeface="Times New Roman" panose="02020603050405020304" pitchFamily="18" charset="0"/>
              </a:rPr>
              <a:t>II SKYRIUS TECHNOLOGINIŲ PROCESŲ MONITORINGAS</a:t>
            </a:r>
            <a:endParaRPr lang="lt-LT" sz="2400" dirty="0"/>
          </a:p>
        </p:txBody>
      </p:sp>
      <p:graphicFrame>
        <p:nvGraphicFramePr>
          <p:cNvPr id="77" name="Diagrama 76">
            <a:extLst>
              <a:ext uri="{FF2B5EF4-FFF2-40B4-BE49-F238E27FC236}">
                <a16:creationId xmlns:a16="http://schemas.microsoft.com/office/drawing/2014/main" id="{E977FDE7-A78B-176D-0D00-BA4D810EDD29}"/>
              </a:ext>
            </a:extLst>
          </p:cNvPr>
          <p:cNvGraphicFramePr/>
          <p:nvPr>
            <p:extLst>
              <p:ext uri="{D42A27DB-BD31-4B8C-83A1-F6EECF244321}">
                <p14:modId xmlns:p14="http://schemas.microsoft.com/office/powerpoint/2010/main" val="1836718961"/>
              </p:ext>
            </p:extLst>
          </p:nvPr>
        </p:nvGraphicFramePr>
        <p:xfrm>
          <a:off x="5375824" y="2990795"/>
          <a:ext cx="8817739" cy="443965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66" name="Paveikslėlis 65">
            <a:extLst>
              <a:ext uri="{FF2B5EF4-FFF2-40B4-BE49-F238E27FC236}">
                <a16:creationId xmlns:a16="http://schemas.microsoft.com/office/drawing/2014/main" id="{6AEE1DE2-AD77-297C-EE08-6FD50CE12C9A}"/>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14193563" y="5585558"/>
            <a:ext cx="3574963" cy="3574963"/>
          </a:xfrm>
          <a:prstGeom prst="rect">
            <a:avLst/>
          </a:prstGeom>
        </p:spPr>
      </p:pic>
      <p:sp>
        <p:nvSpPr>
          <p:cNvPr id="13" name="AutoShape 2" descr="Įkeltas vaizdas">
            <a:extLst>
              <a:ext uri="{FF2B5EF4-FFF2-40B4-BE49-F238E27FC236}">
                <a16:creationId xmlns:a16="http://schemas.microsoft.com/office/drawing/2014/main" id="{A680EA42-A258-4EB3-BE75-126A7D28C721}"/>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pic>
        <p:nvPicPr>
          <p:cNvPr id="2" name="Paveikslėlis 1">
            <a:extLst>
              <a:ext uri="{FF2B5EF4-FFF2-40B4-BE49-F238E27FC236}">
                <a16:creationId xmlns:a16="http://schemas.microsoft.com/office/drawing/2014/main" id="{4F8C029E-4B1F-BE24-205C-6AC7B569FE2B}"/>
              </a:ext>
            </a:extLst>
          </p:cNvPr>
          <p:cNvPicPr>
            <a:picLocks noChangeAspect="1"/>
          </p:cNvPicPr>
          <p:nvPr/>
        </p:nvPicPr>
        <p:blipFill>
          <a:blip r:embed="rId18">
            <a:clrChange>
              <a:clrFrom>
                <a:srgbClr val="F9F8F9"/>
              </a:clrFrom>
              <a:clrTo>
                <a:srgbClr val="F9F8F9">
                  <a:alpha val="0"/>
                </a:srgbClr>
              </a:clrTo>
            </a:clrChange>
            <a:extLst>
              <a:ext uri="{BEBA8EAE-BF5A-486C-A8C5-ECC9F3942E4B}">
                <a14:imgProps xmlns:a14="http://schemas.microsoft.com/office/drawing/2010/main">
                  <a14:imgLayer r:embed="rId19">
                    <a14:imgEffect>
                      <a14:backgroundRemoval t="20068" b="76846" l="11094" r="88714"/>
                    </a14:imgEffect>
                  </a14:imgLayer>
                </a14:imgProps>
              </a:ext>
            </a:extLst>
          </a:blip>
          <a:srcRect l="1392" t="12971" r="1584" b="16057"/>
          <a:stretch>
            <a:fillRect/>
          </a:stretch>
        </p:blipFill>
        <p:spPr>
          <a:xfrm>
            <a:off x="13943666" y="550592"/>
            <a:ext cx="4490470" cy="3574963"/>
          </a:xfrm>
          <a:prstGeom prst="rect">
            <a:avLst/>
          </a:prstGeom>
        </p:spPr>
      </p:pic>
    </p:spTree>
    <p:extLst>
      <p:ext uri="{BB962C8B-B14F-4D97-AF65-F5344CB8AC3E}">
        <p14:creationId xmlns:p14="http://schemas.microsoft.com/office/powerpoint/2010/main" val="835593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FF885-3F04-0AC3-EE6A-C147AB031C5F}"/>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50E9E75F-91A6-113A-F84E-B768448F4E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269" y="5492543"/>
            <a:ext cx="1761861" cy="3770519"/>
          </a:xfrm>
          <a:prstGeom prst="rect">
            <a:avLst/>
          </a:prstGeom>
        </p:spPr>
      </p:pic>
      <p:grpSp>
        <p:nvGrpSpPr>
          <p:cNvPr id="4" name="Group 4">
            <a:extLst>
              <a:ext uri="{FF2B5EF4-FFF2-40B4-BE49-F238E27FC236}">
                <a16:creationId xmlns:a16="http://schemas.microsoft.com/office/drawing/2014/main" id="{F57F08E5-423F-28E1-F1C4-754A90C39394}"/>
              </a:ext>
            </a:extLst>
          </p:cNvPr>
          <p:cNvGrpSpPr/>
          <p:nvPr/>
        </p:nvGrpSpPr>
        <p:grpSpPr>
          <a:xfrm>
            <a:off x="1712825" y="7398151"/>
            <a:ext cx="1880497" cy="1880497"/>
            <a:chOff x="0" y="0"/>
            <a:chExt cx="1913890" cy="1913890"/>
          </a:xfrm>
        </p:grpSpPr>
        <p:sp>
          <p:nvSpPr>
            <p:cNvPr id="5" name="Freeform 5">
              <a:extLst>
                <a:ext uri="{FF2B5EF4-FFF2-40B4-BE49-F238E27FC236}">
                  <a16:creationId xmlns:a16="http://schemas.microsoft.com/office/drawing/2014/main" id="{2F148D9B-C025-9349-C92A-481E7ECC68A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29F695C2-D845-54E4-9AC2-1052A5E54D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8464" y="6020681"/>
            <a:ext cx="1880497" cy="1330024"/>
          </a:xfrm>
          <a:prstGeom prst="rect">
            <a:avLst/>
          </a:prstGeom>
        </p:spPr>
      </p:pic>
      <p:pic>
        <p:nvPicPr>
          <p:cNvPr id="7" name="Picture 7">
            <a:extLst>
              <a:ext uri="{FF2B5EF4-FFF2-40B4-BE49-F238E27FC236}">
                <a16:creationId xmlns:a16="http://schemas.microsoft.com/office/drawing/2014/main" id="{33C69186-388B-4117-D5AC-C1CF832578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00008" y="7343169"/>
            <a:ext cx="1757410" cy="1880497"/>
          </a:xfrm>
          <a:prstGeom prst="rect">
            <a:avLst/>
          </a:prstGeom>
        </p:spPr>
      </p:pic>
      <p:sp>
        <p:nvSpPr>
          <p:cNvPr id="8" name="AutoShape 8">
            <a:extLst>
              <a:ext uri="{FF2B5EF4-FFF2-40B4-BE49-F238E27FC236}">
                <a16:creationId xmlns:a16="http://schemas.microsoft.com/office/drawing/2014/main" id="{E55F6618-8AD4-13E7-FDC3-C3FFA9D623B4}"/>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510AEBBA-2EBA-60B9-4F89-7718B5013A78}"/>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EE10750E-EE26-5057-ED69-AE8FA4A1687E}"/>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A3A3A2F-C1A6-C55B-B1E4-1D55560D92A2}"/>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40075E1D-6CDC-0801-9D3A-C624EBFFE3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20913" y="185412"/>
            <a:ext cx="2147613" cy="2248809"/>
          </a:xfrm>
          <a:prstGeom prst="rect">
            <a:avLst/>
          </a:prstGeom>
        </p:spPr>
      </p:pic>
      <p:pic>
        <p:nvPicPr>
          <p:cNvPr id="13" name="Paveikslėlis 12">
            <a:extLst>
              <a:ext uri="{FF2B5EF4-FFF2-40B4-BE49-F238E27FC236}">
                <a16:creationId xmlns:a16="http://schemas.microsoft.com/office/drawing/2014/main" id="{E5CC841D-7253-E75B-FD3C-B4EFA8786E38}"/>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113539" y="2227194"/>
            <a:ext cx="5859021" cy="3297031"/>
          </a:xfrm>
          <a:prstGeom prst="rect">
            <a:avLst/>
          </a:prstGeom>
        </p:spPr>
      </p:pic>
      <p:sp>
        <p:nvSpPr>
          <p:cNvPr id="14" name="Pavadinimas 13">
            <a:extLst>
              <a:ext uri="{FF2B5EF4-FFF2-40B4-BE49-F238E27FC236}">
                <a16:creationId xmlns:a16="http://schemas.microsoft.com/office/drawing/2014/main" id="{801652DE-C8D1-5500-58F2-2C7F832B3C25}"/>
              </a:ext>
            </a:extLst>
          </p:cNvPr>
          <p:cNvSpPr>
            <a:spLocks noGrp="1"/>
          </p:cNvSpPr>
          <p:nvPr>
            <p:ph type="ctrTitle"/>
          </p:nvPr>
        </p:nvSpPr>
        <p:spPr>
          <a:xfrm>
            <a:off x="3192167" y="816114"/>
            <a:ext cx="12826162" cy="1470025"/>
          </a:xfrm>
        </p:spPr>
        <p:txBody>
          <a:bodyPr>
            <a:normAutofit/>
          </a:bodyPr>
          <a:lstStyle/>
          <a:p>
            <a:r>
              <a:rPr lang="lt-LT" sz="2400" b="1" dirty="0">
                <a:latin typeface="Times New Roman" panose="02020603050405020304" pitchFamily="18" charset="0"/>
                <a:cs typeface="Times New Roman" panose="02020603050405020304" pitchFamily="18" charset="0"/>
              </a:rPr>
              <a:t>III SKYRIUS TARŠOS ŠALTINIŲ IŠMETAMŲ IR (AR) IŠLEIDŽIAMŲ TERŠALŲ MONITORINGAS</a:t>
            </a:r>
            <a:br>
              <a:rPr lang="lt-LT" sz="2800" b="1" dirty="0">
                <a:latin typeface="Times New Roman" panose="02020603050405020304" pitchFamily="18" charset="0"/>
                <a:cs typeface="Times New Roman" panose="02020603050405020304" pitchFamily="18" charset="0"/>
              </a:rPr>
            </a:br>
            <a:endParaRPr lang="lt-LT" sz="2800" dirty="0"/>
          </a:p>
        </p:txBody>
      </p:sp>
      <p:graphicFrame>
        <p:nvGraphicFramePr>
          <p:cNvPr id="24" name="Diagrama 23">
            <a:extLst>
              <a:ext uri="{FF2B5EF4-FFF2-40B4-BE49-F238E27FC236}">
                <a16:creationId xmlns:a16="http://schemas.microsoft.com/office/drawing/2014/main" id="{1B0306FE-E774-C2C1-889A-512967805444}"/>
              </a:ext>
            </a:extLst>
          </p:cNvPr>
          <p:cNvGraphicFramePr/>
          <p:nvPr>
            <p:extLst>
              <p:ext uri="{D42A27DB-BD31-4B8C-83A1-F6EECF244321}">
                <p14:modId xmlns:p14="http://schemas.microsoft.com/office/powerpoint/2010/main" val="669223036"/>
              </p:ext>
            </p:extLst>
          </p:nvPr>
        </p:nvGraphicFramePr>
        <p:xfrm>
          <a:off x="2099160" y="1804576"/>
          <a:ext cx="16214271" cy="623238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 name="Paveikslėlis 1">
            <a:extLst>
              <a:ext uri="{FF2B5EF4-FFF2-40B4-BE49-F238E27FC236}">
                <a16:creationId xmlns:a16="http://schemas.microsoft.com/office/drawing/2014/main" id="{0A6C6210-300F-99AF-E055-B6C2ABFE96E7}"/>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15836931" y="6620804"/>
            <a:ext cx="2476500" cy="2914650"/>
          </a:xfrm>
          <a:prstGeom prst="rect">
            <a:avLst/>
          </a:prstGeom>
        </p:spPr>
      </p:pic>
    </p:spTree>
    <p:extLst>
      <p:ext uri="{BB962C8B-B14F-4D97-AF65-F5344CB8AC3E}">
        <p14:creationId xmlns:p14="http://schemas.microsoft.com/office/powerpoint/2010/main" val="218743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5F7F6-CE92-E738-9AEF-10432595200C}"/>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BA44F6EF-A14F-265E-3C8F-D3B1FC2211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985" y="5512751"/>
            <a:ext cx="1761861" cy="3770519"/>
          </a:xfrm>
          <a:prstGeom prst="rect">
            <a:avLst/>
          </a:prstGeom>
        </p:spPr>
      </p:pic>
      <p:grpSp>
        <p:nvGrpSpPr>
          <p:cNvPr id="4" name="Group 4">
            <a:extLst>
              <a:ext uri="{FF2B5EF4-FFF2-40B4-BE49-F238E27FC236}">
                <a16:creationId xmlns:a16="http://schemas.microsoft.com/office/drawing/2014/main" id="{6FB84024-4C54-F12A-569A-4FFE8AA8F625}"/>
              </a:ext>
            </a:extLst>
          </p:cNvPr>
          <p:cNvGrpSpPr/>
          <p:nvPr/>
        </p:nvGrpSpPr>
        <p:grpSpPr>
          <a:xfrm>
            <a:off x="1673583" y="7358753"/>
            <a:ext cx="1880497" cy="1880497"/>
            <a:chOff x="0" y="0"/>
            <a:chExt cx="1913890" cy="1913890"/>
          </a:xfrm>
        </p:grpSpPr>
        <p:sp>
          <p:nvSpPr>
            <p:cNvPr id="5" name="Freeform 5">
              <a:extLst>
                <a:ext uri="{FF2B5EF4-FFF2-40B4-BE49-F238E27FC236}">
                  <a16:creationId xmlns:a16="http://schemas.microsoft.com/office/drawing/2014/main" id="{90B6994E-D910-3544-005E-2CBA21235848}"/>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2EBDB"/>
            </a:solidFill>
          </p:spPr>
          <p:txBody>
            <a:bodyPr/>
            <a:lstStyle/>
            <a:p>
              <a:endParaRPr lang="en-GB"/>
            </a:p>
          </p:txBody>
        </p:sp>
      </p:grpSp>
      <p:pic>
        <p:nvPicPr>
          <p:cNvPr id="6" name="Picture 6">
            <a:extLst>
              <a:ext uri="{FF2B5EF4-FFF2-40B4-BE49-F238E27FC236}">
                <a16:creationId xmlns:a16="http://schemas.microsoft.com/office/drawing/2014/main" id="{7DB5F004-07A9-265A-7139-F096138702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5332" y="6067987"/>
            <a:ext cx="1880497" cy="1330024"/>
          </a:xfrm>
          <a:prstGeom prst="rect">
            <a:avLst/>
          </a:prstGeom>
        </p:spPr>
      </p:pic>
      <p:pic>
        <p:nvPicPr>
          <p:cNvPr id="7" name="Picture 7">
            <a:extLst>
              <a:ext uri="{FF2B5EF4-FFF2-40B4-BE49-F238E27FC236}">
                <a16:creationId xmlns:a16="http://schemas.microsoft.com/office/drawing/2014/main" id="{01F8DA72-240A-27F3-853F-A0BFAD923E4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6876" y="7377803"/>
            <a:ext cx="1757410" cy="1880497"/>
          </a:xfrm>
          <a:prstGeom prst="rect">
            <a:avLst/>
          </a:prstGeom>
        </p:spPr>
      </p:pic>
      <p:sp>
        <p:nvSpPr>
          <p:cNvPr id="8" name="AutoShape 8">
            <a:extLst>
              <a:ext uri="{FF2B5EF4-FFF2-40B4-BE49-F238E27FC236}">
                <a16:creationId xmlns:a16="http://schemas.microsoft.com/office/drawing/2014/main" id="{775C25D1-D2D7-D8D8-BF59-DC1DDB56514C}"/>
              </a:ext>
            </a:extLst>
          </p:cNvPr>
          <p:cNvSpPr/>
          <p:nvPr/>
        </p:nvSpPr>
        <p:spPr>
          <a:xfrm>
            <a:off x="-1" y="9248775"/>
            <a:ext cx="12002697" cy="0"/>
          </a:xfrm>
          <a:prstGeom prst="line">
            <a:avLst/>
          </a:prstGeom>
          <a:ln w="9525" cap="rnd">
            <a:solidFill>
              <a:srgbClr val="000000"/>
            </a:solidFill>
            <a:prstDash val="solid"/>
            <a:headEnd type="none" w="sm" len="sm"/>
            <a:tailEnd type="none" w="sm" len="sm"/>
          </a:ln>
        </p:spPr>
        <p:txBody>
          <a:bodyPr/>
          <a:lstStyle/>
          <a:p>
            <a:endParaRPr lang="en-GB"/>
          </a:p>
        </p:txBody>
      </p:sp>
      <p:pic>
        <p:nvPicPr>
          <p:cNvPr id="9" name="Picture 9">
            <a:extLst>
              <a:ext uri="{FF2B5EF4-FFF2-40B4-BE49-F238E27FC236}">
                <a16:creationId xmlns:a16="http://schemas.microsoft.com/office/drawing/2014/main" id="{6339FDB2-0BF7-A464-EA09-FF5F966C5849}"/>
              </a:ext>
            </a:extLst>
          </p:cNvPr>
          <p:cNvPicPr>
            <a:picLocks noChangeAspect="1"/>
          </p:cNvPicPr>
          <p:nvPr/>
        </p:nvPicPr>
        <p:blipFill>
          <a:blip r:embed="rId9"/>
          <a:srcRect/>
          <a:stretch>
            <a:fillRect/>
          </a:stretch>
        </p:blipFill>
        <p:spPr>
          <a:xfrm>
            <a:off x="519474" y="509631"/>
            <a:ext cx="2592996" cy="1038138"/>
          </a:xfrm>
          <a:prstGeom prst="rect">
            <a:avLst/>
          </a:prstGeom>
        </p:spPr>
      </p:pic>
      <p:sp>
        <p:nvSpPr>
          <p:cNvPr id="15" name="Datos vietos rezervavimo ženklas 28">
            <a:extLst>
              <a:ext uri="{FF2B5EF4-FFF2-40B4-BE49-F238E27FC236}">
                <a16:creationId xmlns:a16="http://schemas.microsoft.com/office/drawing/2014/main" id="{9666BB6A-D8EA-D755-F164-331277DCA87A}"/>
              </a:ext>
            </a:extLst>
          </p:cNvPr>
          <p:cNvSpPr txBox="1">
            <a:spLocks/>
          </p:cNvSpPr>
          <p:nvPr/>
        </p:nvSpPr>
        <p:spPr>
          <a:xfrm>
            <a:off x="519474" y="9535455"/>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latin typeface="Times New Roman" panose="02020603050405020304" pitchFamily="18" charset="0"/>
                <a:ea typeface="Calibri Light" panose="020F0302020204030204" pitchFamily="34" charset="0"/>
                <a:cs typeface="Times New Roman" panose="02020603050405020304" pitchFamily="18" charset="0"/>
              </a:rPr>
              <a:t>202</a:t>
            </a:r>
            <a:r>
              <a:rPr lang="lt-LT" sz="1800" dirty="0">
                <a:latin typeface="Times New Roman" panose="02020603050405020304" pitchFamily="18" charset="0"/>
                <a:ea typeface="Calibri Light" panose="020F0302020204030204" pitchFamily="34" charset="0"/>
                <a:cs typeface="Times New Roman" panose="02020603050405020304" pitchFamily="18" charset="0"/>
              </a:rPr>
              <a:t>5</a:t>
            </a:r>
            <a:r>
              <a:rPr lang="en-US" sz="1800" dirty="0">
                <a:latin typeface="Times New Roman" panose="02020603050405020304" pitchFamily="18" charset="0"/>
                <a:ea typeface="Calibri Light" panose="020F0302020204030204" pitchFamily="34" charset="0"/>
                <a:cs typeface="Times New Roman" panose="02020603050405020304" pitchFamily="18" charset="0"/>
              </a:rPr>
              <a:t>-</a:t>
            </a:r>
            <a:r>
              <a:rPr lang="lt-LT" sz="1800" dirty="0">
                <a:latin typeface="Times New Roman" panose="02020603050405020304" pitchFamily="18" charset="0"/>
                <a:ea typeface="Calibri Light" panose="020F0302020204030204" pitchFamily="34" charset="0"/>
                <a:cs typeface="Times New Roman" panose="02020603050405020304" pitchFamily="18" charset="0"/>
              </a:rPr>
              <a:t>11-25</a:t>
            </a:r>
            <a:endParaRPr lang="en-US" sz="1800" dirty="0">
              <a:latin typeface="Times New Roman" panose="02020603050405020304" pitchFamily="18" charset="0"/>
              <a:ea typeface="Calibri Light" panose="020F03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7BD718B3-AC30-A514-F0E7-77667EB1DB86}"/>
              </a:ext>
            </a:extLst>
          </p:cNvPr>
          <p:cNvSpPr txBox="1"/>
          <p:nvPr/>
        </p:nvSpPr>
        <p:spPr>
          <a:xfrm rot="-10800000" flipV="1">
            <a:off x="8950787" y="9535455"/>
            <a:ext cx="881773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lt-LT" dirty="0">
                <a:latin typeface="Times New Roman" panose="02020603050405020304" pitchFamily="18" charset="0"/>
                <a:ea typeface="Calibri Light" panose="020F0302020204030204" pitchFamily="34" charset="0"/>
                <a:cs typeface="Times New Roman" panose="02020603050405020304" pitchFamily="18" charset="0"/>
              </a:rPr>
              <a:t>Ūkio subjektų aplinkos monitoringas</a:t>
            </a:r>
            <a:r>
              <a:rPr lang="en-US" sz="2400" dirty="0">
                <a:solidFill>
                  <a:srgbClr val="898989"/>
                </a:solidFill>
                <a:latin typeface="Times New Roman" panose="02020603050405020304" pitchFamily="18" charset="0"/>
                <a:cs typeface="Times New Roman" panose="02020603050405020304" pitchFamily="18" charset="0"/>
              </a:rPr>
              <a:t>​</a:t>
            </a:r>
          </a:p>
        </p:txBody>
      </p:sp>
      <p:pic>
        <p:nvPicPr>
          <p:cNvPr id="11" name="Picture 2">
            <a:extLst>
              <a:ext uri="{FF2B5EF4-FFF2-40B4-BE49-F238E27FC236}">
                <a16:creationId xmlns:a16="http://schemas.microsoft.com/office/drawing/2014/main" id="{72BD4B35-C0EB-8F42-B4E7-73A3025A8DC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81662" y="524153"/>
            <a:ext cx="2147613" cy="2248809"/>
          </a:xfrm>
          <a:prstGeom prst="rect">
            <a:avLst/>
          </a:prstGeom>
        </p:spPr>
      </p:pic>
      <p:sp>
        <p:nvSpPr>
          <p:cNvPr id="12" name="Content Placeholder 2">
            <a:extLst>
              <a:ext uri="{FF2B5EF4-FFF2-40B4-BE49-F238E27FC236}">
                <a16:creationId xmlns:a16="http://schemas.microsoft.com/office/drawing/2014/main" id="{1631BBDF-B91A-C987-352B-5D5D5F6BF300}"/>
              </a:ext>
            </a:extLst>
          </p:cNvPr>
          <p:cNvSpPr txBox="1">
            <a:spLocks/>
          </p:cNvSpPr>
          <p:nvPr/>
        </p:nvSpPr>
        <p:spPr>
          <a:xfrm>
            <a:off x="2054886" y="1272656"/>
            <a:ext cx="13359285" cy="634217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lt-LT" sz="2000" b="1" dirty="0">
              <a:highlight>
                <a:srgbClr val="FFFF00"/>
              </a:highlight>
              <a:latin typeface="Times New Roman" panose="02020603050405020304" pitchFamily="18" charset="0"/>
              <a:cs typeface="Times New Roman" panose="02020603050405020304" pitchFamily="18" charset="0"/>
            </a:endParaRPr>
          </a:p>
          <a:p>
            <a:pPr marL="0" indent="0">
              <a:buFont typeface="Arial" pitchFamily="34" charset="0"/>
              <a:buNone/>
            </a:pPr>
            <a:endParaRPr lang="lt-LT" b="1" dirty="0">
              <a:highlight>
                <a:srgbClr val="FFFF00"/>
              </a:highlight>
            </a:endParaRPr>
          </a:p>
          <a:p>
            <a:pPr marL="0" indent="0">
              <a:buFont typeface="Arial" pitchFamily="34" charset="0"/>
              <a:buNone/>
            </a:pPr>
            <a:endParaRPr lang="lt-LT" dirty="0">
              <a:highlight>
                <a:srgbClr val="FFFF00"/>
              </a:highlight>
            </a:endParaRPr>
          </a:p>
          <a:p>
            <a:endParaRPr lang="lt-LT" dirty="0"/>
          </a:p>
        </p:txBody>
      </p:sp>
      <p:pic>
        <p:nvPicPr>
          <p:cNvPr id="14" name="Paveikslėlis 13">
            <a:extLst>
              <a:ext uri="{FF2B5EF4-FFF2-40B4-BE49-F238E27FC236}">
                <a16:creationId xmlns:a16="http://schemas.microsoft.com/office/drawing/2014/main" id="{5554EB28-C240-9769-EBB0-2D933DFC59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9122" y="648412"/>
            <a:ext cx="11539278" cy="7216560"/>
          </a:xfrm>
          <a:prstGeom prst="rect">
            <a:avLst/>
          </a:prstGeom>
        </p:spPr>
      </p:pic>
      <p:sp>
        <p:nvSpPr>
          <p:cNvPr id="16" name="TextBox 15">
            <a:extLst>
              <a:ext uri="{FF2B5EF4-FFF2-40B4-BE49-F238E27FC236}">
                <a16:creationId xmlns:a16="http://schemas.microsoft.com/office/drawing/2014/main" id="{685F1BA3-14A3-255D-DB60-D21DE2AAFDC1}"/>
              </a:ext>
            </a:extLst>
          </p:cNvPr>
          <p:cNvSpPr txBox="1"/>
          <p:nvPr/>
        </p:nvSpPr>
        <p:spPr>
          <a:xfrm>
            <a:off x="5087665" y="8071288"/>
            <a:ext cx="8112669" cy="1015663"/>
          </a:xfrm>
          <a:prstGeom prst="rect">
            <a:avLst/>
          </a:prstGeom>
          <a:solidFill>
            <a:schemeClr val="accent2">
              <a:lumMod val="20000"/>
              <a:lumOff val="80000"/>
            </a:schemeClr>
          </a:solid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r>
              <a:rPr lang="lt-LT" sz="2000" dirty="0">
                <a:solidFill>
                  <a:srgbClr val="C00000"/>
                </a:solidFill>
                <a:latin typeface="Times New Roman" panose="02020603050405020304" pitchFamily="18" charset="0"/>
                <a:cs typeface="Times New Roman" panose="02020603050405020304" pitchFamily="18" charset="0"/>
              </a:rPr>
              <a:t>2 lentelėje nepagrįsta, kuo remiantis pakeistas pagal TPR skaičiavimais nustatytas oro taršos šaltinių monitoringo dažnumas, taip pat nepaaiškinti šaltinių grupavimo principai ir taikyti kriterijai.</a:t>
            </a:r>
          </a:p>
        </p:txBody>
      </p:sp>
      <p:pic>
        <p:nvPicPr>
          <p:cNvPr id="2" name="Paveikslėlis 1" descr="Paveikslėlis, kuriame yra simbolis, logotipas, apskritimas, Grafika&#10;&#10;Dirbtinio intelekto sugeneruotas turinys gali būti neteisingas.">
            <a:extLst>
              <a:ext uri="{FF2B5EF4-FFF2-40B4-BE49-F238E27FC236}">
                <a16:creationId xmlns:a16="http://schemas.microsoft.com/office/drawing/2014/main" id="{2D2D6661-84F6-16ED-CB4C-1015A082F1A0}"/>
              </a:ext>
            </a:extLst>
          </p:cNvPr>
          <p:cNvPicPr>
            <a:picLocks noChangeAspect="1"/>
          </p:cNvPicPr>
          <p:nvPr/>
        </p:nvPicPr>
        <p:blipFill>
          <a:blip r:embed="rId13">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6264754" y="7837785"/>
            <a:ext cx="1589783" cy="1589783"/>
          </a:xfrm>
          <a:prstGeom prst="rect">
            <a:avLst/>
          </a:prstGeom>
        </p:spPr>
      </p:pic>
      <mc:AlternateContent xmlns:mc="http://schemas.openxmlformats.org/markup-compatibility/2006" xmlns:p14="http://schemas.microsoft.com/office/powerpoint/2010/main">
        <mc:Choice Requires="p14">
          <p:contentPart p14:bwMode="auto" r:id="rId14">
            <p14:nvContentPartPr>
              <p14:cNvPr id="22" name="Rankraštį 21">
                <a:extLst>
                  <a:ext uri="{FF2B5EF4-FFF2-40B4-BE49-F238E27FC236}">
                    <a16:creationId xmlns:a16="http://schemas.microsoft.com/office/drawing/2014/main" id="{335894EE-E5B6-37F4-F4A3-C85197A2537F}"/>
                  </a:ext>
                </a:extLst>
              </p14:cNvPr>
              <p14:cNvContentPartPr/>
              <p14:nvPr/>
            </p14:nvContentPartPr>
            <p14:xfrm>
              <a:off x="8932818" y="5151323"/>
              <a:ext cx="360" cy="360"/>
            </p14:xfrm>
          </p:contentPart>
        </mc:Choice>
        <mc:Fallback xmlns="">
          <p:pic>
            <p:nvPicPr>
              <p:cNvPr id="22" name="Rankraštį 21">
                <a:extLst>
                  <a:ext uri="{FF2B5EF4-FFF2-40B4-BE49-F238E27FC236}">
                    <a16:creationId xmlns:a16="http://schemas.microsoft.com/office/drawing/2014/main" id="{335894EE-E5B6-37F4-F4A3-C85197A2537F}"/>
                  </a:ext>
                </a:extLst>
              </p:cNvPr>
              <p:cNvPicPr/>
              <p:nvPr/>
            </p:nvPicPr>
            <p:blipFill>
              <a:blip r:embed="rId15"/>
              <a:stretch>
                <a:fillRect/>
              </a:stretch>
            </p:blipFill>
            <p:spPr>
              <a:xfrm>
                <a:off x="8896818" y="511532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1" name="Rankraštį 60">
                <a:extLst>
                  <a:ext uri="{FF2B5EF4-FFF2-40B4-BE49-F238E27FC236}">
                    <a16:creationId xmlns:a16="http://schemas.microsoft.com/office/drawing/2014/main" id="{2935F535-26AC-ED21-756E-8BF9D74B8445}"/>
                  </a:ext>
                </a:extLst>
              </p14:cNvPr>
              <p14:cNvContentPartPr/>
              <p14:nvPr/>
            </p14:nvContentPartPr>
            <p14:xfrm>
              <a:off x="7997405" y="4953180"/>
              <a:ext cx="138600" cy="383040"/>
            </p14:xfrm>
          </p:contentPart>
        </mc:Choice>
        <mc:Fallback xmlns="">
          <p:pic>
            <p:nvPicPr>
              <p:cNvPr id="61" name="Rankraštį 60">
                <a:extLst>
                  <a:ext uri="{FF2B5EF4-FFF2-40B4-BE49-F238E27FC236}">
                    <a16:creationId xmlns:a16="http://schemas.microsoft.com/office/drawing/2014/main" id="{2935F535-26AC-ED21-756E-8BF9D74B8445}"/>
                  </a:ext>
                </a:extLst>
              </p:cNvPr>
              <p:cNvPicPr/>
              <p:nvPr/>
            </p:nvPicPr>
            <p:blipFill>
              <a:blip r:embed="rId17"/>
              <a:stretch>
                <a:fillRect/>
              </a:stretch>
            </p:blipFill>
            <p:spPr>
              <a:xfrm>
                <a:off x="7961765" y="4917540"/>
                <a:ext cx="210240" cy="454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3" name="Rankraštį 62">
                <a:extLst>
                  <a:ext uri="{FF2B5EF4-FFF2-40B4-BE49-F238E27FC236}">
                    <a16:creationId xmlns:a16="http://schemas.microsoft.com/office/drawing/2014/main" id="{94824C8E-8954-AC25-18FF-57BCE4805D66}"/>
                  </a:ext>
                </a:extLst>
              </p14:cNvPr>
              <p14:cNvContentPartPr/>
              <p14:nvPr/>
            </p14:nvContentPartPr>
            <p14:xfrm rot="-3427083">
              <a:off x="7947686" y="4972432"/>
              <a:ext cx="203838" cy="194776"/>
            </p14:xfrm>
          </p:contentPart>
        </mc:Choice>
        <mc:Fallback xmlns="">
          <p:pic>
            <p:nvPicPr>
              <p:cNvPr id="63" name="Rankraštį 62">
                <a:extLst>
                  <a:ext uri="{FF2B5EF4-FFF2-40B4-BE49-F238E27FC236}">
                    <a16:creationId xmlns:a16="http://schemas.microsoft.com/office/drawing/2014/main" id="{94824C8E-8954-AC25-18FF-57BCE4805D66}"/>
                  </a:ext>
                </a:extLst>
              </p:cNvPr>
              <p:cNvPicPr/>
              <p:nvPr/>
            </p:nvPicPr>
            <p:blipFill>
              <a:blip r:embed="rId19"/>
              <a:stretch>
                <a:fillRect/>
              </a:stretch>
            </p:blipFill>
            <p:spPr>
              <a:xfrm rot="-3427083">
                <a:off x="7911608" y="4936228"/>
                <a:ext cx="275632" cy="26682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5" name="Rankraštį 64">
                <a:extLst>
                  <a:ext uri="{FF2B5EF4-FFF2-40B4-BE49-F238E27FC236}">
                    <a16:creationId xmlns:a16="http://schemas.microsoft.com/office/drawing/2014/main" id="{BC86179B-D54C-1101-D451-49C321ED83F9}"/>
                  </a:ext>
                </a:extLst>
              </p14:cNvPr>
              <p14:cNvContentPartPr/>
              <p14:nvPr/>
            </p14:nvContentPartPr>
            <p14:xfrm>
              <a:off x="7941245" y="5002500"/>
              <a:ext cx="30960" cy="115200"/>
            </p14:xfrm>
          </p:contentPart>
        </mc:Choice>
        <mc:Fallback xmlns="">
          <p:pic>
            <p:nvPicPr>
              <p:cNvPr id="65" name="Rankraštį 64">
                <a:extLst>
                  <a:ext uri="{FF2B5EF4-FFF2-40B4-BE49-F238E27FC236}">
                    <a16:creationId xmlns:a16="http://schemas.microsoft.com/office/drawing/2014/main" id="{BC86179B-D54C-1101-D451-49C321ED83F9}"/>
                  </a:ext>
                </a:extLst>
              </p:cNvPr>
              <p:cNvPicPr/>
              <p:nvPr/>
            </p:nvPicPr>
            <p:blipFill>
              <a:blip r:embed="rId21"/>
              <a:stretch>
                <a:fillRect/>
              </a:stretch>
            </p:blipFill>
            <p:spPr>
              <a:xfrm>
                <a:off x="7905245" y="4966500"/>
                <a:ext cx="10260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66" name="Rankraštį 65">
                <a:extLst>
                  <a:ext uri="{FF2B5EF4-FFF2-40B4-BE49-F238E27FC236}">
                    <a16:creationId xmlns:a16="http://schemas.microsoft.com/office/drawing/2014/main" id="{912A847D-A60D-8D5C-E82A-8332023CC86C}"/>
                  </a:ext>
                </a:extLst>
              </p14:cNvPr>
              <p14:cNvContentPartPr/>
              <p14:nvPr/>
            </p14:nvContentPartPr>
            <p14:xfrm>
              <a:off x="7997765" y="4983960"/>
              <a:ext cx="150120" cy="348840"/>
            </p14:xfrm>
          </p:contentPart>
        </mc:Choice>
        <mc:Fallback xmlns="">
          <p:pic>
            <p:nvPicPr>
              <p:cNvPr id="66" name="Rankraštį 65">
                <a:extLst>
                  <a:ext uri="{FF2B5EF4-FFF2-40B4-BE49-F238E27FC236}">
                    <a16:creationId xmlns:a16="http://schemas.microsoft.com/office/drawing/2014/main" id="{912A847D-A60D-8D5C-E82A-8332023CC86C}"/>
                  </a:ext>
                </a:extLst>
              </p:cNvPr>
              <p:cNvPicPr/>
              <p:nvPr/>
            </p:nvPicPr>
            <p:blipFill>
              <a:blip r:embed="rId23"/>
              <a:stretch>
                <a:fillRect/>
              </a:stretch>
            </p:blipFill>
            <p:spPr>
              <a:xfrm>
                <a:off x="7961765" y="4948320"/>
                <a:ext cx="22176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7" name="Rankraštį 66">
                <a:extLst>
                  <a:ext uri="{FF2B5EF4-FFF2-40B4-BE49-F238E27FC236}">
                    <a16:creationId xmlns:a16="http://schemas.microsoft.com/office/drawing/2014/main" id="{1FEFC343-C44B-9446-73BD-FE87891C04FB}"/>
                  </a:ext>
                </a:extLst>
              </p14:cNvPr>
              <p14:cNvContentPartPr/>
              <p14:nvPr/>
            </p14:nvContentPartPr>
            <p14:xfrm>
              <a:off x="7965725" y="5197080"/>
              <a:ext cx="65160" cy="136080"/>
            </p14:xfrm>
          </p:contentPart>
        </mc:Choice>
        <mc:Fallback xmlns="">
          <p:pic>
            <p:nvPicPr>
              <p:cNvPr id="67" name="Rankraštį 66">
                <a:extLst>
                  <a:ext uri="{FF2B5EF4-FFF2-40B4-BE49-F238E27FC236}">
                    <a16:creationId xmlns:a16="http://schemas.microsoft.com/office/drawing/2014/main" id="{1FEFC343-C44B-9446-73BD-FE87891C04FB}"/>
                  </a:ext>
                </a:extLst>
              </p:cNvPr>
              <p:cNvPicPr/>
              <p:nvPr/>
            </p:nvPicPr>
            <p:blipFill>
              <a:blip r:embed="rId25"/>
              <a:stretch>
                <a:fillRect/>
              </a:stretch>
            </p:blipFill>
            <p:spPr>
              <a:xfrm>
                <a:off x="7930085" y="5161080"/>
                <a:ext cx="13680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9" name="Rankraštį 68">
                <a:extLst>
                  <a:ext uri="{FF2B5EF4-FFF2-40B4-BE49-F238E27FC236}">
                    <a16:creationId xmlns:a16="http://schemas.microsoft.com/office/drawing/2014/main" id="{84BBA098-D147-02D5-012C-3A93F099B605}"/>
                  </a:ext>
                </a:extLst>
              </p14:cNvPr>
              <p14:cNvContentPartPr/>
              <p14:nvPr/>
            </p14:nvContentPartPr>
            <p14:xfrm>
              <a:off x="7980125" y="5285640"/>
              <a:ext cx="41760" cy="7200"/>
            </p14:xfrm>
          </p:contentPart>
        </mc:Choice>
        <mc:Fallback xmlns="">
          <p:pic>
            <p:nvPicPr>
              <p:cNvPr id="69" name="Rankraštį 68">
                <a:extLst>
                  <a:ext uri="{FF2B5EF4-FFF2-40B4-BE49-F238E27FC236}">
                    <a16:creationId xmlns:a16="http://schemas.microsoft.com/office/drawing/2014/main" id="{84BBA098-D147-02D5-012C-3A93F099B605}"/>
                  </a:ext>
                </a:extLst>
              </p:cNvPr>
              <p:cNvPicPr/>
              <p:nvPr/>
            </p:nvPicPr>
            <p:blipFill>
              <a:blip r:embed="rId27"/>
              <a:stretch>
                <a:fillRect/>
              </a:stretch>
            </p:blipFill>
            <p:spPr>
              <a:xfrm>
                <a:off x="7944125" y="5249640"/>
                <a:ext cx="1134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0" name="Rankraštį 69">
                <a:extLst>
                  <a:ext uri="{FF2B5EF4-FFF2-40B4-BE49-F238E27FC236}">
                    <a16:creationId xmlns:a16="http://schemas.microsoft.com/office/drawing/2014/main" id="{A583D30B-8629-7036-0BD3-38AF84AB382C}"/>
                  </a:ext>
                </a:extLst>
              </p14:cNvPr>
              <p14:cNvContentPartPr/>
              <p14:nvPr/>
            </p14:nvContentPartPr>
            <p14:xfrm>
              <a:off x="7920725" y="6816720"/>
              <a:ext cx="171000" cy="383040"/>
            </p14:xfrm>
          </p:contentPart>
        </mc:Choice>
        <mc:Fallback xmlns="">
          <p:pic>
            <p:nvPicPr>
              <p:cNvPr id="70" name="Rankraštį 69">
                <a:extLst>
                  <a:ext uri="{FF2B5EF4-FFF2-40B4-BE49-F238E27FC236}">
                    <a16:creationId xmlns:a16="http://schemas.microsoft.com/office/drawing/2014/main" id="{A583D30B-8629-7036-0BD3-38AF84AB382C}"/>
                  </a:ext>
                </a:extLst>
              </p:cNvPr>
              <p:cNvPicPr/>
              <p:nvPr/>
            </p:nvPicPr>
            <p:blipFill>
              <a:blip r:embed="rId29"/>
              <a:stretch>
                <a:fillRect/>
              </a:stretch>
            </p:blipFill>
            <p:spPr>
              <a:xfrm>
                <a:off x="7884725" y="6781080"/>
                <a:ext cx="242640" cy="454680"/>
              </a:xfrm>
              <a:prstGeom prst="rect">
                <a:avLst/>
              </a:prstGeom>
            </p:spPr>
          </p:pic>
        </mc:Fallback>
      </mc:AlternateContent>
      <p:grpSp>
        <p:nvGrpSpPr>
          <p:cNvPr id="73" name="Grupė 72">
            <a:extLst>
              <a:ext uri="{FF2B5EF4-FFF2-40B4-BE49-F238E27FC236}">
                <a16:creationId xmlns:a16="http://schemas.microsoft.com/office/drawing/2014/main" id="{BCDCDE9C-CBA4-58F2-5EF2-403264DA0BAD}"/>
              </a:ext>
            </a:extLst>
          </p:cNvPr>
          <p:cNvGrpSpPr/>
          <p:nvPr/>
        </p:nvGrpSpPr>
        <p:grpSpPr>
          <a:xfrm>
            <a:off x="7913525" y="2668200"/>
            <a:ext cx="283808" cy="827520"/>
            <a:chOff x="7913525" y="2668200"/>
            <a:chExt cx="283808" cy="827520"/>
          </a:xfrm>
        </p:grpSpPr>
        <mc:AlternateContent xmlns:mc="http://schemas.openxmlformats.org/markup-compatibility/2006" xmlns:p14="http://schemas.microsoft.com/office/powerpoint/2010/main">
          <mc:Choice Requires="p14">
            <p:contentPart p14:bwMode="auto" r:id="rId30">
              <p14:nvContentPartPr>
                <p14:cNvPr id="58" name="Rankraštį 57">
                  <a:extLst>
                    <a:ext uri="{FF2B5EF4-FFF2-40B4-BE49-F238E27FC236}">
                      <a16:creationId xmlns:a16="http://schemas.microsoft.com/office/drawing/2014/main" id="{88E6BB66-7E21-051E-1073-642896D9123B}"/>
                    </a:ext>
                  </a:extLst>
                </p14:cNvPr>
                <p14:cNvContentPartPr/>
                <p14:nvPr/>
              </p14:nvContentPartPr>
              <p14:xfrm>
                <a:off x="8119213" y="2971680"/>
                <a:ext cx="360" cy="360"/>
              </p14:xfrm>
            </p:contentPart>
          </mc:Choice>
          <mc:Fallback xmlns="">
            <p:pic>
              <p:nvPicPr>
                <p:cNvPr id="58" name="Rankraštį 57">
                  <a:extLst>
                    <a:ext uri="{FF2B5EF4-FFF2-40B4-BE49-F238E27FC236}">
                      <a16:creationId xmlns:a16="http://schemas.microsoft.com/office/drawing/2014/main" id="{88E6BB66-7E21-051E-1073-642896D9123B}"/>
                    </a:ext>
                  </a:extLst>
                </p:cNvPr>
                <p:cNvPicPr/>
                <p:nvPr/>
              </p:nvPicPr>
              <p:blipFill>
                <a:blip r:embed="rId15"/>
                <a:stretch>
                  <a:fillRect/>
                </a:stretch>
              </p:blipFill>
              <p:spPr>
                <a:xfrm>
                  <a:off x="8083213" y="293604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9" name="Rankraštį 58">
                  <a:extLst>
                    <a:ext uri="{FF2B5EF4-FFF2-40B4-BE49-F238E27FC236}">
                      <a16:creationId xmlns:a16="http://schemas.microsoft.com/office/drawing/2014/main" id="{6CABC922-6C90-E94E-2DEE-EBFE79F1B3DA}"/>
                    </a:ext>
                  </a:extLst>
                </p14:cNvPr>
                <p14:cNvContentPartPr/>
                <p14:nvPr/>
              </p14:nvContentPartPr>
              <p14:xfrm>
                <a:off x="8066293" y="2668200"/>
                <a:ext cx="131040" cy="572760"/>
              </p14:xfrm>
            </p:contentPart>
          </mc:Choice>
          <mc:Fallback xmlns="">
            <p:pic>
              <p:nvPicPr>
                <p:cNvPr id="59" name="Rankraštį 58">
                  <a:extLst>
                    <a:ext uri="{FF2B5EF4-FFF2-40B4-BE49-F238E27FC236}">
                      <a16:creationId xmlns:a16="http://schemas.microsoft.com/office/drawing/2014/main" id="{6CABC922-6C90-E94E-2DEE-EBFE79F1B3DA}"/>
                    </a:ext>
                  </a:extLst>
                </p:cNvPr>
                <p:cNvPicPr/>
                <p:nvPr/>
              </p:nvPicPr>
              <p:blipFill>
                <a:blip r:embed="rId32"/>
                <a:stretch>
                  <a:fillRect/>
                </a:stretch>
              </p:blipFill>
              <p:spPr>
                <a:xfrm>
                  <a:off x="8030293" y="2632560"/>
                  <a:ext cx="202680" cy="644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2" name="Rankraštį 71">
                  <a:extLst>
                    <a:ext uri="{FF2B5EF4-FFF2-40B4-BE49-F238E27FC236}">
                      <a16:creationId xmlns:a16="http://schemas.microsoft.com/office/drawing/2014/main" id="{CFAE1B77-F343-C534-BA14-ED8A9CCC786F}"/>
                    </a:ext>
                  </a:extLst>
                </p14:cNvPr>
                <p14:cNvContentPartPr/>
                <p14:nvPr/>
              </p14:nvContentPartPr>
              <p14:xfrm>
                <a:off x="7913525" y="3024840"/>
                <a:ext cx="200520" cy="470880"/>
              </p14:xfrm>
            </p:contentPart>
          </mc:Choice>
          <mc:Fallback xmlns="">
            <p:pic>
              <p:nvPicPr>
                <p:cNvPr id="72" name="Rankraštį 71">
                  <a:extLst>
                    <a:ext uri="{FF2B5EF4-FFF2-40B4-BE49-F238E27FC236}">
                      <a16:creationId xmlns:a16="http://schemas.microsoft.com/office/drawing/2014/main" id="{CFAE1B77-F343-C534-BA14-ED8A9CCC786F}"/>
                    </a:ext>
                  </a:extLst>
                </p:cNvPr>
                <p:cNvPicPr/>
                <p:nvPr/>
              </p:nvPicPr>
              <p:blipFill>
                <a:blip r:embed="rId34"/>
                <a:stretch>
                  <a:fillRect/>
                </a:stretch>
              </p:blipFill>
              <p:spPr>
                <a:xfrm>
                  <a:off x="7877525" y="2989200"/>
                  <a:ext cx="272160" cy="542520"/>
                </a:xfrm>
                <a:prstGeom prst="rect">
                  <a:avLst/>
                </a:prstGeom>
              </p:spPr>
            </p:pic>
          </mc:Fallback>
        </mc:AlternateContent>
      </p:grpSp>
    </p:spTree>
    <p:extLst>
      <p:ext uri="{BB962C8B-B14F-4D97-AF65-F5344CB8AC3E}">
        <p14:creationId xmlns:p14="http://schemas.microsoft.com/office/powerpoint/2010/main" val="2396262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5417EC5-F645-4C30-BA90-815C1514CE1C}">
  <we:reference id="wa200005566" version="3.0.0.3" store="lt-LT" storeType="OMEX"/>
  <we:alternateReferences>
    <we:reference id="WA200005566" version="3.0.0.3" store="WA200005566"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53e7e53-5eb2-45cf-b2ab-34c867e554b8">
      <Terms xmlns="http://schemas.microsoft.com/office/infopath/2007/PartnerControls"/>
    </lcf76f155ced4ddcb4097134ff3c332f>
    <TaxCatchAll xmlns="aa0d983d-359a-438c-9953-3af1a8ac083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as" ma:contentTypeID="0x010100BAB57CF81AE55C4698AAD22D302297F0" ma:contentTypeVersion="19" ma:contentTypeDescription="Kurkite naują dokumentą." ma:contentTypeScope="" ma:versionID="84c5a2992e3711156bda49c5eff399b3">
  <xsd:schema xmlns:xsd="http://www.w3.org/2001/XMLSchema" xmlns:xs="http://www.w3.org/2001/XMLSchema" xmlns:p="http://schemas.microsoft.com/office/2006/metadata/properties" xmlns:ns2="453e7e53-5eb2-45cf-b2ab-34c867e554b8" xmlns:ns3="aa0d983d-359a-438c-9953-3af1a8ac0831" targetNamespace="http://schemas.microsoft.com/office/2006/metadata/properties" ma:root="true" ma:fieldsID="78663bac33b58642ebe24db49cf65043" ns2:_="" ns3:_="">
    <xsd:import namespace="453e7e53-5eb2-45cf-b2ab-34c867e554b8"/>
    <xsd:import namespace="aa0d983d-359a-438c-9953-3af1a8ac083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3e7e53-5eb2-45cf-b2ab-34c867e554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Vaizdų žymės" ma:readOnly="false" ma:fieldId="{5cf76f15-5ced-4ddc-b409-7134ff3c332f}" ma:taxonomyMulti="true" ma:sspId="993cf2ba-b7a7-49f7-97d1-76e12a88c41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0d983d-359a-438c-9953-3af1a8ac0831" elementFormDefault="qualified">
    <xsd:import namespace="http://schemas.microsoft.com/office/2006/documentManagement/types"/>
    <xsd:import namespace="http://schemas.microsoft.com/office/infopath/2007/PartnerControls"/>
    <xsd:element name="SharedWithUsers" ma:index="12"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Bendrinta su išsamia informacija" ma:internalName="SharedWithDetails" ma:readOnly="true">
      <xsd:simpleType>
        <xsd:restriction base="dms:Note">
          <xsd:maxLength value="255"/>
        </xsd:restriction>
      </xsd:simpleType>
    </xsd:element>
    <xsd:element name="TaxCatchAll" ma:index="22" nillable="true" ma:displayName="Taxonomy Catch All Column" ma:hidden="true" ma:list="{8454614d-15bb-4913-ae6b-c64added6dfc}" ma:internalName="TaxCatchAll" ma:showField="CatchAllData" ma:web="aa0d983d-359a-438c-9953-3af1a8ac08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828B8C-CC0A-4C47-90F1-A1A95BA89255}">
  <ds:schemaRefs>
    <ds:schemaRef ds:uri="453e7e53-5eb2-45cf-b2ab-34c867e554b8"/>
    <ds:schemaRef ds:uri="http://purl.org/dc/elements/1.1/"/>
    <ds:schemaRef ds:uri="http://purl.org/dc/term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aa0d983d-359a-438c-9953-3af1a8ac083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D43A255-CBAA-4571-A9A9-CC8145D42A81}">
  <ds:schemaRefs>
    <ds:schemaRef ds:uri="http://schemas.microsoft.com/sharepoint/v3/contenttype/forms"/>
  </ds:schemaRefs>
</ds:datastoreItem>
</file>

<file path=customXml/itemProps3.xml><?xml version="1.0" encoding="utf-8"?>
<ds:datastoreItem xmlns:ds="http://schemas.openxmlformats.org/officeDocument/2006/customXml" ds:itemID="{BFDC2695-4FF7-4B88-AF1A-0E579DDDB891}"/>
</file>

<file path=docProps/app.xml><?xml version="1.0" encoding="utf-8"?>
<Properties xmlns="http://schemas.openxmlformats.org/officeDocument/2006/extended-properties" xmlns:vt="http://schemas.openxmlformats.org/officeDocument/2006/docPropsVTypes">
  <TotalTime>23842</TotalTime>
  <Words>1350</Words>
  <Application>Microsoft Office PowerPoint</Application>
  <PresentationFormat>Pasirinktinai</PresentationFormat>
  <Paragraphs>180</Paragraphs>
  <Slides>26</Slides>
  <Notes>24</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26</vt:i4>
      </vt:variant>
    </vt:vector>
  </HeadingPairs>
  <TitlesOfParts>
    <vt:vector size="30" baseType="lpstr">
      <vt:lpstr>Times New Roman</vt:lpstr>
      <vt:lpstr>Calibri</vt:lpstr>
      <vt:lpstr>Arial</vt:lpstr>
      <vt:lpstr>Office Theme</vt:lpstr>
      <vt:lpstr>„PowerPoint“ pateiktis</vt:lpstr>
      <vt:lpstr>„PowerPoint“ pateiktis</vt:lpstr>
      <vt:lpstr>„PowerPoint“ pateiktis</vt:lpstr>
      <vt:lpstr>„PowerPoint“ pateiktis</vt:lpstr>
      <vt:lpstr>„PowerPoint“ pateiktis</vt:lpstr>
      <vt:lpstr>„PowerPoint“ pateiktis</vt:lpstr>
      <vt:lpstr>II SKYRIUS TECHNOLOGINIŲ PROCESŲ MONITORINGAS</vt:lpstr>
      <vt:lpstr>III SKYRIUS TARŠOS ŠALTINIŲ IŠMETAMŲ IR (AR) IŠLEIDŽIAMŲ TERŠALŲ MONITORINGAS </vt:lpstr>
      <vt:lpstr>„PowerPoint“ pateiktis</vt:lpstr>
      <vt:lpstr>„PowerPoint“ pateiktis</vt:lpstr>
      <vt:lpstr>„PowerPoint“ pateiktis</vt:lpstr>
      <vt:lpstr>„PowerPoint“ pateiktis</vt:lpstr>
      <vt:lpstr>„PowerPoint“ pateiktis</vt:lpstr>
      <vt:lpstr>„PowerPoint“ pateiktis</vt:lpstr>
      <vt:lpstr>„PowerPoint“ pateiktis</vt:lpstr>
      <vt:lpstr>VI SKYRIUS duomenų ir ataskaitų teikimo terminai IR gavėjai </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PPT</dc:title>
  <dc:creator>Loreta Jovaisiene</dc:creator>
  <cp:lastModifiedBy>Inga Baronienė</cp:lastModifiedBy>
  <cp:revision>246</cp:revision>
  <cp:lastPrinted>2025-11-10T09:08:53Z</cp:lastPrinted>
  <dcterms:created xsi:type="dcterms:W3CDTF">2006-08-16T00:00:00Z</dcterms:created>
  <dcterms:modified xsi:type="dcterms:W3CDTF">2025-11-25T07:36:12Z</dcterms:modified>
  <dc:identifier>DAFWsLGpBPU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0x010100BAB57CF81AE55C4698AAD22D302297F0</vt:lpwstr>
  </property>
  <property fmtid="{D5CDD505-2E9C-101B-9397-08002B2CF9AE}" pid="3" name="MediaServiceImageTags">
    <vt:lpwstr/>
  </property>
</Properties>
</file>