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8"/>
  </p:notesMasterIdLst>
  <p:sldIdLst>
    <p:sldId id="269" r:id="rId5"/>
    <p:sldId id="395" r:id="rId6"/>
    <p:sldId id="410" r:id="rId7"/>
    <p:sldId id="402" r:id="rId8"/>
    <p:sldId id="408" r:id="rId9"/>
    <p:sldId id="426" r:id="rId10"/>
    <p:sldId id="416" r:id="rId11"/>
    <p:sldId id="407" r:id="rId12"/>
    <p:sldId id="383" r:id="rId13"/>
    <p:sldId id="427" r:id="rId14"/>
    <p:sldId id="429" r:id="rId15"/>
    <p:sldId id="418" r:id="rId16"/>
    <p:sldId id="279" r:id="rId17"/>
  </p:sldIdLst>
  <p:sldSz cx="18288000" cy="10287000"/>
  <p:notesSz cx="6888163" cy="10018713"/>
  <p:embeddedFontLst>
    <p:embeddedFont>
      <p:font typeface="Poppins Light" panose="00000400000000000000" pitchFamily="2" charset="0"/>
      <p:regular r:id="rId19"/>
      <p:italic r:id="rId20"/>
    </p:embeddedFont>
    <p:embeddedFont>
      <p:font typeface="Poppins Medium" panose="00000600000000000000" pitchFamily="2"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2676E-5AEF-80DE-15FE-060A6686AFC6}" v="1" dt="2025-11-25T06:34:19.228"/>
    <p1510:client id="{3CA78B27-E9E4-38AE-98B7-4977D503E330}" v="2" dt="2025-11-25T06:06:02.665"/>
    <p1510:client id="{4DAC0241-A925-CAEB-CF30-FD30B0AC516A}" v="12" dt="2025-11-25T06:39:36.133"/>
    <p1510:client id="{DC1B0373-18BB-A7FB-59E9-35564B7A9118}" v="1810" dt="2025-11-24T16:42:12.504"/>
    <p1510:client id="{EF227BE2-1F9F-7D4C-8284-2254D7106C94}" v="236" dt="2025-11-25T09:07:19.220"/>
    <p1510:client id="{FC810E69-A020-4794-5FF7-5467A66647A0}" v="3" dt="2025-11-24T05:41:13.044"/>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Vidutinis stilius 2 – paryškinima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ta Jovaišienė" userId="S::loreta.jovaisiene@gamta.lt::7cbc4db1-e6d2-4ee5-9748-ad473f7daeb9" providerId="AD" clId="Web-{3CA78B27-E9E4-38AE-98B7-4977D503E330}"/>
    <pc:docChg chg="delSld">
      <pc:chgData name="Loreta Jovaišienė" userId="S::loreta.jovaisiene@gamta.lt::7cbc4db1-e6d2-4ee5-9748-ad473f7daeb9" providerId="AD" clId="Web-{3CA78B27-E9E4-38AE-98B7-4977D503E330}" dt="2025-11-25T06:06:02.665" v="1"/>
      <pc:docMkLst>
        <pc:docMk/>
      </pc:docMkLst>
      <pc:sldChg chg="del">
        <pc:chgData name="Loreta Jovaišienė" userId="S::loreta.jovaisiene@gamta.lt::7cbc4db1-e6d2-4ee5-9748-ad473f7daeb9" providerId="AD" clId="Web-{3CA78B27-E9E4-38AE-98B7-4977D503E330}" dt="2025-11-25T06:06:02.665" v="1"/>
        <pc:sldMkLst>
          <pc:docMk/>
          <pc:sldMk cId="803090194" sldId="417"/>
        </pc:sldMkLst>
      </pc:sldChg>
      <pc:sldChg chg="del">
        <pc:chgData name="Loreta Jovaišienė" userId="S::loreta.jovaisiene@gamta.lt::7cbc4db1-e6d2-4ee5-9748-ad473f7daeb9" providerId="AD" clId="Web-{3CA78B27-E9E4-38AE-98B7-4977D503E330}" dt="2025-11-25T06:05:55.431" v="0"/>
        <pc:sldMkLst>
          <pc:docMk/>
          <pc:sldMk cId="2132170449" sldId="428"/>
        </pc:sldMkLst>
      </pc:sldChg>
    </pc:docChg>
  </pc:docChgLst>
  <pc:docChgLst>
    <pc:chgData name="Loreta Jovaišienė" userId="S::loreta.jovaisiene@gamta.lt::7cbc4db1-e6d2-4ee5-9748-ad473f7daeb9" providerId="AD" clId="Web-{FC810E69-A020-4794-5FF7-5467A66647A0}"/>
    <pc:docChg chg="modSld">
      <pc:chgData name="Loreta Jovaišienė" userId="S::loreta.jovaisiene@gamta.lt::7cbc4db1-e6d2-4ee5-9748-ad473f7daeb9" providerId="AD" clId="Web-{FC810E69-A020-4794-5FF7-5467A66647A0}" dt="2025-11-24T05:40:49.528" v="0" actId="20577"/>
      <pc:docMkLst>
        <pc:docMk/>
      </pc:docMkLst>
      <pc:sldChg chg="modSp">
        <pc:chgData name="Loreta Jovaišienė" userId="S::loreta.jovaisiene@gamta.lt::7cbc4db1-e6d2-4ee5-9748-ad473f7daeb9" providerId="AD" clId="Web-{FC810E69-A020-4794-5FF7-5467A66647A0}" dt="2025-11-24T05:40:49.528" v="0" actId="20577"/>
        <pc:sldMkLst>
          <pc:docMk/>
          <pc:sldMk cId="1997953397" sldId="407"/>
        </pc:sldMkLst>
        <pc:spChg chg="mod">
          <ac:chgData name="Loreta Jovaišienė" userId="S::loreta.jovaisiene@gamta.lt::7cbc4db1-e6d2-4ee5-9748-ad473f7daeb9" providerId="AD" clId="Web-{FC810E69-A020-4794-5FF7-5467A66647A0}" dt="2025-11-24T05:40:49.528" v="0" actId="20577"/>
          <ac:spMkLst>
            <pc:docMk/>
            <pc:sldMk cId="1997953397" sldId="407"/>
            <ac:spMk id="13" creationId="{9F2B4B7D-E0BA-590D-E961-5F1271E6D83F}"/>
          </ac:spMkLst>
        </pc:spChg>
      </pc:sldChg>
    </pc:docChg>
  </pc:docChgLst>
  <pc:docChgLst>
    <pc:chgData name="Dainora Puvačiauskienė" userId="S::dainora.puvaciauskiene@gamta.lt::9dc4ff26-f1da-403d-b276-c38ea0fc6814" providerId="AD" clId="Web-{4DAC0241-A925-CAEB-CF30-FD30B0AC516A}"/>
    <pc:docChg chg="modSld">
      <pc:chgData name="Dainora Puvačiauskienė" userId="S::dainora.puvaciauskiene@gamta.lt::9dc4ff26-f1da-403d-b276-c38ea0fc6814" providerId="AD" clId="Web-{4DAC0241-A925-CAEB-CF30-FD30B0AC516A}" dt="2025-11-25T06:39:36.133" v="4" actId="20577"/>
      <pc:docMkLst>
        <pc:docMk/>
      </pc:docMkLst>
      <pc:sldChg chg="modSp">
        <pc:chgData name="Dainora Puvačiauskienė" userId="S::dainora.puvaciauskiene@gamta.lt::9dc4ff26-f1da-403d-b276-c38ea0fc6814" providerId="AD" clId="Web-{4DAC0241-A925-CAEB-CF30-FD30B0AC516A}" dt="2025-11-25T06:39:36.133" v="4" actId="20577"/>
        <pc:sldMkLst>
          <pc:docMk/>
          <pc:sldMk cId="1191214651" sldId="402"/>
        </pc:sldMkLst>
        <pc:spChg chg="mod">
          <ac:chgData name="Dainora Puvačiauskienė" userId="S::dainora.puvaciauskiene@gamta.lt::9dc4ff26-f1da-403d-b276-c38ea0fc6814" providerId="AD" clId="Web-{4DAC0241-A925-CAEB-CF30-FD30B0AC516A}" dt="2025-11-25T06:39:36.133" v="4" actId="20577"/>
          <ac:spMkLst>
            <pc:docMk/>
            <pc:sldMk cId="1191214651" sldId="402"/>
            <ac:spMk id="14" creationId="{1221BD44-4C4F-190D-CCF8-18763F251CCC}"/>
          </ac:spMkLst>
        </pc:spChg>
      </pc:sldChg>
      <pc:sldChg chg="modSp">
        <pc:chgData name="Dainora Puvačiauskienė" userId="S::dainora.puvaciauskiene@gamta.lt::9dc4ff26-f1da-403d-b276-c38ea0fc6814" providerId="AD" clId="Web-{4DAC0241-A925-CAEB-CF30-FD30B0AC516A}" dt="2025-11-25T06:38:11.650" v="1" actId="20577"/>
        <pc:sldMkLst>
          <pc:docMk/>
          <pc:sldMk cId="2814866059" sldId="410"/>
        </pc:sldMkLst>
        <pc:spChg chg="mod">
          <ac:chgData name="Dainora Puvačiauskienė" userId="S::dainora.puvaciauskiene@gamta.lt::9dc4ff26-f1da-403d-b276-c38ea0fc6814" providerId="AD" clId="Web-{4DAC0241-A925-CAEB-CF30-FD30B0AC516A}" dt="2025-11-25T06:38:11.650" v="1" actId="20577"/>
          <ac:spMkLst>
            <pc:docMk/>
            <pc:sldMk cId="2814866059" sldId="410"/>
            <ac:spMk id="28" creationId="{5B5E8652-C337-6F93-1DE9-DC1464811A34}"/>
          </ac:spMkLst>
        </pc:spChg>
      </pc:sldChg>
    </pc:docChg>
  </pc:docChgLst>
  <pc:docChgLst>
    <pc:chgData name="Loreta Jovaišienė" userId="7cbc4db1-e6d2-4ee5-9748-ad473f7daeb9" providerId="ADAL" clId="{D1BD1D7E-6DF3-476D-97F0-611292292616}"/>
    <pc:docChg chg="undo custSel addSld delSld modSld sldOrd">
      <pc:chgData name="Loreta Jovaišienė" userId="7cbc4db1-e6d2-4ee5-9748-ad473f7daeb9" providerId="ADAL" clId="{D1BD1D7E-6DF3-476D-97F0-611292292616}" dt="2025-11-11T08:41:09.102" v="2060" actId="207"/>
      <pc:docMkLst>
        <pc:docMk/>
      </pc:docMkLst>
      <pc:sldChg chg="modSp mod">
        <pc:chgData name="Loreta Jovaišienė" userId="7cbc4db1-e6d2-4ee5-9748-ad473f7daeb9" providerId="ADAL" clId="{D1BD1D7E-6DF3-476D-97F0-611292292616}" dt="2025-11-04T09:18:39.975" v="49" actId="20577"/>
        <pc:sldMkLst>
          <pc:docMk/>
          <pc:sldMk cId="2170656367" sldId="269"/>
        </pc:sldMkLst>
        <pc:spChg chg="mod">
          <ac:chgData name="Loreta Jovaišienė" userId="7cbc4db1-e6d2-4ee5-9748-ad473f7daeb9" providerId="ADAL" clId="{D1BD1D7E-6DF3-476D-97F0-611292292616}" dt="2025-11-04T09:18:39.975" v="49" actId="20577"/>
          <ac:spMkLst>
            <pc:docMk/>
            <pc:sldMk cId="2170656367" sldId="269"/>
            <ac:spMk id="28" creationId="{00000000-0000-0000-0000-000000000000}"/>
          </ac:spMkLst>
        </pc:spChg>
        <pc:spChg chg="mod">
          <ac:chgData name="Loreta Jovaišienė" userId="7cbc4db1-e6d2-4ee5-9748-ad473f7daeb9" providerId="ADAL" clId="{D1BD1D7E-6DF3-476D-97F0-611292292616}" dt="2025-11-04T09:18:33.918" v="48" actId="6549"/>
          <ac:spMkLst>
            <pc:docMk/>
            <pc:sldMk cId="2170656367" sldId="269"/>
            <ac:spMk id="31" creationId="{E4DEFA96-C473-0118-52F0-1FC6A2E66AD7}"/>
          </ac:spMkLst>
        </pc:spChg>
      </pc:sldChg>
      <pc:sldChg chg="modSp add del mod">
        <pc:chgData name="Loreta Jovaišienė" userId="7cbc4db1-e6d2-4ee5-9748-ad473f7daeb9" providerId="ADAL" clId="{D1BD1D7E-6DF3-476D-97F0-611292292616}" dt="2025-11-11T08:41:09.102" v="2060" actId="207"/>
        <pc:sldMkLst>
          <pc:docMk/>
          <pc:sldMk cId="1410426964" sldId="279"/>
        </pc:sldMkLst>
        <pc:spChg chg="mod">
          <ac:chgData name="Loreta Jovaišienė" userId="7cbc4db1-e6d2-4ee5-9748-ad473f7daeb9" providerId="ADAL" clId="{D1BD1D7E-6DF3-476D-97F0-611292292616}" dt="2025-11-11T08:41:09.102" v="2060" actId="207"/>
          <ac:spMkLst>
            <pc:docMk/>
            <pc:sldMk cId="1410426964" sldId="279"/>
            <ac:spMk id="10" creationId="{00000000-0000-0000-0000-000000000000}"/>
          </ac:spMkLst>
        </pc:spChg>
        <pc:spChg chg="mod">
          <ac:chgData name="Loreta Jovaišienė" userId="7cbc4db1-e6d2-4ee5-9748-ad473f7daeb9" providerId="ADAL" clId="{D1BD1D7E-6DF3-476D-97F0-611292292616}" dt="2025-11-11T08:39:30.480" v="2058" actId="1076"/>
          <ac:spMkLst>
            <pc:docMk/>
            <pc:sldMk cId="1410426964" sldId="279"/>
            <ac:spMk id="21" creationId="{40D7A22C-CBDA-2D21-F825-8F53D173BE34}"/>
          </ac:spMkLst>
        </pc:spChg>
      </pc:sldChg>
      <pc:sldChg chg="modSp add mod">
        <pc:chgData name="Loreta Jovaišienė" userId="7cbc4db1-e6d2-4ee5-9748-ad473f7daeb9" providerId="ADAL" clId="{D1BD1D7E-6DF3-476D-97F0-611292292616}" dt="2025-11-11T08:37:36.078" v="2018" actId="2711"/>
        <pc:sldMkLst>
          <pc:docMk/>
          <pc:sldMk cId="27401332" sldId="383"/>
        </pc:sldMkLst>
        <pc:spChg chg="mod">
          <ac:chgData name="Loreta Jovaišienė" userId="7cbc4db1-e6d2-4ee5-9748-ad473f7daeb9" providerId="ADAL" clId="{D1BD1D7E-6DF3-476D-97F0-611292292616}" dt="2025-11-11T08:37:36.078" v="2018" actId="2711"/>
          <ac:spMkLst>
            <pc:docMk/>
            <pc:sldMk cId="27401332" sldId="383"/>
            <ac:spMk id="10" creationId="{57EB35E7-3B7F-07C7-1D31-DDD2C3DD60EB}"/>
          </ac:spMkLst>
        </pc:spChg>
        <pc:spChg chg="mod">
          <ac:chgData name="Loreta Jovaišienė" userId="7cbc4db1-e6d2-4ee5-9748-ad473f7daeb9" providerId="ADAL" clId="{D1BD1D7E-6DF3-476D-97F0-611292292616}" dt="2025-11-11T08:37:04.230" v="2012" actId="6549"/>
          <ac:spMkLst>
            <pc:docMk/>
            <pc:sldMk cId="27401332" sldId="383"/>
            <ac:spMk id="15" creationId="{1F784E00-CEE0-E6E4-607C-155FFC1D015F}"/>
          </ac:spMkLst>
        </pc:spChg>
        <pc:spChg chg="mod">
          <ac:chgData name="Loreta Jovaišienė" userId="7cbc4db1-e6d2-4ee5-9748-ad473f7daeb9" providerId="ADAL" clId="{D1BD1D7E-6DF3-476D-97F0-611292292616}" dt="2025-11-11T08:36:58.396" v="2008"/>
          <ac:spMkLst>
            <pc:docMk/>
            <pc:sldMk cId="27401332" sldId="383"/>
            <ac:spMk id="25" creationId="{416942C9-CB1A-9525-F4E1-6EE0B6BDF684}"/>
          </ac:spMkLst>
        </pc:spChg>
      </pc:sldChg>
      <pc:sldChg chg="modSp mod">
        <pc:chgData name="Loreta Jovaišienė" userId="7cbc4db1-e6d2-4ee5-9748-ad473f7daeb9" providerId="ADAL" clId="{D1BD1D7E-6DF3-476D-97F0-611292292616}" dt="2025-11-11T08:39:13.300" v="2055" actId="1076"/>
        <pc:sldMkLst>
          <pc:docMk/>
          <pc:sldMk cId="1741867298" sldId="395"/>
        </pc:sldMkLst>
        <pc:spChg chg="mod">
          <ac:chgData name="Loreta Jovaišienė" userId="7cbc4db1-e6d2-4ee5-9748-ad473f7daeb9" providerId="ADAL" clId="{D1BD1D7E-6DF3-476D-97F0-611292292616}" dt="2025-11-10T13:33:36.116" v="1828" actId="20577"/>
          <ac:spMkLst>
            <pc:docMk/>
            <pc:sldMk cId="1741867298" sldId="395"/>
            <ac:spMk id="13" creationId="{AF99857F-0853-8C55-9275-E0E7D7AC099F}"/>
          </ac:spMkLst>
        </pc:spChg>
        <pc:spChg chg="mod">
          <ac:chgData name="Loreta Jovaišienė" userId="7cbc4db1-e6d2-4ee5-9748-ad473f7daeb9" providerId="ADAL" clId="{D1BD1D7E-6DF3-476D-97F0-611292292616}" dt="2025-11-11T08:29:22.139" v="1832" actId="6549"/>
          <ac:spMkLst>
            <pc:docMk/>
            <pc:sldMk cId="1741867298" sldId="395"/>
            <ac:spMk id="15" creationId="{A17F8813-D0D2-2C77-41F0-33D522043CC3}"/>
          </ac:spMkLst>
        </pc:spChg>
        <pc:spChg chg="mod">
          <ac:chgData name="Loreta Jovaišienė" userId="7cbc4db1-e6d2-4ee5-9748-ad473f7daeb9" providerId="ADAL" clId="{D1BD1D7E-6DF3-476D-97F0-611292292616}" dt="2025-11-11T08:39:13.300" v="2055" actId="1076"/>
          <ac:spMkLst>
            <pc:docMk/>
            <pc:sldMk cId="1741867298" sldId="395"/>
            <ac:spMk id="25" creationId="{D6C31273-01C3-801D-FA84-BE22FE58F3A1}"/>
          </ac:spMkLst>
        </pc:spChg>
      </pc:sldChg>
      <pc:sldChg chg="addSp delSp modSp add mod">
        <pc:chgData name="Loreta Jovaišienė" userId="7cbc4db1-e6d2-4ee5-9748-ad473f7daeb9" providerId="ADAL" clId="{D1BD1D7E-6DF3-476D-97F0-611292292616}" dt="2025-11-11T08:30:04.306" v="1869"/>
        <pc:sldMkLst>
          <pc:docMk/>
          <pc:sldMk cId="1191214651" sldId="402"/>
        </pc:sldMkLst>
        <pc:spChg chg="mod">
          <ac:chgData name="Loreta Jovaišienė" userId="7cbc4db1-e6d2-4ee5-9748-ad473f7daeb9" providerId="ADAL" clId="{D1BD1D7E-6DF3-476D-97F0-611292292616}" dt="2025-11-10T07:16:53.309" v="821"/>
          <ac:spMkLst>
            <pc:docMk/>
            <pc:sldMk cId="1191214651" sldId="402"/>
            <ac:spMk id="10" creationId="{8AF7B945-275F-CC1E-AD2A-9793B22CA0B3}"/>
          </ac:spMkLst>
        </pc:spChg>
        <pc:spChg chg="add mod">
          <ac:chgData name="Loreta Jovaišienė" userId="7cbc4db1-e6d2-4ee5-9748-ad473f7daeb9" providerId="ADAL" clId="{D1BD1D7E-6DF3-476D-97F0-611292292616}" dt="2025-11-10T07:17:55.343" v="830" actId="14100"/>
          <ac:spMkLst>
            <pc:docMk/>
            <pc:sldMk cId="1191214651" sldId="402"/>
            <ac:spMk id="12" creationId="{EE2B14E8-6FCB-3263-E91D-EEE5D44FF2FE}"/>
          </ac:spMkLst>
        </pc:spChg>
        <pc:spChg chg="mod">
          <ac:chgData name="Loreta Jovaišienė" userId="7cbc4db1-e6d2-4ee5-9748-ad473f7daeb9" providerId="ADAL" clId="{D1BD1D7E-6DF3-476D-97F0-611292292616}" dt="2025-11-10T07:17:39.604" v="827" actId="14100"/>
          <ac:spMkLst>
            <pc:docMk/>
            <pc:sldMk cId="1191214651" sldId="402"/>
            <ac:spMk id="13" creationId="{745AC736-2D55-69EF-A459-2EA871969BDB}"/>
          </ac:spMkLst>
        </pc:spChg>
        <pc:spChg chg="add mod">
          <ac:chgData name="Loreta Jovaišienė" userId="7cbc4db1-e6d2-4ee5-9748-ad473f7daeb9" providerId="ADAL" clId="{D1BD1D7E-6DF3-476D-97F0-611292292616}" dt="2025-11-10T07:21:22.863" v="861" actId="255"/>
          <ac:spMkLst>
            <pc:docMk/>
            <pc:sldMk cId="1191214651" sldId="402"/>
            <ac:spMk id="14" creationId="{1221BD44-4C4F-190D-CCF8-18763F251CCC}"/>
          </ac:spMkLst>
        </pc:spChg>
        <pc:spChg chg="mod">
          <ac:chgData name="Loreta Jovaišienė" userId="7cbc4db1-e6d2-4ee5-9748-ad473f7daeb9" providerId="ADAL" clId="{D1BD1D7E-6DF3-476D-97F0-611292292616}" dt="2025-11-04T09:20:06.758" v="60" actId="6549"/>
          <ac:spMkLst>
            <pc:docMk/>
            <pc:sldMk cId="1191214651" sldId="402"/>
            <ac:spMk id="15" creationId="{59600BE7-A8C4-4338-FD03-56CB98444198}"/>
          </ac:spMkLst>
        </pc:spChg>
        <pc:spChg chg="add mod">
          <ac:chgData name="Loreta Jovaišienė" userId="7cbc4db1-e6d2-4ee5-9748-ad473f7daeb9" providerId="ADAL" clId="{D1BD1D7E-6DF3-476D-97F0-611292292616}" dt="2025-11-10T07:21:34.143" v="863" actId="688"/>
          <ac:spMkLst>
            <pc:docMk/>
            <pc:sldMk cId="1191214651" sldId="402"/>
            <ac:spMk id="16" creationId="{5C17DF1B-B86B-D82F-251D-1C2A9AFB20ED}"/>
          </ac:spMkLst>
        </pc:spChg>
        <pc:spChg chg="add mod">
          <ac:chgData name="Loreta Jovaišienė" userId="7cbc4db1-e6d2-4ee5-9748-ad473f7daeb9" providerId="ADAL" clId="{D1BD1D7E-6DF3-476D-97F0-611292292616}" dt="2025-11-10T07:19:00.552" v="844" actId="14100"/>
          <ac:spMkLst>
            <pc:docMk/>
            <pc:sldMk cId="1191214651" sldId="402"/>
            <ac:spMk id="18" creationId="{94AC86EE-147F-7621-7A85-7B5E5540737D}"/>
          </ac:spMkLst>
        </pc:spChg>
        <pc:spChg chg="add mod">
          <ac:chgData name="Loreta Jovaišienė" userId="7cbc4db1-e6d2-4ee5-9748-ad473f7daeb9" providerId="ADAL" clId="{D1BD1D7E-6DF3-476D-97F0-611292292616}" dt="2025-11-10T07:24:16.826" v="883" actId="1076"/>
          <ac:spMkLst>
            <pc:docMk/>
            <pc:sldMk cId="1191214651" sldId="402"/>
            <ac:spMk id="23" creationId="{502A59AD-CEC0-6E54-3149-1241E4FEBC4A}"/>
          </ac:spMkLst>
        </pc:spChg>
        <pc:spChg chg="mod">
          <ac:chgData name="Loreta Jovaišienė" userId="7cbc4db1-e6d2-4ee5-9748-ad473f7daeb9" providerId="ADAL" clId="{D1BD1D7E-6DF3-476D-97F0-611292292616}" dt="2025-11-11T08:30:04.306" v="1869"/>
          <ac:spMkLst>
            <pc:docMk/>
            <pc:sldMk cId="1191214651" sldId="402"/>
            <ac:spMk id="25" creationId="{1CC06315-767A-D938-391C-96FA7767EF64}"/>
          </ac:spMkLst>
        </pc:spChg>
        <pc:grpChg chg="mod">
          <ac:chgData name="Loreta Jovaišienė" userId="7cbc4db1-e6d2-4ee5-9748-ad473f7daeb9" providerId="ADAL" clId="{D1BD1D7E-6DF3-476D-97F0-611292292616}" dt="2025-11-10T06:02:19.208" v="547" actId="14100"/>
          <ac:grpSpMkLst>
            <pc:docMk/>
            <pc:sldMk cId="1191214651" sldId="402"/>
            <ac:grpSpMk id="4" creationId="{B0B1C185-E57C-6EFD-00B7-A656BF75E705}"/>
          </ac:grpSpMkLst>
        </pc:grpChg>
        <pc:picChg chg="mod">
          <ac:chgData name="Loreta Jovaišienė" userId="7cbc4db1-e6d2-4ee5-9748-ad473f7daeb9" providerId="ADAL" clId="{D1BD1D7E-6DF3-476D-97F0-611292292616}" dt="2025-11-10T06:02:12.393" v="546" actId="14100"/>
          <ac:picMkLst>
            <pc:docMk/>
            <pc:sldMk cId="1191214651" sldId="402"/>
            <ac:picMk id="2" creationId="{CCC3E20B-2082-D5CB-79A6-926F20B7F3D4}"/>
          </ac:picMkLst>
        </pc:picChg>
        <pc:picChg chg="mod">
          <ac:chgData name="Loreta Jovaišienė" userId="7cbc4db1-e6d2-4ee5-9748-ad473f7daeb9" providerId="ADAL" clId="{D1BD1D7E-6DF3-476D-97F0-611292292616}" dt="2025-11-10T06:02:21.196" v="548" actId="14100"/>
          <ac:picMkLst>
            <pc:docMk/>
            <pc:sldMk cId="1191214651" sldId="402"/>
            <ac:picMk id="3" creationId="{A78CAD17-1FAE-0268-580C-2DDBACC5BE10}"/>
          </ac:picMkLst>
        </pc:picChg>
        <pc:picChg chg="mod">
          <ac:chgData name="Loreta Jovaišienė" userId="7cbc4db1-e6d2-4ee5-9748-ad473f7daeb9" providerId="ADAL" clId="{D1BD1D7E-6DF3-476D-97F0-611292292616}" dt="2025-11-10T06:02:23.046" v="549" actId="14100"/>
          <ac:picMkLst>
            <pc:docMk/>
            <pc:sldMk cId="1191214651" sldId="402"/>
            <ac:picMk id="6" creationId="{F111E910-FC79-9BDB-C043-55FC2B2C2B57}"/>
          </ac:picMkLst>
        </pc:picChg>
        <pc:picChg chg="mod">
          <ac:chgData name="Loreta Jovaišienė" userId="7cbc4db1-e6d2-4ee5-9748-ad473f7daeb9" providerId="ADAL" clId="{D1BD1D7E-6DF3-476D-97F0-611292292616}" dt="2025-11-10T06:01:40.624" v="539" actId="14100"/>
          <ac:picMkLst>
            <pc:docMk/>
            <pc:sldMk cId="1191214651" sldId="402"/>
            <ac:picMk id="7" creationId="{B00E75DF-63DD-3931-A41A-2347F55E2E71}"/>
          </ac:picMkLst>
        </pc:picChg>
        <pc:picChg chg="mod">
          <ac:chgData name="Loreta Jovaišienė" userId="7cbc4db1-e6d2-4ee5-9748-ad473f7daeb9" providerId="ADAL" clId="{D1BD1D7E-6DF3-476D-97F0-611292292616}" dt="2025-11-04T09:30:53.578" v="271" actId="1076"/>
          <ac:picMkLst>
            <pc:docMk/>
            <pc:sldMk cId="1191214651" sldId="402"/>
            <ac:picMk id="9" creationId="{FC0BE932-2732-C118-62AC-0AB6D19D05C0}"/>
          </ac:picMkLst>
        </pc:picChg>
      </pc:sldChg>
      <pc:sldChg chg="modSp add mod">
        <pc:chgData name="Loreta Jovaišienė" userId="7cbc4db1-e6d2-4ee5-9748-ad473f7daeb9" providerId="ADAL" clId="{D1BD1D7E-6DF3-476D-97F0-611292292616}" dt="2025-11-11T08:30:22.418" v="1871"/>
        <pc:sldMkLst>
          <pc:docMk/>
          <pc:sldMk cId="1997953397" sldId="407"/>
        </pc:sldMkLst>
        <pc:spChg chg="mod">
          <ac:chgData name="Loreta Jovaišienė" userId="7cbc4db1-e6d2-4ee5-9748-ad473f7daeb9" providerId="ADAL" clId="{D1BD1D7E-6DF3-476D-97F0-611292292616}" dt="2025-11-10T08:24:27.495" v="1175" actId="1076"/>
          <ac:spMkLst>
            <pc:docMk/>
            <pc:sldMk cId="1997953397" sldId="407"/>
            <ac:spMk id="10" creationId="{499427A2-47CD-449A-BD68-D5CA8BC5C7F2}"/>
          </ac:spMkLst>
        </pc:spChg>
        <pc:spChg chg="mod">
          <ac:chgData name="Loreta Jovaišienė" userId="7cbc4db1-e6d2-4ee5-9748-ad473f7daeb9" providerId="ADAL" clId="{D1BD1D7E-6DF3-476D-97F0-611292292616}" dt="2025-11-10T08:24:39.869" v="1176" actId="1076"/>
          <ac:spMkLst>
            <pc:docMk/>
            <pc:sldMk cId="1997953397" sldId="407"/>
            <ac:spMk id="14" creationId="{1942B94F-8A71-A97C-546C-E767CED51C1E}"/>
          </ac:spMkLst>
        </pc:spChg>
        <pc:spChg chg="mod">
          <ac:chgData name="Loreta Jovaišienė" userId="7cbc4db1-e6d2-4ee5-9748-ad473f7daeb9" providerId="ADAL" clId="{D1BD1D7E-6DF3-476D-97F0-611292292616}" dt="2025-11-11T08:30:22.418" v="1871"/>
          <ac:spMkLst>
            <pc:docMk/>
            <pc:sldMk cId="1997953397" sldId="407"/>
            <ac:spMk id="25" creationId="{63DA45C3-0F5B-B469-6CBF-8E72E7FBE963}"/>
          </ac:spMkLst>
        </pc:spChg>
        <pc:picChg chg="mod">
          <ac:chgData name="Loreta Jovaišienė" userId="7cbc4db1-e6d2-4ee5-9748-ad473f7daeb9" providerId="ADAL" clId="{D1BD1D7E-6DF3-476D-97F0-611292292616}" dt="2025-11-10T08:24:24.640" v="1174" actId="14100"/>
          <ac:picMkLst>
            <pc:docMk/>
            <pc:sldMk cId="1997953397" sldId="407"/>
            <ac:picMk id="3" creationId="{C26F38F5-95F4-3421-5292-CE44CEAC1909}"/>
          </ac:picMkLst>
        </pc:picChg>
        <pc:picChg chg="mod">
          <ac:chgData name="Loreta Jovaišienė" userId="7cbc4db1-e6d2-4ee5-9748-ad473f7daeb9" providerId="ADAL" clId="{D1BD1D7E-6DF3-476D-97F0-611292292616}" dt="2025-11-10T08:24:18.083" v="1172" actId="14100"/>
          <ac:picMkLst>
            <pc:docMk/>
            <pc:sldMk cId="1997953397" sldId="407"/>
            <ac:picMk id="6" creationId="{FD8A1533-F151-9DE0-BD31-10C6D9357641}"/>
          </ac:picMkLst>
        </pc:picChg>
      </pc:sldChg>
      <pc:sldChg chg="addSp modSp add mod ord">
        <pc:chgData name="Loreta Jovaišienė" userId="7cbc4db1-e6d2-4ee5-9748-ad473f7daeb9" providerId="ADAL" clId="{D1BD1D7E-6DF3-476D-97F0-611292292616}" dt="2025-11-11T08:30:13.189" v="1870"/>
        <pc:sldMkLst>
          <pc:docMk/>
          <pc:sldMk cId="1012296330" sldId="408"/>
        </pc:sldMkLst>
        <pc:spChg chg="mod">
          <ac:chgData name="Loreta Jovaišienė" userId="7cbc4db1-e6d2-4ee5-9748-ad473f7daeb9" providerId="ADAL" clId="{D1BD1D7E-6DF3-476D-97F0-611292292616}" dt="2025-11-10T07:25:53.961" v="890" actId="1076"/>
          <ac:spMkLst>
            <pc:docMk/>
            <pc:sldMk cId="1012296330" sldId="408"/>
            <ac:spMk id="10" creationId="{BA5C0B81-7A9F-F5AD-6C08-48F7B25E8CDB}"/>
          </ac:spMkLst>
        </pc:spChg>
        <pc:spChg chg="add mod">
          <ac:chgData name="Loreta Jovaišienė" userId="7cbc4db1-e6d2-4ee5-9748-ad473f7daeb9" providerId="ADAL" clId="{D1BD1D7E-6DF3-476D-97F0-611292292616}" dt="2025-11-10T07:31:59.773" v="941" actId="14100"/>
          <ac:spMkLst>
            <pc:docMk/>
            <pc:sldMk cId="1012296330" sldId="408"/>
            <ac:spMk id="13" creationId="{2DED94FA-D5F3-DC9F-1BBC-5F9E5A0531A8}"/>
          </ac:spMkLst>
        </pc:spChg>
        <pc:spChg chg="add mod">
          <ac:chgData name="Loreta Jovaišienė" userId="7cbc4db1-e6d2-4ee5-9748-ad473f7daeb9" providerId="ADAL" clId="{D1BD1D7E-6DF3-476D-97F0-611292292616}" dt="2025-11-10T07:31:44.242" v="940" actId="6549"/>
          <ac:spMkLst>
            <pc:docMk/>
            <pc:sldMk cId="1012296330" sldId="408"/>
            <ac:spMk id="14" creationId="{4A4A292D-9E2A-9AFB-5D94-8E3C077A3CB7}"/>
          </ac:spMkLst>
        </pc:spChg>
        <pc:spChg chg="mod">
          <ac:chgData name="Loreta Jovaišienė" userId="7cbc4db1-e6d2-4ee5-9748-ad473f7daeb9" providerId="ADAL" clId="{D1BD1D7E-6DF3-476D-97F0-611292292616}" dt="2025-11-11T08:30:13.189" v="1870"/>
          <ac:spMkLst>
            <pc:docMk/>
            <pc:sldMk cId="1012296330" sldId="408"/>
            <ac:spMk id="25" creationId="{44077988-8E97-F652-11BC-8B526E4B264A}"/>
          </ac:spMkLst>
        </pc:spChg>
        <pc:graphicFrameChg chg="mod modGraphic">
          <ac:chgData name="Loreta Jovaišienė" userId="7cbc4db1-e6d2-4ee5-9748-ad473f7daeb9" providerId="ADAL" clId="{D1BD1D7E-6DF3-476D-97F0-611292292616}" dt="2025-11-10T07:29:11.259" v="921"/>
          <ac:graphicFrameMkLst>
            <pc:docMk/>
            <pc:sldMk cId="1012296330" sldId="408"/>
            <ac:graphicFrameMk id="18" creationId="{FC9C8E39-3C66-0C9C-71F6-2CD49F08692D}"/>
          </ac:graphicFrameMkLst>
        </pc:graphicFrameChg>
        <pc:picChg chg="mod">
          <ac:chgData name="Loreta Jovaišienė" userId="7cbc4db1-e6d2-4ee5-9748-ad473f7daeb9" providerId="ADAL" clId="{D1BD1D7E-6DF3-476D-97F0-611292292616}" dt="2025-11-10T07:32:11.350" v="943" actId="1076"/>
          <ac:picMkLst>
            <pc:docMk/>
            <pc:sldMk cId="1012296330" sldId="408"/>
            <ac:picMk id="11" creationId="{9D815CA4-D36B-2D5D-8746-7D194E824EF4}"/>
          </ac:picMkLst>
        </pc:picChg>
      </pc:sldChg>
      <pc:sldChg chg="addSp delSp modSp add mod ord">
        <pc:chgData name="Loreta Jovaišienė" userId="7cbc4db1-e6d2-4ee5-9748-ad473f7daeb9" providerId="ADAL" clId="{D1BD1D7E-6DF3-476D-97F0-611292292616}" dt="2025-11-11T08:29:54.612" v="1868"/>
        <pc:sldMkLst>
          <pc:docMk/>
          <pc:sldMk cId="2814866059" sldId="410"/>
        </pc:sldMkLst>
        <pc:spChg chg="mod">
          <ac:chgData name="Loreta Jovaišienė" userId="7cbc4db1-e6d2-4ee5-9748-ad473f7daeb9" providerId="ADAL" clId="{D1BD1D7E-6DF3-476D-97F0-611292292616}" dt="2025-11-10T07:16:06.693" v="818" actId="1076"/>
          <ac:spMkLst>
            <pc:docMk/>
            <pc:sldMk cId="2814866059" sldId="410"/>
            <ac:spMk id="10" creationId="{454A6735-588A-A947-BB2A-E3EDA1F00CA4}"/>
          </ac:spMkLst>
        </pc:spChg>
        <pc:spChg chg="add mod">
          <ac:chgData name="Loreta Jovaišienė" userId="7cbc4db1-e6d2-4ee5-9748-ad473f7daeb9" providerId="ADAL" clId="{D1BD1D7E-6DF3-476D-97F0-611292292616}" dt="2025-11-10T07:23:23.933" v="879" actId="20577"/>
          <ac:spMkLst>
            <pc:docMk/>
            <pc:sldMk cId="2814866059" sldId="410"/>
            <ac:spMk id="19" creationId="{4798E4D6-FC9A-230D-0D36-9EDD0F44E19E}"/>
          </ac:spMkLst>
        </pc:spChg>
        <pc:spChg chg="add mod">
          <ac:chgData name="Loreta Jovaišienė" userId="7cbc4db1-e6d2-4ee5-9748-ad473f7daeb9" providerId="ADAL" clId="{D1BD1D7E-6DF3-476D-97F0-611292292616}" dt="2025-11-10T07:16:19.839" v="820" actId="255"/>
          <ac:spMkLst>
            <pc:docMk/>
            <pc:sldMk cId="2814866059" sldId="410"/>
            <ac:spMk id="21" creationId="{89825044-CF92-3377-FAB9-05328D8ED18F}"/>
          </ac:spMkLst>
        </pc:spChg>
        <pc:spChg chg="add mod">
          <ac:chgData name="Loreta Jovaišienė" userId="7cbc4db1-e6d2-4ee5-9748-ad473f7daeb9" providerId="ADAL" clId="{D1BD1D7E-6DF3-476D-97F0-611292292616}" dt="2025-11-10T06:24:42.453" v="772" actId="1076"/>
          <ac:spMkLst>
            <pc:docMk/>
            <pc:sldMk cId="2814866059" sldId="410"/>
            <ac:spMk id="23" creationId="{524F6579-85C8-B181-DD8A-6EB08292DA43}"/>
          </ac:spMkLst>
        </pc:spChg>
        <pc:spChg chg="mod">
          <ac:chgData name="Loreta Jovaišienė" userId="7cbc4db1-e6d2-4ee5-9748-ad473f7daeb9" providerId="ADAL" clId="{D1BD1D7E-6DF3-476D-97F0-611292292616}" dt="2025-11-11T08:29:54.612" v="1868"/>
          <ac:spMkLst>
            <pc:docMk/>
            <pc:sldMk cId="2814866059" sldId="410"/>
            <ac:spMk id="25" creationId="{E5E27EFE-EEB0-A6DD-166B-C4EA7176B025}"/>
          </ac:spMkLst>
        </pc:spChg>
        <pc:spChg chg="add mod">
          <ac:chgData name="Loreta Jovaišienė" userId="7cbc4db1-e6d2-4ee5-9748-ad473f7daeb9" providerId="ADAL" clId="{D1BD1D7E-6DF3-476D-97F0-611292292616}" dt="2025-11-10T07:20:29.198" v="858" actId="114"/>
          <ac:spMkLst>
            <pc:docMk/>
            <pc:sldMk cId="2814866059" sldId="410"/>
            <ac:spMk id="28" creationId="{5B5E8652-C337-6F93-1DE9-DC1464811A34}"/>
          </ac:spMkLst>
        </pc:spChg>
        <pc:graphicFrameChg chg="mod modGraphic">
          <ac:chgData name="Loreta Jovaišienė" userId="7cbc4db1-e6d2-4ee5-9748-ad473f7daeb9" providerId="ADAL" clId="{D1BD1D7E-6DF3-476D-97F0-611292292616}" dt="2025-11-10T07:21:49.747" v="866" actId="113"/>
          <ac:graphicFrameMkLst>
            <pc:docMk/>
            <pc:sldMk cId="2814866059" sldId="410"/>
            <ac:graphicFrameMk id="22" creationId="{993E1797-037A-09E7-F8A0-5D8D873FDE83}"/>
          </ac:graphicFrameMkLst>
        </pc:graphicFrameChg>
        <pc:picChg chg="mod">
          <ac:chgData name="Loreta Jovaišienė" userId="7cbc4db1-e6d2-4ee5-9748-ad473f7daeb9" providerId="ADAL" clId="{D1BD1D7E-6DF3-476D-97F0-611292292616}" dt="2025-11-10T06:16:42.886" v="702" actId="1076"/>
          <ac:picMkLst>
            <pc:docMk/>
            <pc:sldMk cId="2814866059" sldId="410"/>
            <ac:picMk id="11" creationId="{F817BF91-3E8C-B80A-6444-5FB24FF721D6}"/>
          </ac:picMkLst>
        </pc:picChg>
      </pc:sldChg>
      <pc:sldChg chg="add">
        <pc:chgData name="Loreta Jovaišienė" userId="7cbc4db1-e6d2-4ee5-9748-ad473f7daeb9" providerId="ADAL" clId="{D1BD1D7E-6DF3-476D-97F0-611292292616}" dt="2025-11-11T08:37:49.903" v="2020"/>
        <pc:sldMkLst>
          <pc:docMk/>
          <pc:sldMk cId="3595293079" sldId="416"/>
        </pc:sldMkLst>
      </pc:sldChg>
    </pc:docChg>
  </pc:docChgLst>
  <pc:docChgLst>
    <pc:chgData name="Loreta Jovaišienė" userId="S::loreta.jovaisiene@gamta.lt::7cbc4db1-e6d2-4ee5-9748-ad473f7daeb9" providerId="AD" clId="Web-{EF227BE2-1F9F-7D4C-8284-2254D7106C94}"/>
    <pc:docChg chg="modSld sldOrd">
      <pc:chgData name="Loreta Jovaišienė" userId="S::loreta.jovaisiene@gamta.lt::7cbc4db1-e6d2-4ee5-9748-ad473f7daeb9" providerId="AD" clId="Web-{EF227BE2-1F9F-7D4C-8284-2254D7106C94}" dt="2025-11-25T09:07:19.220" v="124"/>
      <pc:docMkLst>
        <pc:docMk/>
      </pc:docMkLst>
      <pc:sldChg chg="ord">
        <pc:chgData name="Loreta Jovaišienė" userId="S::loreta.jovaisiene@gamta.lt::7cbc4db1-e6d2-4ee5-9748-ad473f7daeb9" providerId="AD" clId="Web-{EF227BE2-1F9F-7D4C-8284-2254D7106C94}" dt="2025-11-25T09:07:16.220" v="123"/>
        <pc:sldMkLst>
          <pc:docMk/>
          <pc:sldMk cId="1012296330" sldId="408"/>
        </pc:sldMkLst>
      </pc:sldChg>
      <pc:sldChg chg="modSp">
        <pc:chgData name="Loreta Jovaišienė" userId="S::loreta.jovaisiene@gamta.lt::7cbc4db1-e6d2-4ee5-9748-ad473f7daeb9" providerId="AD" clId="Web-{EF227BE2-1F9F-7D4C-8284-2254D7106C94}" dt="2025-11-25T07:53:36.326" v="120" actId="20577"/>
        <pc:sldMkLst>
          <pc:docMk/>
          <pc:sldMk cId="3668904983" sldId="418"/>
        </pc:sldMkLst>
        <pc:spChg chg="mod">
          <ac:chgData name="Loreta Jovaišienė" userId="S::loreta.jovaisiene@gamta.lt::7cbc4db1-e6d2-4ee5-9748-ad473f7daeb9" providerId="AD" clId="Web-{EF227BE2-1F9F-7D4C-8284-2254D7106C94}" dt="2025-11-25T07:53:36.326" v="120" actId="20577"/>
          <ac:spMkLst>
            <pc:docMk/>
            <pc:sldMk cId="3668904983" sldId="418"/>
            <ac:spMk id="16" creationId="{30EC7D86-0782-75A7-E63E-30D0A1FB0EA1}"/>
          </ac:spMkLst>
        </pc:spChg>
      </pc:sldChg>
      <pc:sldChg chg="ord">
        <pc:chgData name="Loreta Jovaišienė" userId="S::loreta.jovaisiene@gamta.lt::7cbc4db1-e6d2-4ee5-9748-ad473f7daeb9" providerId="AD" clId="Web-{EF227BE2-1F9F-7D4C-8284-2254D7106C94}" dt="2025-11-25T09:07:19.220" v="124"/>
        <pc:sldMkLst>
          <pc:docMk/>
          <pc:sldMk cId="915345913" sldId="426"/>
        </pc:sldMkLst>
      </pc:sldChg>
    </pc:docChg>
  </pc:docChgLst>
  <pc:docChgLst>
    <pc:chgData name="Dalė Amšiejienė" userId="S::dale.amsiejiene@gamta.lt::0dad2d2a-cc15-4bc3-90b7-467bdde53b58" providerId="AD" clId="Web-{07A2676E-5AEF-80DE-15FE-060A6686AFC6}"/>
    <pc:docChg chg="sldOrd">
      <pc:chgData name="Dalė Amšiejienė" userId="S::dale.amsiejiene@gamta.lt::0dad2d2a-cc15-4bc3-90b7-467bdde53b58" providerId="AD" clId="Web-{07A2676E-5AEF-80DE-15FE-060A6686AFC6}" dt="2025-11-25T06:34:19.228" v="0"/>
      <pc:docMkLst>
        <pc:docMk/>
      </pc:docMkLst>
      <pc:sldChg chg="ord">
        <pc:chgData name="Dalė Amšiejienė" userId="S::dale.amsiejiene@gamta.lt::0dad2d2a-cc15-4bc3-90b7-467bdde53b58" providerId="AD" clId="Web-{07A2676E-5AEF-80DE-15FE-060A6686AFC6}" dt="2025-11-25T06:34:19.228" v="0"/>
        <pc:sldMkLst>
          <pc:docMk/>
          <pc:sldMk cId="1191214651" sldId="402"/>
        </pc:sldMkLst>
      </pc:sldChg>
    </pc:docChg>
  </pc:docChgLst>
  <pc:docChgLst>
    <pc:chgData name="Loreta Jovaišienė" userId="S::loreta.jovaisiene@gamta.lt::7cbc4db1-e6d2-4ee5-9748-ad473f7daeb9" providerId="AD" clId="Web-{DC1B0373-18BB-A7FB-59E9-35564B7A9118}"/>
    <pc:docChg chg="addSld delSld modSld sldOrd">
      <pc:chgData name="Loreta Jovaišienė" userId="S::loreta.jovaisiene@gamta.lt::7cbc4db1-e6d2-4ee5-9748-ad473f7daeb9" providerId="AD" clId="Web-{DC1B0373-18BB-A7FB-59E9-35564B7A9118}" dt="2025-11-24T16:42:12.504" v="1174" actId="20577"/>
      <pc:docMkLst>
        <pc:docMk/>
      </pc:docMkLst>
      <pc:sldChg chg="addSp delSp modSp add del">
        <pc:chgData name="Loreta Jovaišienė" userId="S::loreta.jovaisiene@gamta.lt::7cbc4db1-e6d2-4ee5-9748-ad473f7daeb9" providerId="AD" clId="Web-{DC1B0373-18BB-A7FB-59E9-35564B7A9118}" dt="2025-11-24T14:18:05.774" v="836"/>
        <pc:sldMkLst>
          <pc:docMk/>
          <pc:sldMk cId="27401332" sldId="383"/>
        </pc:sldMkLst>
        <pc:spChg chg="mod">
          <ac:chgData name="Loreta Jovaišienė" userId="S::loreta.jovaisiene@gamta.lt::7cbc4db1-e6d2-4ee5-9748-ad473f7daeb9" providerId="AD" clId="Web-{DC1B0373-18BB-A7FB-59E9-35564B7A9118}" dt="2025-11-24T12:04:07.498" v="388" actId="1076"/>
          <ac:spMkLst>
            <pc:docMk/>
            <pc:sldMk cId="27401332" sldId="383"/>
            <ac:spMk id="10" creationId="{57EB35E7-3B7F-07C7-1D31-DDD2C3DD60EB}"/>
          </ac:spMkLst>
        </pc:spChg>
        <pc:spChg chg="add del">
          <ac:chgData name="Loreta Jovaišienė" userId="S::loreta.jovaisiene@gamta.lt::7cbc4db1-e6d2-4ee5-9748-ad473f7daeb9" providerId="AD" clId="Web-{DC1B0373-18BB-A7FB-59E9-35564B7A9118}" dt="2025-11-24T09:46:07.329" v="117"/>
          <ac:spMkLst>
            <pc:docMk/>
            <pc:sldMk cId="27401332" sldId="383"/>
            <ac:spMk id="13" creationId="{A70326B6-EAC7-9E1A-3B10-A5D926690C30}"/>
          </ac:spMkLst>
        </pc:spChg>
        <pc:spChg chg="add del mod">
          <ac:chgData name="Loreta Jovaišienė" userId="S::loreta.jovaisiene@gamta.lt::7cbc4db1-e6d2-4ee5-9748-ad473f7daeb9" providerId="AD" clId="Web-{DC1B0373-18BB-A7FB-59E9-35564B7A9118}" dt="2025-11-24T11:17:55.812" v="210"/>
          <ac:spMkLst>
            <pc:docMk/>
            <pc:sldMk cId="27401332" sldId="383"/>
            <ac:spMk id="13" creationId="{BAE93FCA-F753-4AAE-7DCE-9D3BFCBB5719}"/>
          </ac:spMkLst>
        </pc:spChg>
        <pc:spChg chg="add del">
          <ac:chgData name="Loreta Jovaišienė" userId="S::loreta.jovaisiene@gamta.lt::7cbc4db1-e6d2-4ee5-9748-ad473f7daeb9" providerId="AD" clId="Web-{DC1B0373-18BB-A7FB-59E9-35564B7A9118}" dt="2025-11-24T09:46:08.126" v="120"/>
          <ac:spMkLst>
            <pc:docMk/>
            <pc:sldMk cId="27401332" sldId="383"/>
            <ac:spMk id="14" creationId="{570064C2-2E60-95A8-FB2D-A0859F705723}"/>
          </ac:spMkLst>
        </pc:spChg>
        <pc:spChg chg="add mod">
          <ac:chgData name="Loreta Jovaišienė" userId="S::loreta.jovaisiene@gamta.lt::7cbc4db1-e6d2-4ee5-9748-ad473f7daeb9" providerId="AD" clId="Web-{DC1B0373-18BB-A7FB-59E9-35564B7A9118}" dt="2025-11-24T12:05:52.857" v="395" actId="1076"/>
          <ac:spMkLst>
            <pc:docMk/>
            <pc:sldMk cId="27401332" sldId="383"/>
            <ac:spMk id="14" creationId="{CDFFA05B-ACC3-893E-9090-554A5CB31326}"/>
          </ac:spMkLst>
        </pc:spChg>
        <pc:spChg chg="add del mod">
          <ac:chgData name="Loreta Jovaišienė" userId="S::loreta.jovaisiene@gamta.lt::7cbc4db1-e6d2-4ee5-9748-ad473f7daeb9" providerId="AD" clId="Web-{DC1B0373-18BB-A7FB-59E9-35564B7A9118}" dt="2025-11-24T12:00:32.608" v="376"/>
          <ac:spMkLst>
            <pc:docMk/>
            <pc:sldMk cId="27401332" sldId="383"/>
            <ac:spMk id="16" creationId="{A063639D-7531-1726-666B-48A7C1F7D897}"/>
          </ac:spMkLst>
        </pc:spChg>
        <pc:spChg chg="add mod">
          <ac:chgData name="Loreta Jovaišienė" userId="S::loreta.jovaisiene@gamta.lt::7cbc4db1-e6d2-4ee5-9748-ad473f7daeb9" providerId="AD" clId="Web-{DC1B0373-18BB-A7FB-59E9-35564B7A9118}" dt="2025-11-24T12:01:43.686" v="381" actId="14100"/>
          <ac:spMkLst>
            <pc:docMk/>
            <pc:sldMk cId="27401332" sldId="383"/>
            <ac:spMk id="17" creationId="{730B284A-839F-077C-3504-1EAB91C4B3E5}"/>
          </ac:spMkLst>
        </pc:spChg>
        <pc:spChg chg="add mod">
          <ac:chgData name="Loreta Jovaišienė" userId="S::loreta.jovaisiene@gamta.lt::7cbc4db1-e6d2-4ee5-9748-ad473f7daeb9" providerId="AD" clId="Web-{DC1B0373-18BB-A7FB-59E9-35564B7A9118}" dt="2025-11-24T11:55:03.547" v="363" actId="20577"/>
          <ac:spMkLst>
            <pc:docMk/>
            <pc:sldMk cId="27401332" sldId="383"/>
            <ac:spMk id="18" creationId="{E896D7E2-AE86-2A06-C9F8-9F3A7A1853FC}"/>
          </ac:spMkLst>
        </pc:spChg>
        <pc:spChg chg="add del">
          <ac:chgData name="Loreta Jovaišienė" userId="S::loreta.jovaisiene@gamta.lt::7cbc4db1-e6d2-4ee5-9748-ad473f7daeb9" providerId="AD" clId="Web-{DC1B0373-18BB-A7FB-59E9-35564B7A9118}" dt="2025-11-24T12:00:44.639" v="377"/>
          <ac:spMkLst>
            <pc:docMk/>
            <pc:sldMk cId="27401332" sldId="383"/>
            <ac:spMk id="19" creationId="{ECBF69F9-C498-0844-A21C-7802CB3E16DE}"/>
          </ac:spMkLst>
        </pc:spChg>
        <pc:spChg chg="add mod">
          <ac:chgData name="Loreta Jovaišienė" userId="S::loreta.jovaisiene@gamta.lt::7cbc4db1-e6d2-4ee5-9748-ad473f7daeb9" providerId="AD" clId="Web-{DC1B0373-18BB-A7FB-59E9-35564B7A9118}" dt="2025-11-24T11:35:23.663" v="298" actId="20577"/>
          <ac:spMkLst>
            <pc:docMk/>
            <pc:sldMk cId="27401332" sldId="383"/>
            <ac:spMk id="20" creationId="{2D43FBC6-59BF-ACB4-FAA2-BB2471384AFC}"/>
          </ac:spMkLst>
        </pc:spChg>
        <pc:spChg chg="add mod">
          <ac:chgData name="Loreta Jovaišienė" userId="S::loreta.jovaisiene@gamta.lt::7cbc4db1-e6d2-4ee5-9748-ad473f7daeb9" providerId="AD" clId="Web-{DC1B0373-18BB-A7FB-59E9-35564B7A9118}" dt="2025-11-24T12:00:56.451" v="378" actId="14100"/>
          <ac:spMkLst>
            <pc:docMk/>
            <pc:sldMk cId="27401332" sldId="383"/>
            <ac:spMk id="21" creationId="{21F394AB-2877-7F53-6B9E-7E41E49F0248}"/>
          </ac:spMkLst>
        </pc:spChg>
        <pc:spChg chg="add mod">
          <ac:chgData name="Loreta Jovaišienė" userId="S::loreta.jovaisiene@gamta.lt::7cbc4db1-e6d2-4ee5-9748-ad473f7daeb9" providerId="AD" clId="Web-{DC1B0373-18BB-A7FB-59E9-35564B7A9118}" dt="2025-11-24T12:02:00.732" v="382" actId="1076"/>
          <ac:spMkLst>
            <pc:docMk/>
            <pc:sldMk cId="27401332" sldId="383"/>
            <ac:spMk id="22" creationId="{18AB989C-C631-6FCF-5540-4E5FB90E80AD}"/>
          </ac:spMkLst>
        </pc:spChg>
        <pc:picChg chg="add mod">
          <ac:chgData name="Loreta Jovaišienė" userId="S::loreta.jovaisiene@gamta.lt::7cbc4db1-e6d2-4ee5-9748-ad473f7daeb9" providerId="AD" clId="Web-{DC1B0373-18BB-A7FB-59E9-35564B7A9118}" dt="2025-11-24T12:02:00.982" v="383" actId="14100"/>
          <ac:picMkLst>
            <pc:docMk/>
            <pc:sldMk cId="27401332" sldId="383"/>
            <ac:picMk id="11" creationId="{A523E916-0B99-6D29-29F3-3FFD3E1F6FCA}"/>
          </ac:picMkLst>
        </pc:picChg>
        <pc:picChg chg="del">
          <ac:chgData name="Loreta Jovaišienė" userId="S::loreta.jovaisiene@gamta.lt::7cbc4db1-e6d2-4ee5-9748-ad473f7daeb9" providerId="AD" clId="Web-{DC1B0373-18BB-A7FB-59E9-35564B7A9118}" dt="2025-11-24T09:28:21.433" v="111"/>
          <ac:picMkLst>
            <pc:docMk/>
            <pc:sldMk cId="27401332" sldId="383"/>
            <ac:picMk id="11" creationId="{FC745BE0-12FC-7852-CB82-94EA0DF66583}"/>
          </ac:picMkLst>
        </pc:picChg>
      </pc:sldChg>
      <pc:sldChg chg="modSp">
        <pc:chgData name="Loreta Jovaišienė" userId="S::loreta.jovaisiene@gamta.lt::7cbc4db1-e6d2-4ee5-9748-ad473f7daeb9" providerId="AD" clId="Web-{DC1B0373-18BB-A7FB-59E9-35564B7A9118}" dt="2025-11-24T16:23:24.882" v="1126" actId="20577"/>
        <pc:sldMkLst>
          <pc:docMk/>
          <pc:sldMk cId="1191214651" sldId="402"/>
        </pc:sldMkLst>
        <pc:spChg chg="mod">
          <ac:chgData name="Loreta Jovaišienė" userId="S::loreta.jovaisiene@gamta.lt::7cbc4db1-e6d2-4ee5-9748-ad473f7daeb9" providerId="AD" clId="Web-{DC1B0373-18BB-A7FB-59E9-35564B7A9118}" dt="2025-11-24T09:11:39.627" v="50" actId="1076"/>
          <ac:spMkLst>
            <pc:docMk/>
            <pc:sldMk cId="1191214651" sldId="402"/>
            <ac:spMk id="12" creationId="{EE2B14E8-6FCB-3263-E91D-EEE5D44FF2FE}"/>
          </ac:spMkLst>
        </pc:spChg>
        <pc:spChg chg="mod">
          <ac:chgData name="Loreta Jovaišienė" userId="S::loreta.jovaisiene@gamta.lt::7cbc4db1-e6d2-4ee5-9748-ad473f7daeb9" providerId="AD" clId="Web-{DC1B0373-18BB-A7FB-59E9-35564B7A9118}" dt="2025-11-24T09:11:32.455" v="49" actId="1076"/>
          <ac:spMkLst>
            <pc:docMk/>
            <pc:sldMk cId="1191214651" sldId="402"/>
            <ac:spMk id="13" creationId="{745AC736-2D55-69EF-A459-2EA871969BDB}"/>
          </ac:spMkLst>
        </pc:spChg>
        <pc:spChg chg="mod">
          <ac:chgData name="Loreta Jovaišienė" userId="S::loreta.jovaisiene@gamta.lt::7cbc4db1-e6d2-4ee5-9748-ad473f7daeb9" providerId="AD" clId="Web-{DC1B0373-18BB-A7FB-59E9-35564B7A9118}" dt="2025-11-24T16:23:24.882" v="1126" actId="20577"/>
          <ac:spMkLst>
            <pc:docMk/>
            <pc:sldMk cId="1191214651" sldId="402"/>
            <ac:spMk id="14" creationId="{1221BD44-4C4F-190D-CCF8-18763F251CCC}"/>
          </ac:spMkLst>
        </pc:spChg>
        <pc:spChg chg="mod">
          <ac:chgData name="Loreta Jovaišienė" userId="S::loreta.jovaisiene@gamta.lt::7cbc4db1-e6d2-4ee5-9748-ad473f7daeb9" providerId="AD" clId="Web-{DC1B0373-18BB-A7FB-59E9-35564B7A9118}" dt="2025-11-24T09:11:15.408" v="48" actId="1076"/>
          <ac:spMkLst>
            <pc:docMk/>
            <pc:sldMk cId="1191214651" sldId="402"/>
            <ac:spMk id="18" creationId="{94AC86EE-147F-7621-7A85-7B5E5540737D}"/>
          </ac:spMkLst>
        </pc:spChg>
        <pc:spChg chg="mod">
          <ac:chgData name="Loreta Jovaišienė" userId="S::loreta.jovaisiene@gamta.lt::7cbc4db1-e6d2-4ee5-9748-ad473f7daeb9" providerId="AD" clId="Web-{DC1B0373-18BB-A7FB-59E9-35564B7A9118}" dt="2025-11-24T13:59:42.891" v="666" actId="14100"/>
          <ac:spMkLst>
            <pc:docMk/>
            <pc:sldMk cId="1191214651" sldId="402"/>
            <ac:spMk id="23" creationId="{502A59AD-CEC0-6E54-3149-1241E4FEBC4A}"/>
          </ac:spMkLst>
        </pc:spChg>
      </pc:sldChg>
      <pc:sldChg chg="addSp modSp">
        <pc:chgData name="Loreta Jovaišienė" userId="S::loreta.jovaisiene@gamta.lt::7cbc4db1-e6d2-4ee5-9748-ad473f7daeb9" providerId="AD" clId="Web-{DC1B0373-18BB-A7FB-59E9-35564B7A9118}" dt="2025-11-24T09:27:25.933" v="107" actId="1076"/>
        <pc:sldMkLst>
          <pc:docMk/>
          <pc:sldMk cId="1997953397" sldId="407"/>
        </pc:sldMkLst>
        <pc:spChg chg="mod">
          <ac:chgData name="Loreta Jovaišienė" userId="S::loreta.jovaisiene@gamta.lt::7cbc4db1-e6d2-4ee5-9748-ad473f7daeb9" providerId="AD" clId="Web-{DC1B0373-18BB-A7FB-59E9-35564B7A9118}" dt="2025-11-24T09:24:57.402" v="100" actId="1076"/>
          <ac:spMkLst>
            <pc:docMk/>
            <pc:sldMk cId="1997953397" sldId="407"/>
            <ac:spMk id="13" creationId="{9F2B4B7D-E0BA-590D-E961-5F1271E6D83F}"/>
          </ac:spMkLst>
        </pc:spChg>
        <pc:picChg chg="add mod">
          <ac:chgData name="Loreta Jovaišienė" userId="S::loreta.jovaisiene@gamta.lt::7cbc4db1-e6d2-4ee5-9748-ad473f7daeb9" providerId="AD" clId="Web-{DC1B0373-18BB-A7FB-59E9-35564B7A9118}" dt="2025-11-24T09:27:25.933" v="107" actId="1076"/>
          <ac:picMkLst>
            <pc:docMk/>
            <pc:sldMk cId="1997953397" sldId="407"/>
            <ac:picMk id="2" creationId="{B215AC3D-191B-8D4B-6354-54489049E46F}"/>
          </ac:picMkLst>
        </pc:picChg>
        <pc:picChg chg="mod">
          <ac:chgData name="Loreta Jovaišienė" userId="S::loreta.jovaisiene@gamta.lt::7cbc4db1-e6d2-4ee5-9748-ad473f7daeb9" providerId="AD" clId="Web-{DC1B0373-18BB-A7FB-59E9-35564B7A9118}" dt="2025-11-24T09:25:07.433" v="103" actId="1076"/>
          <ac:picMkLst>
            <pc:docMk/>
            <pc:sldMk cId="1997953397" sldId="407"/>
            <ac:picMk id="11" creationId="{C3183175-7731-D127-EE24-1522FBBC2D66}"/>
          </ac:picMkLst>
        </pc:picChg>
      </pc:sldChg>
      <pc:sldChg chg="addSp delSp modSp">
        <pc:chgData name="Loreta Jovaišienė" userId="S::loreta.jovaisiene@gamta.lt::7cbc4db1-e6d2-4ee5-9748-ad473f7daeb9" providerId="AD" clId="Web-{DC1B0373-18BB-A7FB-59E9-35564B7A9118}" dt="2025-11-24T16:25:46.634" v="1128"/>
        <pc:sldMkLst>
          <pc:docMk/>
          <pc:sldMk cId="1012296330" sldId="408"/>
        </pc:sldMkLst>
        <pc:spChg chg="mod">
          <ac:chgData name="Loreta Jovaišienė" userId="S::loreta.jovaisiene@gamta.lt::7cbc4db1-e6d2-4ee5-9748-ad473f7daeb9" providerId="AD" clId="Web-{DC1B0373-18BB-A7FB-59E9-35564B7A9118}" dt="2025-11-24T14:06:57.885" v="766" actId="1076"/>
          <ac:spMkLst>
            <pc:docMk/>
            <pc:sldMk cId="1012296330" sldId="408"/>
            <ac:spMk id="10" creationId="{BA5C0B81-7A9F-F5AD-6C08-48F7B25E8CDB}"/>
          </ac:spMkLst>
        </pc:spChg>
        <pc:spChg chg="add del">
          <ac:chgData name="Loreta Jovaišienė" userId="S::loreta.jovaisiene@gamta.lt::7cbc4db1-e6d2-4ee5-9748-ad473f7daeb9" providerId="AD" clId="Web-{DC1B0373-18BB-A7FB-59E9-35564B7A9118}" dt="2025-11-24T16:25:46.634" v="1128"/>
          <ac:spMkLst>
            <pc:docMk/>
            <pc:sldMk cId="1012296330" sldId="408"/>
            <ac:spMk id="27" creationId="{3B19AB29-B152-1B77-58B9-1099E617FD73}"/>
          </ac:spMkLst>
        </pc:spChg>
        <pc:spChg chg="add del mod">
          <ac:chgData name="Loreta Jovaišienė" userId="S::loreta.jovaisiene@gamta.lt::7cbc4db1-e6d2-4ee5-9748-ad473f7daeb9" providerId="AD" clId="Web-{DC1B0373-18BB-A7FB-59E9-35564B7A9118}" dt="2025-11-24T14:07:13.245" v="767"/>
          <ac:spMkLst>
            <pc:docMk/>
            <pc:sldMk cId="1012296330" sldId="408"/>
            <ac:spMk id="27" creationId="{A40286B9-D848-6FBF-A666-4E69B1CEB50F}"/>
          </ac:spMkLst>
        </pc:spChg>
        <pc:spChg chg="add del">
          <ac:chgData name="Loreta Jovaišienė" userId="S::loreta.jovaisiene@gamta.lt::7cbc4db1-e6d2-4ee5-9748-ad473f7daeb9" providerId="AD" clId="Web-{DC1B0373-18BB-A7FB-59E9-35564B7A9118}" dt="2025-11-24T14:04:42.986" v="730"/>
          <ac:spMkLst>
            <pc:docMk/>
            <pc:sldMk cId="1012296330" sldId="408"/>
            <ac:spMk id="38" creationId="{83572A42-CE2E-E27C-7E99-18F27081BE04}"/>
          </ac:spMkLst>
        </pc:spChg>
        <pc:spChg chg="add del">
          <ac:chgData name="Loreta Jovaišienė" userId="S::loreta.jovaisiene@gamta.lt::7cbc4db1-e6d2-4ee5-9748-ad473f7daeb9" providerId="AD" clId="Web-{DC1B0373-18BB-A7FB-59E9-35564B7A9118}" dt="2025-11-24T14:04:53.597" v="732"/>
          <ac:spMkLst>
            <pc:docMk/>
            <pc:sldMk cId="1012296330" sldId="408"/>
            <ac:spMk id="39" creationId="{71232A81-04F4-8DB3-17D4-B7E82FB93863}"/>
          </ac:spMkLst>
        </pc:spChg>
        <pc:graphicFrameChg chg="mod">
          <ac:chgData name="Loreta Jovaišienė" userId="S::loreta.jovaisiene@gamta.lt::7cbc4db1-e6d2-4ee5-9748-ad473f7daeb9" providerId="AD" clId="Web-{DC1B0373-18BB-A7FB-59E9-35564B7A9118}" dt="2025-11-24T14:01:14.970" v="679" actId="1076"/>
          <ac:graphicFrameMkLst>
            <pc:docMk/>
            <pc:sldMk cId="1012296330" sldId="408"/>
            <ac:graphicFrameMk id="18" creationId="{FC9C8E39-3C66-0C9C-71F6-2CD49F08692D}"/>
          </ac:graphicFrameMkLst>
        </pc:graphicFrameChg>
      </pc:sldChg>
      <pc:sldChg chg="del">
        <pc:chgData name="Loreta Jovaišienė" userId="S::loreta.jovaisiene@gamta.lt::7cbc4db1-e6d2-4ee5-9748-ad473f7daeb9" providerId="AD" clId="Web-{DC1B0373-18BB-A7FB-59E9-35564B7A9118}" dt="2025-11-24T09:27:52.901" v="109"/>
        <pc:sldMkLst>
          <pc:docMk/>
          <pc:sldMk cId="2961738106" sldId="411"/>
        </pc:sldMkLst>
      </pc:sldChg>
      <pc:sldChg chg="del">
        <pc:chgData name="Loreta Jovaišienė" userId="S::loreta.jovaisiene@gamta.lt::7cbc4db1-e6d2-4ee5-9748-ad473f7daeb9" providerId="AD" clId="Web-{DC1B0373-18BB-A7FB-59E9-35564B7A9118}" dt="2025-11-24T09:27:39.698" v="108"/>
        <pc:sldMkLst>
          <pc:docMk/>
          <pc:sldMk cId="840472860" sldId="412"/>
        </pc:sldMkLst>
      </pc:sldChg>
      <pc:sldChg chg="addSp delSp modSp add del">
        <pc:chgData name="Loreta Jovaišienė" userId="S::loreta.jovaisiene@gamta.lt::7cbc4db1-e6d2-4ee5-9748-ad473f7daeb9" providerId="AD" clId="Web-{DC1B0373-18BB-A7FB-59E9-35564B7A9118}" dt="2025-11-24T12:27:34.819" v="476"/>
        <pc:sldMkLst>
          <pc:docMk/>
          <pc:sldMk cId="3753564526" sldId="415"/>
        </pc:sldMkLst>
        <pc:spChg chg="add mod">
          <ac:chgData name="Loreta Jovaišienė" userId="S::loreta.jovaisiene@gamta.lt::7cbc4db1-e6d2-4ee5-9748-ad473f7daeb9" providerId="AD" clId="Web-{DC1B0373-18BB-A7FB-59E9-35564B7A9118}" dt="2025-11-24T12:20:25.102" v="473" actId="14100"/>
          <ac:spMkLst>
            <pc:docMk/>
            <pc:sldMk cId="3753564526" sldId="415"/>
            <ac:spMk id="13" creationId="{0D924878-21A2-53DC-4C5D-8CC7B9B3F799}"/>
          </ac:spMkLst>
        </pc:spChg>
        <pc:grpChg chg="del">
          <ac:chgData name="Loreta Jovaišienė" userId="S::loreta.jovaisiene@gamta.lt::7cbc4db1-e6d2-4ee5-9748-ad473f7daeb9" providerId="AD" clId="Web-{DC1B0373-18BB-A7FB-59E9-35564B7A9118}" dt="2025-11-24T12:16:38.822" v="446"/>
          <ac:grpSpMkLst>
            <pc:docMk/>
            <pc:sldMk cId="3753564526" sldId="415"/>
            <ac:grpSpMk id="4" creationId="{BD2270AD-14AF-1C29-6FC4-4C50CAF2C90C}"/>
          </ac:grpSpMkLst>
        </pc:grpChg>
        <pc:picChg chg="del">
          <ac:chgData name="Loreta Jovaišienė" userId="S::loreta.jovaisiene@gamta.lt::7cbc4db1-e6d2-4ee5-9748-ad473f7daeb9" providerId="AD" clId="Web-{DC1B0373-18BB-A7FB-59E9-35564B7A9118}" dt="2025-11-24T12:16:38.853" v="447"/>
          <ac:picMkLst>
            <pc:docMk/>
            <pc:sldMk cId="3753564526" sldId="415"/>
            <ac:picMk id="2" creationId="{0D9E06FF-838B-0A5F-388F-5245813B19EE}"/>
          </ac:picMkLst>
        </pc:picChg>
        <pc:picChg chg="del">
          <ac:chgData name="Loreta Jovaišienė" userId="S::loreta.jovaisiene@gamta.lt::7cbc4db1-e6d2-4ee5-9748-ad473f7daeb9" providerId="AD" clId="Web-{DC1B0373-18BB-A7FB-59E9-35564B7A9118}" dt="2025-11-24T12:16:27.978" v="444"/>
          <ac:picMkLst>
            <pc:docMk/>
            <pc:sldMk cId="3753564526" sldId="415"/>
            <ac:picMk id="3" creationId="{F80FBEA1-A7DB-437C-63D5-1E9D107B98C2}"/>
          </ac:picMkLst>
        </pc:picChg>
        <pc:picChg chg="mod">
          <ac:chgData name="Loreta Jovaišienė" userId="S::loreta.jovaisiene@gamta.lt::7cbc4db1-e6d2-4ee5-9748-ad473f7daeb9" providerId="AD" clId="Web-{DC1B0373-18BB-A7FB-59E9-35564B7A9118}" dt="2025-11-24T12:16:46.306" v="449" actId="1076"/>
          <ac:picMkLst>
            <pc:docMk/>
            <pc:sldMk cId="3753564526" sldId="415"/>
            <ac:picMk id="6" creationId="{B927EAD8-4A40-7F04-90A3-26B989F83089}"/>
          </ac:picMkLst>
        </pc:picChg>
        <pc:picChg chg="del">
          <ac:chgData name="Loreta Jovaišienė" userId="S::loreta.jovaisiene@gamta.lt::7cbc4db1-e6d2-4ee5-9748-ad473f7daeb9" providerId="AD" clId="Web-{DC1B0373-18BB-A7FB-59E9-35564B7A9118}" dt="2025-11-24T12:16:38.728" v="445"/>
          <ac:picMkLst>
            <pc:docMk/>
            <pc:sldMk cId="3753564526" sldId="415"/>
            <ac:picMk id="7" creationId="{90AADC33-98E3-D5E7-A9E6-36528011C29C}"/>
          </ac:picMkLst>
        </pc:picChg>
        <pc:picChg chg="del">
          <ac:chgData name="Loreta Jovaišienė" userId="S::loreta.jovaisiene@gamta.lt::7cbc4db1-e6d2-4ee5-9748-ad473f7daeb9" providerId="AD" clId="Web-{DC1B0373-18BB-A7FB-59E9-35564B7A9118}" dt="2025-11-24T12:07:18.529" v="396"/>
          <ac:picMkLst>
            <pc:docMk/>
            <pc:sldMk cId="3753564526" sldId="415"/>
            <ac:picMk id="11" creationId="{D16FF2CF-2614-F002-2471-345EB85968EE}"/>
          </ac:picMkLst>
        </pc:picChg>
        <pc:picChg chg="mod">
          <ac:chgData name="Loreta Jovaišienė" userId="S::loreta.jovaisiene@gamta.lt::7cbc4db1-e6d2-4ee5-9748-ad473f7daeb9" providerId="AD" clId="Web-{DC1B0373-18BB-A7FB-59E9-35564B7A9118}" dt="2025-11-24T12:16:10.665" v="441" actId="1076"/>
          <ac:picMkLst>
            <pc:docMk/>
            <pc:sldMk cId="3753564526" sldId="415"/>
            <ac:picMk id="12" creationId="{81780773-1BBE-E82E-1995-203D96F103A7}"/>
          </ac:picMkLst>
        </pc:picChg>
      </pc:sldChg>
      <pc:sldChg chg="addSp delSp modSp add del">
        <pc:chgData name="Loreta Jovaišienė" userId="S::loreta.jovaisiene@gamta.lt::7cbc4db1-e6d2-4ee5-9748-ad473f7daeb9" providerId="AD" clId="Web-{DC1B0373-18BB-A7FB-59E9-35564B7A9118}" dt="2025-11-24T16:39:40.394" v="1159" actId="14100"/>
        <pc:sldMkLst>
          <pc:docMk/>
          <pc:sldMk cId="3595293079" sldId="416"/>
        </pc:sldMkLst>
        <pc:spChg chg="mod">
          <ac:chgData name="Loreta Jovaišienė" userId="S::loreta.jovaisiene@gamta.lt::7cbc4db1-e6d2-4ee5-9748-ad473f7daeb9" providerId="AD" clId="Web-{DC1B0373-18BB-A7FB-59E9-35564B7A9118}" dt="2025-11-24T13:43:46.362" v="561" actId="14100"/>
          <ac:spMkLst>
            <pc:docMk/>
            <pc:sldMk cId="3595293079" sldId="416"/>
            <ac:spMk id="10" creationId="{E83C16EC-E568-1B37-BA65-B1CE899DEA85}"/>
          </ac:spMkLst>
        </pc:spChg>
        <pc:spChg chg="add mod">
          <ac:chgData name="Loreta Jovaišienė" userId="S::loreta.jovaisiene@gamta.lt::7cbc4db1-e6d2-4ee5-9748-ad473f7daeb9" providerId="AD" clId="Web-{DC1B0373-18BB-A7FB-59E9-35564B7A9118}" dt="2025-11-24T16:35:00.455" v="1152" actId="20577"/>
          <ac:spMkLst>
            <pc:docMk/>
            <pc:sldMk cId="3595293079" sldId="416"/>
            <ac:spMk id="13" creationId="{DBB33450-C7FA-C7AA-D4CD-93F2364612AD}"/>
          </ac:spMkLst>
        </pc:spChg>
        <pc:spChg chg="add del mod">
          <ac:chgData name="Loreta Jovaišienė" userId="S::loreta.jovaisiene@gamta.lt::7cbc4db1-e6d2-4ee5-9748-ad473f7daeb9" providerId="AD" clId="Web-{DC1B0373-18BB-A7FB-59E9-35564B7A9118}" dt="2025-11-24T13:47:57.462" v="596"/>
          <ac:spMkLst>
            <pc:docMk/>
            <pc:sldMk cId="3595293079" sldId="416"/>
            <ac:spMk id="14" creationId="{82E59EA2-4084-A667-CC53-FEDDB41C629F}"/>
          </ac:spMkLst>
        </pc:spChg>
        <pc:spChg chg="add del mod">
          <ac:chgData name="Loreta Jovaišienė" userId="S::loreta.jovaisiene@gamta.lt::7cbc4db1-e6d2-4ee5-9748-ad473f7daeb9" providerId="AD" clId="Web-{DC1B0373-18BB-A7FB-59E9-35564B7A9118}" dt="2025-11-24T13:54:48.093" v="642"/>
          <ac:spMkLst>
            <pc:docMk/>
            <pc:sldMk cId="3595293079" sldId="416"/>
            <ac:spMk id="16" creationId="{083B98B6-1016-8B2B-851C-A1FE888C8404}"/>
          </ac:spMkLst>
        </pc:spChg>
        <pc:spChg chg="add del mod">
          <ac:chgData name="Loreta Jovaišienė" userId="S::loreta.jovaisiene@gamta.lt::7cbc4db1-e6d2-4ee5-9748-ad473f7daeb9" providerId="AD" clId="Web-{DC1B0373-18BB-A7FB-59E9-35564B7A9118}" dt="2025-11-24T13:54:28.092" v="638"/>
          <ac:spMkLst>
            <pc:docMk/>
            <pc:sldMk cId="3595293079" sldId="416"/>
            <ac:spMk id="17" creationId="{42DB6FAB-FD39-ABD0-444B-44252482B9BE}"/>
          </ac:spMkLst>
        </pc:spChg>
        <pc:spChg chg="add del mod">
          <ac:chgData name="Loreta Jovaišienė" userId="S::loreta.jovaisiene@gamta.lt::7cbc4db1-e6d2-4ee5-9748-ad473f7daeb9" providerId="AD" clId="Web-{DC1B0373-18BB-A7FB-59E9-35564B7A9118}" dt="2025-11-24T13:55:31.749" v="648"/>
          <ac:spMkLst>
            <pc:docMk/>
            <pc:sldMk cId="3595293079" sldId="416"/>
            <ac:spMk id="18" creationId="{39EA541B-75B2-0D90-F5DA-2066F30337E1}"/>
          </ac:spMkLst>
        </pc:spChg>
        <pc:spChg chg="add mod">
          <ac:chgData name="Loreta Jovaišienė" userId="S::loreta.jovaisiene@gamta.lt::7cbc4db1-e6d2-4ee5-9748-ad473f7daeb9" providerId="AD" clId="Web-{DC1B0373-18BB-A7FB-59E9-35564B7A9118}" dt="2025-11-24T16:35:00.596" v="1153" actId="1076"/>
          <ac:spMkLst>
            <pc:docMk/>
            <pc:sldMk cId="3595293079" sldId="416"/>
            <ac:spMk id="19" creationId="{083B98B6-1016-8B2B-851C-A1FE888C8404}"/>
          </ac:spMkLst>
        </pc:spChg>
        <pc:picChg chg="mod">
          <ac:chgData name="Loreta Jovaišienė" userId="S::loreta.jovaisiene@gamta.lt::7cbc4db1-e6d2-4ee5-9748-ad473f7daeb9" providerId="AD" clId="Web-{DC1B0373-18BB-A7FB-59E9-35564B7A9118}" dt="2025-11-24T13:56:11.968" v="654" actId="1076"/>
          <ac:picMkLst>
            <pc:docMk/>
            <pc:sldMk cId="3595293079" sldId="416"/>
            <ac:picMk id="6" creationId="{C560F54C-B184-0651-C120-E3D298543FF0}"/>
          </ac:picMkLst>
        </pc:picChg>
        <pc:picChg chg="del">
          <ac:chgData name="Loreta Jovaišienė" userId="S::loreta.jovaisiene@gamta.lt::7cbc4db1-e6d2-4ee5-9748-ad473f7daeb9" providerId="AD" clId="Web-{DC1B0373-18BB-A7FB-59E9-35564B7A9118}" dt="2025-11-24T13:37:46.506" v="518"/>
          <ac:picMkLst>
            <pc:docMk/>
            <pc:sldMk cId="3595293079" sldId="416"/>
            <ac:picMk id="11" creationId="{16388CCA-BAFD-B537-D508-04AF399284D7}"/>
          </ac:picMkLst>
        </pc:picChg>
        <pc:picChg chg="add mod">
          <ac:chgData name="Loreta Jovaišienė" userId="S::loreta.jovaisiene@gamta.lt::7cbc4db1-e6d2-4ee5-9748-ad473f7daeb9" providerId="AD" clId="Web-{DC1B0373-18BB-A7FB-59E9-35564B7A9118}" dt="2025-11-24T16:39:40.394" v="1159" actId="14100"/>
          <ac:picMkLst>
            <pc:docMk/>
            <pc:sldMk cId="3595293079" sldId="416"/>
            <ac:picMk id="11" creationId="{3DDED12A-BEDF-9884-9D9A-00651D330076}"/>
          </ac:picMkLst>
        </pc:picChg>
        <pc:picChg chg="mod">
          <ac:chgData name="Loreta Jovaišienė" userId="S::loreta.jovaisiene@gamta.lt::7cbc4db1-e6d2-4ee5-9748-ad473f7daeb9" providerId="AD" clId="Web-{DC1B0373-18BB-A7FB-59E9-35564B7A9118}" dt="2025-11-24T13:44:00.050" v="563" actId="1076"/>
          <ac:picMkLst>
            <pc:docMk/>
            <pc:sldMk cId="3595293079" sldId="416"/>
            <ac:picMk id="12" creationId="{B559EA1C-36CD-9E43-A23F-DB0EB26DE518}"/>
          </ac:picMkLst>
        </pc:picChg>
        <pc:picChg chg="add del mod">
          <ac:chgData name="Loreta Jovaišienė" userId="S::loreta.jovaisiene@gamta.lt::7cbc4db1-e6d2-4ee5-9748-ad473f7daeb9" providerId="AD" clId="Web-{DC1B0373-18BB-A7FB-59E9-35564B7A9118}" dt="2025-11-24T16:39:18.957" v="1154"/>
          <ac:picMkLst>
            <pc:docMk/>
            <pc:sldMk cId="3595293079" sldId="416"/>
            <ac:picMk id="14" creationId="{4489032E-A87D-F2A8-F234-59CDF40A6EFB}"/>
          </ac:picMkLst>
        </pc:picChg>
      </pc:sldChg>
      <pc:sldChg chg="addSp delSp modSp ord">
        <pc:chgData name="Loreta Jovaišienė" userId="S::loreta.jovaisiene@gamta.lt::7cbc4db1-e6d2-4ee5-9748-ad473f7daeb9" providerId="AD" clId="Web-{DC1B0373-18BB-A7FB-59E9-35564B7A9118}" dt="2025-11-24T16:28:17.232" v="1138"/>
        <pc:sldMkLst>
          <pc:docMk/>
          <pc:sldMk cId="803090194" sldId="417"/>
        </pc:sldMkLst>
        <pc:spChg chg="add mod">
          <ac:chgData name="Loreta Jovaišienė" userId="S::loreta.jovaisiene@gamta.lt::7cbc4db1-e6d2-4ee5-9748-ad473f7daeb9" providerId="AD" clId="Web-{DC1B0373-18BB-A7FB-59E9-35564B7A9118}" dt="2025-11-24T16:28:09.450" v="1137" actId="1076"/>
          <ac:spMkLst>
            <pc:docMk/>
            <pc:sldMk cId="803090194" sldId="417"/>
            <ac:spMk id="13" creationId="{55487062-B614-30B8-E073-AB3E93A9B987}"/>
          </ac:spMkLst>
        </pc:spChg>
        <pc:picChg chg="del">
          <ac:chgData name="Loreta Jovaišienė" userId="S::loreta.jovaisiene@gamta.lt::7cbc4db1-e6d2-4ee5-9748-ad473f7daeb9" providerId="AD" clId="Web-{DC1B0373-18BB-A7FB-59E9-35564B7A9118}" dt="2025-11-24T16:27:39.950" v="1129"/>
          <ac:picMkLst>
            <pc:docMk/>
            <pc:sldMk cId="803090194" sldId="417"/>
            <ac:picMk id="11" creationId="{E956B368-B3F8-B7A2-00E4-ADBF17C1D7E3}"/>
          </ac:picMkLst>
        </pc:picChg>
      </pc:sldChg>
      <pc:sldChg chg="addSp modSp new del">
        <pc:chgData name="Loreta Jovaišienė" userId="S::loreta.jovaisiene@gamta.lt::7cbc4db1-e6d2-4ee5-9748-ad473f7daeb9" providerId="AD" clId="Web-{DC1B0373-18BB-A7FB-59E9-35564B7A9118}" dt="2025-11-24T09:28:03.292" v="110"/>
        <pc:sldMkLst>
          <pc:docMk/>
          <pc:sldMk cId="1786930124" sldId="418"/>
        </pc:sldMkLst>
        <pc:spChg chg="add mod">
          <ac:chgData name="Loreta Jovaišienė" userId="S::loreta.jovaisiene@gamta.lt::7cbc4db1-e6d2-4ee5-9748-ad473f7daeb9" providerId="AD" clId="Web-{DC1B0373-18BB-A7FB-59E9-35564B7A9118}" dt="2025-11-24T07:42:29.911" v="16" actId="20577"/>
          <ac:spMkLst>
            <pc:docMk/>
            <pc:sldMk cId="1786930124" sldId="418"/>
            <ac:spMk id="4" creationId="{7D1571CA-61F0-E94E-82CD-D64AF9B8CA2E}"/>
          </ac:spMkLst>
        </pc:spChg>
      </pc:sldChg>
      <pc:sldChg chg="delSp modSp add replId">
        <pc:chgData name="Loreta Jovaišienė" userId="S::loreta.jovaisiene@gamta.lt::7cbc4db1-e6d2-4ee5-9748-ad473f7daeb9" providerId="AD" clId="Web-{DC1B0373-18BB-A7FB-59E9-35564B7A9118}" dt="2025-11-24T16:28:50.154" v="1140" actId="20577"/>
        <pc:sldMkLst>
          <pc:docMk/>
          <pc:sldMk cId="3668904983" sldId="418"/>
        </pc:sldMkLst>
        <pc:spChg chg="del">
          <ac:chgData name="Loreta Jovaišienė" userId="S::loreta.jovaisiene@gamta.lt::7cbc4db1-e6d2-4ee5-9748-ad473f7daeb9" providerId="AD" clId="Web-{DC1B0373-18BB-A7FB-59E9-35564B7A9118}" dt="2025-11-24T12:03:13.467" v="384"/>
          <ac:spMkLst>
            <pc:docMk/>
            <pc:sldMk cId="3668904983" sldId="418"/>
            <ac:spMk id="10" creationId="{BCDB4A56-63BA-69CE-F65E-8E6285CCDDB4}"/>
          </ac:spMkLst>
        </pc:spChg>
        <pc:spChg chg="mod">
          <ac:chgData name="Loreta Jovaišienė" userId="S::loreta.jovaisiene@gamta.lt::7cbc4db1-e6d2-4ee5-9748-ad473f7daeb9" providerId="AD" clId="Web-{DC1B0373-18BB-A7FB-59E9-35564B7A9118}" dt="2025-11-24T12:03:46.451" v="387" actId="1076"/>
          <ac:spMkLst>
            <pc:docMk/>
            <pc:sldMk cId="3668904983" sldId="418"/>
            <ac:spMk id="13" creationId="{61994D4A-CC44-D4A5-AD37-68E591E209E1}"/>
          </ac:spMkLst>
        </pc:spChg>
        <pc:spChg chg="mod">
          <ac:chgData name="Loreta Jovaišienė" userId="S::loreta.jovaisiene@gamta.lt::7cbc4db1-e6d2-4ee5-9748-ad473f7daeb9" providerId="AD" clId="Web-{DC1B0373-18BB-A7FB-59E9-35564B7A9118}" dt="2025-11-24T16:28:50.154" v="1140" actId="20577"/>
          <ac:spMkLst>
            <pc:docMk/>
            <pc:sldMk cId="3668904983" sldId="418"/>
            <ac:spMk id="16" creationId="{30EC7D86-0782-75A7-E63E-30D0A1FB0EA1}"/>
          </ac:spMkLst>
        </pc:spChg>
        <pc:picChg chg="mod">
          <ac:chgData name="Loreta Jovaišienė" userId="S::loreta.jovaisiene@gamta.lt::7cbc4db1-e6d2-4ee5-9748-ad473f7daeb9" providerId="AD" clId="Web-{DC1B0373-18BB-A7FB-59E9-35564B7A9118}" dt="2025-11-24T12:04:29.966" v="391" actId="14100"/>
          <ac:picMkLst>
            <pc:docMk/>
            <pc:sldMk cId="3668904983" sldId="418"/>
            <ac:picMk id="11" creationId="{B308C21D-79B3-4596-B442-A92EEF614BA2}"/>
          </ac:picMkLst>
        </pc:picChg>
      </pc:sldChg>
      <pc:sldChg chg="addSp delSp modSp add del ord">
        <pc:chgData name="Loreta Jovaišienė" userId="S::loreta.jovaisiene@gamta.lt::7cbc4db1-e6d2-4ee5-9748-ad473f7daeb9" providerId="AD" clId="Web-{DC1B0373-18BB-A7FB-59E9-35564B7A9118}" dt="2025-11-24T15:01:43.656" v="940"/>
        <pc:sldMkLst>
          <pc:docMk/>
          <pc:sldMk cId="3707982178" sldId="425"/>
        </pc:sldMkLst>
        <pc:spChg chg="add mod">
          <ac:chgData name="Loreta Jovaišienė" userId="S::loreta.jovaisiene@gamta.lt::7cbc4db1-e6d2-4ee5-9748-ad473f7daeb9" providerId="AD" clId="Web-{DC1B0373-18BB-A7FB-59E9-35564B7A9118}" dt="2025-11-24T13:19:47.945" v="516" actId="20577"/>
          <ac:spMkLst>
            <pc:docMk/>
            <pc:sldMk cId="3707982178" sldId="425"/>
            <ac:spMk id="2" creationId="{309B2F3C-8364-470E-8F8B-249B4AE4EF12}"/>
          </ac:spMkLst>
        </pc:spChg>
        <pc:grpChg chg="del">
          <ac:chgData name="Loreta Jovaišienė" userId="S::loreta.jovaisiene@gamta.lt::7cbc4db1-e6d2-4ee5-9748-ad473f7daeb9" providerId="AD" clId="Web-{DC1B0373-18BB-A7FB-59E9-35564B7A9118}" dt="2025-11-24T12:37:26.863" v="480"/>
          <ac:grpSpMkLst>
            <pc:docMk/>
            <pc:sldMk cId="3707982178" sldId="425"/>
            <ac:grpSpMk id="4" creationId="{FD5F1CD7-5C6C-E14C-A7C3-6BE9AC344066}"/>
          </ac:grpSpMkLst>
        </pc:grpChg>
        <pc:picChg chg="del">
          <ac:chgData name="Loreta Jovaišienė" userId="S::loreta.jovaisiene@gamta.lt::7cbc4db1-e6d2-4ee5-9748-ad473f7daeb9" providerId="AD" clId="Web-{DC1B0373-18BB-A7FB-59E9-35564B7A9118}" dt="2025-11-24T12:37:27.816" v="481"/>
          <ac:picMkLst>
            <pc:docMk/>
            <pc:sldMk cId="3707982178" sldId="425"/>
            <ac:picMk id="2" creationId="{1521A0F3-25F6-045D-D87B-8A492805B99F}"/>
          </ac:picMkLst>
        </pc:picChg>
        <pc:picChg chg="del">
          <ac:chgData name="Loreta Jovaišienė" userId="S::loreta.jovaisiene@gamta.lt::7cbc4db1-e6d2-4ee5-9748-ad473f7daeb9" providerId="AD" clId="Web-{DC1B0373-18BB-A7FB-59E9-35564B7A9118}" dt="2025-11-24T12:37:26.769" v="479"/>
          <ac:picMkLst>
            <pc:docMk/>
            <pc:sldMk cId="3707982178" sldId="425"/>
            <ac:picMk id="7" creationId="{B6B6895C-88E2-B41D-1814-B0D46824E9BD}"/>
          </ac:picMkLst>
        </pc:picChg>
        <pc:picChg chg="mod">
          <ac:chgData name="Loreta Jovaišienė" userId="S::loreta.jovaisiene@gamta.lt::7cbc4db1-e6d2-4ee5-9748-ad473f7daeb9" providerId="AD" clId="Web-{DC1B0373-18BB-A7FB-59E9-35564B7A9118}" dt="2025-11-24T13:12:35.697" v="494" actId="1076"/>
          <ac:picMkLst>
            <pc:docMk/>
            <pc:sldMk cId="3707982178" sldId="425"/>
            <ac:picMk id="17" creationId="{8F1612E2-CDD6-CE11-B0E1-9D2E6D621064}"/>
          </ac:picMkLst>
        </pc:picChg>
      </pc:sldChg>
      <pc:sldChg chg="addSp delSp modSp add del replId">
        <pc:chgData name="Loreta Jovaišienė" userId="S::loreta.jovaisiene@gamta.lt::7cbc4db1-e6d2-4ee5-9748-ad473f7daeb9" providerId="AD" clId="Web-{DC1B0373-18BB-A7FB-59E9-35564B7A9118}" dt="2025-11-24T16:40:33.363" v="1165" actId="1076"/>
        <pc:sldMkLst>
          <pc:docMk/>
          <pc:sldMk cId="915345913" sldId="426"/>
        </pc:sldMkLst>
        <pc:spChg chg="mod">
          <ac:chgData name="Loreta Jovaišienė" userId="S::loreta.jovaisiene@gamta.lt::7cbc4db1-e6d2-4ee5-9748-ad473f7daeb9" providerId="AD" clId="Web-{DC1B0373-18BB-A7FB-59E9-35564B7A9118}" dt="2025-11-24T14:12:43.458" v="789" actId="1076"/>
          <ac:spMkLst>
            <pc:docMk/>
            <pc:sldMk cId="915345913" sldId="426"/>
            <ac:spMk id="10" creationId="{F557464C-4AD1-064D-1617-2E14B1D6F1B7}"/>
          </ac:spMkLst>
        </pc:spChg>
        <pc:spChg chg="add mod">
          <ac:chgData name="Loreta Jovaišienė" userId="S::loreta.jovaisiene@gamta.lt::7cbc4db1-e6d2-4ee5-9748-ad473f7daeb9" providerId="AD" clId="Web-{DC1B0373-18BB-A7FB-59E9-35564B7A9118}" dt="2025-11-24T16:33:30.877" v="1142" actId="20577"/>
          <ac:spMkLst>
            <pc:docMk/>
            <pc:sldMk cId="915345913" sldId="426"/>
            <ac:spMk id="13" creationId="{41079C6B-2006-E7E1-E09D-87DC50AE129B}"/>
          </ac:spMkLst>
        </pc:spChg>
        <pc:picChg chg="del">
          <ac:chgData name="Loreta Jovaišienė" userId="S::loreta.jovaisiene@gamta.lt::7cbc4db1-e6d2-4ee5-9748-ad473f7daeb9" providerId="AD" clId="Web-{DC1B0373-18BB-A7FB-59E9-35564B7A9118}" dt="2025-11-24T14:11:41.847" v="769"/>
          <ac:picMkLst>
            <pc:docMk/>
            <pc:sldMk cId="915345913" sldId="426"/>
            <ac:picMk id="11" creationId="{5E43A14A-9042-07E5-4F01-76C01151F090}"/>
          </ac:picMkLst>
        </pc:picChg>
        <pc:picChg chg="add del mod">
          <ac:chgData name="Loreta Jovaišienė" userId="S::loreta.jovaisiene@gamta.lt::7cbc4db1-e6d2-4ee5-9748-ad473f7daeb9" providerId="AD" clId="Web-{DC1B0373-18BB-A7FB-59E9-35564B7A9118}" dt="2025-11-24T16:39:57.301" v="1160"/>
          <ac:picMkLst>
            <pc:docMk/>
            <pc:sldMk cId="915345913" sldId="426"/>
            <ac:picMk id="14" creationId="{8EF5C033-43CC-01FA-E8C4-9D6F43AD7E5F}"/>
          </ac:picMkLst>
        </pc:picChg>
        <pc:picChg chg="add mod">
          <ac:chgData name="Loreta Jovaišienė" userId="S::loreta.jovaisiene@gamta.lt::7cbc4db1-e6d2-4ee5-9748-ad473f7daeb9" providerId="AD" clId="Web-{DC1B0373-18BB-A7FB-59E9-35564B7A9118}" dt="2025-11-24T16:40:33.363" v="1165" actId="1076"/>
          <ac:picMkLst>
            <pc:docMk/>
            <pc:sldMk cId="915345913" sldId="426"/>
            <ac:picMk id="16" creationId="{9210E1F5-F232-DB66-7759-B0F375052B33}"/>
          </ac:picMkLst>
        </pc:picChg>
      </pc:sldChg>
      <pc:sldChg chg="addSp delSp modSp add replId">
        <pc:chgData name="Loreta Jovaišienė" userId="S::loreta.jovaisiene@gamta.lt::7cbc4db1-e6d2-4ee5-9748-ad473f7daeb9" providerId="AD" clId="Web-{DC1B0373-18BB-A7FB-59E9-35564B7A9118}" dt="2025-11-24T16:17:41.645" v="1098"/>
        <pc:sldMkLst>
          <pc:docMk/>
          <pc:sldMk cId="4278207593" sldId="427"/>
        </pc:sldMkLst>
        <pc:spChg chg="mod">
          <ac:chgData name="Loreta Jovaišienė" userId="S::loreta.jovaisiene@gamta.lt::7cbc4db1-e6d2-4ee5-9748-ad473f7daeb9" providerId="AD" clId="Web-{DC1B0373-18BB-A7FB-59E9-35564B7A9118}" dt="2025-11-24T14:29:29.284" v="862" actId="1076"/>
          <ac:spMkLst>
            <pc:docMk/>
            <pc:sldMk cId="4278207593" sldId="427"/>
            <ac:spMk id="10" creationId="{DAD7457B-14CC-7E47-9272-AAB5B1B94033}"/>
          </ac:spMkLst>
        </pc:spChg>
        <pc:spChg chg="add del mod">
          <ac:chgData name="Loreta Jovaišienė" userId="S::loreta.jovaisiene@gamta.lt::7cbc4db1-e6d2-4ee5-9748-ad473f7daeb9" providerId="AD" clId="Web-{DC1B0373-18BB-A7FB-59E9-35564B7A9118}" dt="2025-11-24T16:17:41.645" v="1098"/>
          <ac:spMkLst>
            <pc:docMk/>
            <pc:sldMk cId="4278207593" sldId="427"/>
            <ac:spMk id="11" creationId="{F3187E7B-4F97-6BCD-897A-48B645E65FE0}"/>
          </ac:spMkLst>
        </pc:spChg>
        <pc:spChg chg="add del mod">
          <ac:chgData name="Loreta Jovaišienė" userId="S::loreta.jovaisiene@gamta.lt::7cbc4db1-e6d2-4ee5-9748-ad473f7daeb9" providerId="AD" clId="Web-{DC1B0373-18BB-A7FB-59E9-35564B7A9118}" dt="2025-11-24T15:00:13.829" v="933" actId="20577"/>
          <ac:spMkLst>
            <pc:docMk/>
            <pc:sldMk cId="4278207593" sldId="427"/>
            <ac:spMk id="13" creationId="{4B9E3C44-2AA8-5B27-FA28-8E8BB638197E}"/>
          </ac:spMkLst>
        </pc:spChg>
        <pc:spChg chg="add mod">
          <ac:chgData name="Loreta Jovaišienė" userId="S::loreta.jovaisiene@gamta.lt::7cbc4db1-e6d2-4ee5-9748-ad473f7daeb9" providerId="AD" clId="Web-{DC1B0373-18BB-A7FB-59E9-35564B7A9118}" dt="2025-11-24T14:59:15.954" v="925" actId="14100"/>
          <ac:spMkLst>
            <pc:docMk/>
            <pc:sldMk cId="4278207593" sldId="427"/>
            <ac:spMk id="14" creationId="{58984D07-8B16-A47E-29EB-A41D7D0185A4}"/>
          </ac:spMkLst>
        </pc:spChg>
        <pc:graphicFrameChg chg="add del">
          <ac:chgData name="Loreta Jovaišienė" userId="S::loreta.jovaisiene@gamta.lt::7cbc4db1-e6d2-4ee5-9748-ad473f7daeb9" providerId="AD" clId="Web-{DC1B0373-18BB-A7FB-59E9-35564B7A9118}" dt="2025-11-24T14:58:20.189" v="923"/>
          <ac:graphicFrameMkLst>
            <pc:docMk/>
            <pc:sldMk cId="4278207593" sldId="427"/>
            <ac:graphicFrameMk id="27" creationId="{94A7A3F7-54A7-BE7D-6D64-1A2729082353}"/>
          </ac:graphicFrameMkLst>
        </pc:graphicFrameChg>
        <pc:picChg chg="del mod">
          <ac:chgData name="Loreta Jovaišienė" userId="S::loreta.jovaisiene@gamta.lt::7cbc4db1-e6d2-4ee5-9748-ad473f7daeb9" providerId="AD" clId="Web-{DC1B0373-18BB-A7FB-59E9-35564B7A9118}" dt="2025-11-24T14:57:28.846" v="918"/>
          <ac:picMkLst>
            <pc:docMk/>
            <pc:sldMk cId="4278207593" sldId="427"/>
            <ac:picMk id="11" creationId="{8DBA27B1-5438-1752-DD82-74C37636E649}"/>
          </ac:picMkLst>
        </pc:picChg>
        <pc:picChg chg="add mod">
          <ac:chgData name="Loreta Jovaišienė" userId="S::loreta.jovaisiene@gamta.lt::7cbc4db1-e6d2-4ee5-9748-ad473f7daeb9" providerId="AD" clId="Web-{DC1B0373-18BB-A7FB-59E9-35564B7A9118}" dt="2025-11-24T14:57:55.939" v="920" actId="1076"/>
          <ac:picMkLst>
            <pc:docMk/>
            <pc:sldMk cId="4278207593" sldId="427"/>
            <ac:picMk id="17" creationId="{88DE3631-4CA0-23EC-1B6F-0F08C624605C}"/>
          </ac:picMkLst>
        </pc:picChg>
      </pc:sldChg>
      <pc:sldChg chg="addSp delSp modSp add ord replId">
        <pc:chgData name="Loreta Jovaišienė" userId="S::loreta.jovaisiene@gamta.lt::7cbc4db1-e6d2-4ee5-9748-ad473f7daeb9" providerId="AD" clId="Web-{DC1B0373-18BB-A7FB-59E9-35564B7A9118}" dt="2025-11-24T16:42:12.504" v="1174" actId="20577"/>
        <pc:sldMkLst>
          <pc:docMk/>
          <pc:sldMk cId="2132170449" sldId="428"/>
        </pc:sldMkLst>
        <pc:spChg chg="mod">
          <ac:chgData name="Loreta Jovaišienė" userId="S::loreta.jovaisiene@gamta.lt::7cbc4db1-e6d2-4ee5-9748-ad473f7daeb9" providerId="AD" clId="Web-{DC1B0373-18BB-A7FB-59E9-35564B7A9118}" dt="2025-11-24T15:04:07.093" v="956" actId="20577"/>
          <ac:spMkLst>
            <pc:docMk/>
            <pc:sldMk cId="2132170449" sldId="428"/>
            <ac:spMk id="10" creationId="{0AB2D3B2-6C9B-E6D1-7805-F22D0A43BC1B}"/>
          </ac:spMkLst>
        </pc:spChg>
        <pc:spChg chg="add mod">
          <ac:chgData name="Loreta Jovaišienė" userId="S::loreta.jovaisiene@gamta.lt::7cbc4db1-e6d2-4ee5-9748-ad473f7daeb9" providerId="AD" clId="Web-{DC1B0373-18BB-A7FB-59E9-35564B7A9118}" dt="2025-11-24T16:42:12.504" v="1174" actId="20577"/>
          <ac:spMkLst>
            <pc:docMk/>
            <pc:sldMk cId="2132170449" sldId="428"/>
            <ac:spMk id="16" creationId="{60EDB71A-E815-CC53-4523-CBEB55FC1983}"/>
          </ac:spMkLst>
        </pc:spChg>
        <pc:grpChg chg="del">
          <ac:chgData name="Loreta Jovaišienė" userId="S::loreta.jovaisiene@gamta.lt::7cbc4db1-e6d2-4ee5-9748-ad473f7daeb9" providerId="AD" clId="Web-{DC1B0373-18BB-A7FB-59E9-35564B7A9118}" dt="2025-11-24T16:16:01.848" v="1088"/>
          <ac:grpSpMkLst>
            <pc:docMk/>
            <pc:sldMk cId="2132170449" sldId="428"/>
            <ac:grpSpMk id="4" creationId="{CB04E1B5-C3F2-BFC5-7E42-759F6383F802}"/>
          </ac:grpSpMkLst>
        </pc:grpChg>
        <pc:picChg chg="del">
          <ac:chgData name="Loreta Jovaišienė" userId="S::loreta.jovaisiene@gamta.lt::7cbc4db1-e6d2-4ee5-9748-ad473f7daeb9" providerId="AD" clId="Web-{DC1B0373-18BB-A7FB-59E9-35564B7A9118}" dt="2025-11-24T16:16:01.707" v="1085"/>
          <ac:picMkLst>
            <pc:docMk/>
            <pc:sldMk cId="2132170449" sldId="428"/>
            <ac:picMk id="2" creationId="{E9DC4ADC-2682-8DC7-8C98-25E3931E58CA}"/>
          </ac:picMkLst>
        </pc:picChg>
        <pc:picChg chg="del mod">
          <ac:chgData name="Loreta Jovaišienė" userId="S::loreta.jovaisiene@gamta.lt::7cbc4db1-e6d2-4ee5-9748-ad473f7daeb9" providerId="AD" clId="Web-{DC1B0373-18BB-A7FB-59E9-35564B7A9118}" dt="2025-11-24T16:41:41.629" v="1169"/>
          <ac:picMkLst>
            <pc:docMk/>
            <pc:sldMk cId="2132170449" sldId="428"/>
            <ac:picMk id="3" creationId="{CABD4BEF-78F9-CB27-8D35-63C34B0393B3}"/>
          </ac:picMkLst>
        </pc:picChg>
        <pc:picChg chg="del">
          <ac:chgData name="Loreta Jovaišienė" userId="S::loreta.jovaisiene@gamta.lt::7cbc4db1-e6d2-4ee5-9748-ad473f7daeb9" providerId="AD" clId="Web-{DC1B0373-18BB-A7FB-59E9-35564B7A9118}" dt="2025-11-24T16:16:01.769" v="1087"/>
          <ac:picMkLst>
            <pc:docMk/>
            <pc:sldMk cId="2132170449" sldId="428"/>
            <ac:picMk id="6" creationId="{618EE997-75D8-9E0D-4EFE-CFC775A1BD52}"/>
          </ac:picMkLst>
        </pc:picChg>
        <pc:picChg chg="del">
          <ac:chgData name="Loreta Jovaišienė" userId="S::loreta.jovaisiene@gamta.lt::7cbc4db1-e6d2-4ee5-9748-ad473f7daeb9" providerId="AD" clId="Web-{DC1B0373-18BB-A7FB-59E9-35564B7A9118}" dt="2025-11-24T16:16:01.738" v="1086"/>
          <ac:picMkLst>
            <pc:docMk/>
            <pc:sldMk cId="2132170449" sldId="428"/>
            <ac:picMk id="7" creationId="{46513735-0688-F3E6-0E69-DD0D82A25D6C}"/>
          </ac:picMkLst>
        </pc:picChg>
        <pc:picChg chg="del">
          <ac:chgData name="Loreta Jovaišienė" userId="S::loreta.jovaisiene@gamta.lt::7cbc4db1-e6d2-4ee5-9748-ad473f7daeb9" providerId="AD" clId="Web-{DC1B0373-18BB-A7FB-59E9-35564B7A9118}" dt="2025-11-24T15:02:04.094" v="942"/>
          <ac:picMkLst>
            <pc:docMk/>
            <pc:sldMk cId="2132170449" sldId="428"/>
            <ac:picMk id="11" creationId="{CD3574C6-6D63-D532-EC5E-08551EC0C584}"/>
          </ac:picMkLst>
        </pc:picChg>
        <pc:picChg chg="mod">
          <ac:chgData name="Loreta Jovaišienė" userId="S::loreta.jovaisiene@gamta.lt::7cbc4db1-e6d2-4ee5-9748-ad473f7daeb9" providerId="AD" clId="Web-{DC1B0373-18BB-A7FB-59E9-35564B7A9118}" dt="2025-11-24T16:16:19.879" v="1094" actId="1076"/>
          <ac:picMkLst>
            <pc:docMk/>
            <pc:sldMk cId="2132170449" sldId="428"/>
            <ac:picMk id="12" creationId="{BB59DB9F-19D6-42E5-BCA0-A64F6CE10D1F}"/>
          </ac:picMkLst>
        </pc:picChg>
        <pc:picChg chg="add del">
          <ac:chgData name="Loreta Jovaišienė" userId="S::loreta.jovaisiene@gamta.lt::7cbc4db1-e6d2-4ee5-9748-ad473f7daeb9" providerId="AD" clId="Web-{DC1B0373-18BB-A7FB-59E9-35564B7A9118}" dt="2025-11-24T16:41:32.817" v="1168"/>
          <ac:picMkLst>
            <pc:docMk/>
            <pc:sldMk cId="2132170449" sldId="428"/>
            <ac:picMk id="14" creationId="{BF266AC2-7EC7-8ED6-65AC-13C1DED58C42}"/>
          </ac:picMkLst>
        </pc:picChg>
      </pc:sldChg>
      <pc:sldChg chg="modSp add replId">
        <pc:chgData name="Loreta Jovaišienė" userId="S::loreta.jovaisiene@gamta.lt::7cbc4db1-e6d2-4ee5-9748-ad473f7daeb9" providerId="AD" clId="Web-{DC1B0373-18BB-A7FB-59E9-35564B7A9118}" dt="2025-11-24T16:20:28.303" v="1120" actId="20577"/>
        <pc:sldMkLst>
          <pc:docMk/>
          <pc:sldMk cId="1069979511" sldId="429"/>
        </pc:sldMkLst>
        <pc:spChg chg="mod">
          <ac:chgData name="Loreta Jovaišienė" userId="S::loreta.jovaisiene@gamta.lt::7cbc4db1-e6d2-4ee5-9748-ad473f7daeb9" providerId="AD" clId="Web-{DC1B0373-18BB-A7FB-59E9-35564B7A9118}" dt="2025-11-24T16:20:28.303" v="1120" actId="20577"/>
          <ac:spMkLst>
            <pc:docMk/>
            <pc:sldMk cId="1069979511" sldId="429"/>
            <ac:spMk id="16" creationId="{48228194-410F-8B7F-5EE6-964A606D0C3C}"/>
          </ac:spMkLst>
        </pc:sp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CA94F-EDAA-4578-B5F7-46E1F04A1302}"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lt-LT"/>
        </a:p>
      </dgm:t>
    </dgm:pt>
    <dgm:pt modelId="{520524B7-A00E-4142-BD7A-BD20ECD4CE89}">
      <dgm:prSet phldrT="[Tekstas]" custT="1"/>
      <dgm:spPr/>
      <dgm:t>
        <a:bodyPr/>
        <a:lstStyle/>
        <a:p>
          <a:pPr>
            <a:buNone/>
          </a:pPr>
          <a:r>
            <a:rPr lang="lt-LT" sz="4000" b="0" i="0"/>
            <a:t>Valstybinis </a:t>
          </a:r>
          <a:endParaRPr lang="lt-LT" sz="4000"/>
        </a:p>
      </dgm:t>
    </dgm:pt>
    <dgm:pt modelId="{4F50CE75-29D1-4358-AB4C-51FC3AB49563}" type="parTrans" cxnId="{78910E93-01F0-497D-A4B6-B6A5765F4CE7}">
      <dgm:prSet/>
      <dgm:spPr/>
      <dgm:t>
        <a:bodyPr/>
        <a:lstStyle/>
        <a:p>
          <a:endParaRPr lang="lt-LT"/>
        </a:p>
      </dgm:t>
    </dgm:pt>
    <dgm:pt modelId="{4C005818-9C0D-4E57-ACA1-887B886D0940}" type="sibTrans" cxnId="{78910E93-01F0-497D-A4B6-B6A5765F4CE7}">
      <dgm:prSet/>
      <dgm:spPr/>
      <dgm:t>
        <a:bodyPr/>
        <a:lstStyle/>
        <a:p>
          <a:endParaRPr lang="lt-LT"/>
        </a:p>
      </dgm:t>
    </dgm:pt>
    <dgm:pt modelId="{ED34E56A-A552-4627-83C3-20924C90324A}">
      <dgm:prSet phldrT="[Tekstas]" phldr="0" custT="1"/>
      <dgm:spPr/>
      <dgm:t>
        <a:bodyPr/>
        <a:lstStyle/>
        <a:p>
          <a:r>
            <a:rPr lang="lt-LT" sz="4000"/>
            <a:t>Savivaldybių</a:t>
          </a:r>
        </a:p>
      </dgm:t>
    </dgm:pt>
    <dgm:pt modelId="{D5EA4C10-EA2E-493A-992D-758F1D8A20EE}" type="parTrans" cxnId="{07A885DF-2B59-402F-A269-F476E910BCE2}">
      <dgm:prSet/>
      <dgm:spPr/>
      <dgm:t>
        <a:bodyPr/>
        <a:lstStyle/>
        <a:p>
          <a:endParaRPr lang="lt-LT"/>
        </a:p>
      </dgm:t>
    </dgm:pt>
    <dgm:pt modelId="{97B7D623-25D0-4D08-9B15-3A6B9F865834}" type="sibTrans" cxnId="{07A885DF-2B59-402F-A269-F476E910BCE2}">
      <dgm:prSet/>
      <dgm:spPr/>
      <dgm:t>
        <a:bodyPr/>
        <a:lstStyle/>
        <a:p>
          <a:endParaRPr lang="lt-LT"/>
        </a:p>
      </dgm:t>
    </dgm:pt>
    <dgm:pt modelId="{D28F0E9D-85E0-40D4-8193-DD11333C5B62}">
      <dgm:prSet phldrT="[Tekstas]" phldr="0" custT="1"/>
      <dgm:spPr/>
      <dgm:t>
        <a:bodyPr/>
        <a:lstStyle/>
        <a:p>
          <a:r>
            <a:rPr lang="lt-LT" sz="4000" b="1"/>
            <a:t>Ūkio subjektų</a:t>
          </a:r>
        </a:p>
      </dgm:t>
    </dgm:pt>
    <dgm:pt modelId="{3E9E762C-5971-4D1A-9A6D-3E80CA563E03}" type="parTrans" cxnId="{F95C1949-AB8B-48D9-ABE3-D18051C04E2E}">
      <dgm:prSet/>
      <dgm:spPr/>
      <dgm:t>
        <a:bodyPr/>
        <a:lstStyle/>
        <a:p>
          <a:endParaRPr lang="lt-LT"/>
        </a:p>
      </dgm:t>
    </dgm:pt>
    <dgm:pt modelId="{D34FF3A6-93FD-4FBD-A11D-B213CE00169B}" type="sibTrans" cxnId="{F95C1949-AB8B-48D9-ABE3-D18051C04E2E}">
      <dgm:prSet/>
      <dgm:spPr/>
      <dgm:t>
        <a:bodyPr/>
        <a:lstStyle/>
        <a:p>
          <a:endParaRPr lang="lt-LT"/>
        </a:p>
      </dgm:t>
    </dgm:pt>
    <dgm:pt modelId="{EC5F7599-D2C4-4CCA-9DC1-4C877C852DB1}" type="pres">
      <dgm:prSet presAssocID="{B6DCA94F-EDAA-4578-B5F7-46E1F04A1302}" presName="compositeShape" presStyleCnt="0">
        <dgm:presLayoutVars>
          <dgm:dir/>
          <dgm:resizeHandles/>
        </dgm:presLayoutVars>
      </dgm:prSet>
      <dgm:spPr/>
    </dgm:pt>
    <dgm:pt modelId="{6114DB0C-2265-4BC7-9F1A-1F87DDFB6A08}" type="pres">
      <dgm:prSet presAssocID="{B6DCA94F-EDAA-4578-B5F7-46E1F04A1302}" presName="pyramid" presStyleLbl="node1" presStyleIdx="0" presStyleCnt="1" custScaleX="140775" custLinFactX="-13324" custLinFactNeighborX="-100000" custLinFactNeighborY="-5865"/>
      <dgm:spPr/>
    </dgm:pt>
    <dgm:pt modelId="{4DD0A2EB-745D-432C-A7E3-E6751998914E}" type="pres">
      <dgm:prSet presAssocID="{B6DCA94F-EDAA-4578-B5F7-46E1F04A1302}" presName="theList" presStyleCnt="0"/>
      <dgm:spPr/>
    </dgm:pt>
    <dgm:pt modelId="{EE2B28CB-9A1C-4D4D-8D57-8CFD50A2BE68}" type="pres">
      <dgm:prSet presAssocID="{520524B7-A00E-4142-BD7A-BD20ECD4CE89}" presName="aNode" presStyleLbl="fgAcc1" presStyleIdx="0" presStyleCnt="3">
        <dgm:presLayoutVars>
          <dgm:bulletEnabled val="1"/>
        </dgm:presLayoutVars>
      </dgm:prSet>
      <dgm:spPr/>
    </dgm:pt>
    <dgm:pt modelId="{B4D2FE6E-6458-4F41-AE24-0B66A9B732B1}" type="pres">
      <dgm:prSet presAssocID="{520524B7-A00E-4142-BD7A-BD20ECD4CE89}" presName="aSpace" presStyleCnt="0"/>
      <dgm:spPr/>
    </dgm:pt>
    <dgm:pt modelId="{C07C4EC6-ECF4-472E-AD93-52C58F06BE9B}" type="pres">
      <dgm:prSet presAssocID="{ED34E56A-A552-4627-83C3-20924C90324A}" presName="aNode" presStyleLbl="fgAcc1" presStyleIdx="1" presStyleCnt="3">
        <dgm:presLayoutVars>
          <dgm:bulletEnabled val="1"/>
        </dgm:presLayoutVars>
      </dgm:prSet>
      <dgm:spPr/>
    </dgm:pt>
    <dgm:pt modelId="{155C0556-1F4F-4F6E-9DB0-8DB84E5B2B5B}" type="pres">
      <dgm:prSet presAssocID="{ED34E56A-A552-4627-83C3-20924C90324A}" presName="aSpace" presStyleCnt="0"/>
      <dgm:spPr/>
    </dgm:pt>
    <dgm:pt modelId="{55440DAF-6603-42F8-AC67-5A9CDE2AE55A}" type="pres">
      <dgm:prSet presAssocID="{D28F0E9D-85E0-40D4-8193-DD11333C5B62}" presName="aNode" presStyleLbl="fgAcc1" presStyleIdx="2" presStyleCnt="3">
        <dgm:presLayoutVars>
          <dgm:bulletEnabled val="1"/>
        </dgm:presLayoutVars>
      </dgm:prSet>
      <dgm:spPr/>
    </dgm:pt>
    <dgm:pt modelId="{733682F9-28E3-417D-BE8E-14300AA98197}" type="pres">
      <dgm:prSet presAssocID="{D28F0E9D-85E0-40D4-8193-DD11333C5B62}" presName="aSpace" presStyleCnt="0"/>
      <dgm:spPr/>
    </dgm:pt>
  </dgm:ptLst>
  <dgm:cxnLst>
    <dgm:cxn modelId="{C1BE7A02-2F88-48D9-A166-AE1C118AC322}" type="presOf" srcId="{520524B7-A00E-4142-BD7A-BD20ECD4CE89}" destId="{EE2B28CB-9A1C-4D4D-8D57-8CFD50A2BE68}" srcOrd="0" destOrd="0" presId="urn:microsoft.com/office/officeart/2005/8/layout/pyramid2"/>
    <dgm:cxn modelId="{EC8A1164-9B2F-46D0-B54E-36C62FA0A50B}" type="presOf" srcId="{ED34E56A-A552-4627-83C3-20924C90324A}" destId="{C07C4EC6-ECF4-472E-AD93-52C58F06BE9B}" srcOrd="0" destOrd="0" presId="urn:microsoft.com/office/officeart/2005/8/layout/pyramid2"/>
    <dgm:cxn modelId="{F95C1949-AB8B-48D9-ABE3-D18051C04E2E}" srcId="{B6DCA94F-EDAA-4578-B5F7-46E1F04A1302}" destId="{D28F0E9D-85E0-40D4-8193-DD11333C5B62}" srcOrd="2" destOrd="0" parTransId="{3E9E762C-5971-4D1A-9A6D-3E80CA563E03}" sibTransId="{D34FF3A6-93FD-4FBD-A11D-B213CE00169B}"/>
    <dgm:cxn modelId="{78910E93-01F0-497D-A4B6-B6A5765F4CE7}" srcId="{B6DCA94F-EDAA-4578-B5F7-46E1F04A1302}" destId="{520524B7-A00E-4142-BD7A-BD20ECD4CE89}" srcOrd="0" destOrd="0" parTransId="{4F50CE75-29D1-4358-AB4C-51FC3AB49563}" sibTransId="{4C005818-9C0D-4E57-ACA1-887B886D0940}"/>
    <dgm:cxn modelId="{EBAF0BCC-0889-4DAE-8134-125C37C5B654}" type="presOf" srcId="{B6DCA94F-EDAA-4578-B5F7-46E1F04A1302}" destId="{EC5F7599-D2C4-4CCA-9DC1-4C877C852DB1}" srcOrd="0" destOrd="0" presId="urn:microsoft.com/office/officeart/2005/8/layout/pyramid2"/>
    <dgm:cxn modelId="{07A885DF-2B59-402F-A269-F476E910BCE2}" srcId="{B6DCA94F-EDAA-4578-B5F7-46E1F04A1302}" destId="{ED34E56A-A552-4627-83C3-20924C90324A}" srcOrd="1" destOrd="0" parTransId="{D5EA4C10-EA2E-493A-992D-758F1D8A20EE}" sibTransId="{97B7D623-25D0-4D08-9B15-3A6B9F865834}"/>
    <dgm:cxn modelId="{D92554FD-C43F-4C6B-8C26-64A9DAE661F6}" type="presOf" srcId="{D28F0E9D-85E0-40D4-8193-DD11333C5B62}" destId="{55440DAF-6603-42F8-AC67-5A9CDE2AE55A}" srcOrd="0" destOrd="0" presId="urn:microsoft.com/office/officeart/2005/8/layout/pyramid2"/>
    <dgm:cxn modelId="{F2A6DC4D-ACF9-4C70-82E8-EFCA929E2654}" type="presParOf" srcId="{EC5F7599-D2C4-4CCA-9DC1-4C877C852DB1}" destId="{6114DB0C-2265-4BC7-9F1A-1F87DDFB6A08}" srcOrd="0" destOrd="0" presId="urn:microsoft.com/office/officeart/2005/8/layout/pyramid2"/>
    <dgm:cxn modelId="{75AA91A1-6F8E-4C1F-A1B5-E0295F590D60}" type="presParOf" srcId="{EC5F7599-D2C4-4CCA-9DC1-4C877C852DB1}" destId="{4DD0A2EB-745D-432C-A7E3-E6751998914E}" srcOrd="1" destOrd="0" presId="urn:microsoft.com/office/officeart/2005/8/layout/pyramid2"/>
    <dgm:cxn modelId="{C97BC806-EA05-4E8C-BC39-72DFFFE77F27}" type="presParOf" srcId="{4DD0A2EB-745D-432C-A7E3-E6751998914E}" destId="{EE2B28CB-9A1C-4D4D-8D57-8CFD50A2BE68}" srcOrd="0" destOrd="0" presId="urn:microsoft.com/office/officeart/2005/8/layout/pyramid2"/>
    <dgm:cxn modelId="{A469C672-7AD7-48D6-A2BF-B44A5848857E}" type="presParOf" srcId="{4DD0A2EB-745D-432C-A7E3-E6751998914E}" destId="{B4D2FE6E-6458-4F41-AE24-0B66A9B732B1}" srcOrd="1" destOrd="0" presId="urn:microsoft.com/office/officeart/2005/8/layout/pyramid2"/>
    <dgm:cxn modelId="{AD7D1D0F-32D2-4286-A1E0-01A2D3381B3C}" type="presParOf" srcId="{4DD0A2EB-745D-432C-A7E3-E6751998914E}" destId="{C07C4EC6-ECF4-472E-AD93-52C58F06BE9B}" srcOrd="2" destOrd="0" presId="urn:microsoft.com/office/officeart/2005/8/layout/pyramid2"/>
    <dgm:cxn modelId="{627342E9-A612-47DD-B599-C1E9B8375651}" type="presParOf" srcId="{4DD0A2EB-745D-432C-A7E3-E6751998914E}" destId="{155C0556-1F4F-4F6E-9DB0-8DB84E5B2B5B}" srcOrd="3" destOrd="0" presId="urn:microsoft.com/office/officeart/2005/8/layout/pyramid2"/>
    <dgm:cxn modelId="{8A70925A-FDCF-4734-8DA8-F553F635A3AD}" type="presParOf" srcId="{4DD0A2EB-745D-432C-A7E3-E6751998914E}" destId="{55440DAF-6603-42F8-AC67-5A9CDE2AE55A}" srcOrd="4" destOrd="0" presId="urn:microsoft.com/office/officeart/2005/8/layout/pyramid2"/>
    <dgm:cxn modelId="{0082D333-394E-4D70-B0C0-00F69ECD8992}" type="presParOf" srcId="{4DD0A2EB-745D-432C-A7E3-E6751998914E}" destId="{733682F9-28E3-417D-BE8E-14300AA98197}" srcOrd="5"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7FB8BA-3F64-45CD-BC17-5E00D52D50C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lt-LT"/>
        </a:p>
      </dgm:t>
    </dgm:pt>
    <dgm:pt modelId="{FD840BFE-C325-498A-859F-078965728B55}">
      <dgm:prSet phldrT="[Tekstas]" custT="1"/>
      <dgm:spPr/>
      <dgm:t>
        <a:bodyPr/>
        <a:lstStyle/>
        <a:p>
          <a:pPr>
            <a:buNone/>
          </a:pPr>
          <a:r>
            <a:rPr lang="lt-LT" sz="2400" b="1" i="0"/>
            <a:t>technologinių procesų monitoringas</a:t>
          </a:r>
          <a:endParaRPr lang="lt-LT" sz="2400" b="1"/>
        </a:p>
      </dgm:t>
    </dgm:pt>
    <dgm:pt modelId="{689C8D95-C5F8-4A19-90DA-026EB69BF6B7}" type="parTrans" cxnId="{98C20983-DD38-400F-9F59-840B8CF78359}">
      <dgm:prSet/>
      <dgm:spPr/>
      <dgm:t>
        <a:bodyPr/>
        <a:lstStyle/>
        <a:p>
          <a:endParaRPr lang="lt-LT"/>
        </a:p>
      </dgm:t>
    </dgm:pt>
    <dgm:pt modelId="{A0D821B5-6267-45B4-8170-9F4E82DAE036}" type="sibTrans" cxnId="{98C20983-DD38-400F-9F59-840B8CF78359}">
      <dgm:prSet/>
      <dgm:spPr/>
      <dgm:t>
        <a:bodyPr/>
        <a:lstStyle/>
        <a:p>
          <a:endParaRPr lang="lt-LT"/>
        </a:p>
      </dgm:t>
    </dgm:pt>
    <dgm:pt modelId="{5FC988A2-903C-46B3-9065-60F6B0687ABB}">
      <dgm:prSet phldrT="[Tekstas]" custT="1"/>
      <dgm:spPr/>
      <dgm:t>
        <a:bodyPr/>
        <a:lstStyle/>
        <a:p>
          <a:pPr>
            <a:buNone/>
          </a:pPr>
          <a:r>
            <a:rPr lang="lt-LT" sz="2400" b="1" i="0"/>
            <a:t>taršos šaltinių išmetamų ir (ar) išleidžiamų teršalų monitoringas</a:t>
          </a:r>
          <a:endParaRPr lang="lt-LT" sz="2400" b="1"/>
        </a:p>
      </dgm:t>
    </dgm:pt>
    <dgm:pt modelId="{B7B7ED59-2B8A-4CD7-927E-D6C7010A3222}" type="parTrans" cxnId="{8473E846-1750-46A8-AD63-FA9ADAB3D84F}">
      <dgm:prSet/>
      <dgm:spPr/>
      <dgm:t>
        <a:bodyPr/>
        <a:lstStyle/>
        <a:p>
          <a:endParaRPr lang="lt-LT"/>
        </a:p>
      </dgm:t>
    </dgm:pt>
    <dgm:pt modelId="{F4E0109F-7A53-4A04-8545-4501095FDD06}" type="sibTrans" cxnId="{8473E846-1750-46A8-AD63-FA9ADAB3D84F}">
      <dgm:prSet/>
      <dgm:spPr/>
      <dgm:t>
        <a:bodyPr/>
        <a:lstStyle/>
        <a:p>
          <a:endParaRPr lang="lt-LT"/>
        </a:p>
      </dgm:t>
    </dgm:pt>
    <dgm:pt modelId="{51E6711F-0BB6-496B-BB28-BD9A6FC9978C}">
      <dgm:prSet phldrT="[Tekstas]" custT="1"/>
      <dgm:spPr/>
      <dgm:t>
        <a:bodyPr/>
        <a:lstStyle/>
        <a:p>
          <a:pPr>
            <a:buNone/>
          </a:pPr>
          <a:r>
            <a:rPr lang="lt-LT" sz="2400" b="1" i="0"/>
            <a:t>poveikio aplinkai monitoringas </a:t>
          </a:r>
          <a:endParaRPr lang="lt-LT" sz="2400" b="1"/>
        </a:p>
      </dgm:t>
    </dgm:pt>
    <dgm:pt modelId="{86ED1841-B823-401D-91D7-008A710F7A60}" type="parTrans" cxnId="{2FC62DE2-8390-46DE-8126-2A57CE581C6F}">
      <dgm:prSet/>
      <dgm:spPr/>
      <dgm:t>
        <a:bodyPr/>
        <a:lstStyle/>
        <a:p>
          <a:endParaRPr lang="lt-LT"/>
        </a:p>
      </dgm:t>
    </dgm:pt>
    <dgm:pt modelId="{F8EDD7AB-86D6-416B-9CC5-26E51684201E}" type="sibTrans" cxnId="{2FC62DE2-8390-46DE-8126-2A57CE581C6F}">
      <dgm:prSet/>
      <dgm:spPr/>
      <dgm:t>
        <a:bodyPr/>
        <a:lstStyle/>
        <a:p>
          <a:endParaRPr lang="lt-LT"/>
        </a:p>
      </dgm:t>
    </dgm:pt>
    <dgm:pt modelId="{F6783758-C98E-4E34-BF32-207E002EA41F}">
      <dgm:prSet phldrT="[Tekstas]" custT="1"/>
      <dgm:spPr/>
      <dgm:t>
        <a:bodyPr/>
        <a:lstStyle/>
        <a:p>
          <a:pPr>
            <a:buNone/>
          </a:pPr>
          <a:r>
            <a:rPr lang="lt-LT" sz="2400" b="0" i="0"/>
            <a:t>seisminių įvykių monitoringas</a:t>
          </a:r>
          <a:endParaRPr lang="lt-LT" sz="2400"/>
        </a:p>
      </dgm:t>
    </dgm:pt>
    <dgm:pt modelId="{2E66017F-91B4-4E2C-B88A-8E93A118EFE3}" type="parTrans" cxnId="{A6D11166-1E41-4F17-8391-5DD847FC268F}">
      <dgm:prSet/>
      <dgm:spPr/>
      <dgm:t>
        <a:bodyPr/>
        <a:lstStyle/>
        <a:p>
          <a:endParaRPr lang="lt-LT"/>
        </a:p>
      </dgm:t>
    </dgm:pt>
    <dgm:pt modelId="{D0F22F7D-0D90-4255-BA47-0570DEEB1599}" type="sibTrans" cxnId="{A6D11166-1E41-4F17-8391-5DD847FC268F}">
      <dgm:prSet/>
      <dgm:spPr/>
      <dgm:t>
        <a:bodyPr/>
        <a:lstStyle/>
        <a:p>
          <a:endParaRPr lang="lt-LT"/>
        </a:p>
      </dgm:t>
    </dgm:pt>
    <dgm:pt modelId="{725AD888-FBFE-4A91-BFB2-4D314327CA34}" type="pres">
      <dgm:prSet presAssocID="{207FB8BA-3F64-45CD-BC17-5E00D52D50C6}" presName="composite" presStyleCnt="0">
        <dgm:presLayoutVars>
          <dgm:chMax val="5"/>
          <dgm:dir/>
          <dgm:animLvl val="ctr"/>
          <dgm:resizeHandles val="exact"/>
        </dgm:presLayoutVars>
      </dgm:prSet>
      <dgm:spPr/>
    </dgm:pt>
    <dgm:pt modelId="{7350E96D-3242-4C21-9F7E-30DCF76FEC28}" type="pres">
      <dgm:prSet presAssocID="{207FB8BA-3F64-45CD-BC17-5E00D52D50C6}" presName="cycle" presStyleCnt="0"/>
      <dgm:spPr/>
    </dgm:pt>
    <dgm:pt modelId="{04DF381D-1D35-4540-BAAF-01A104B6FDA1}" type="pres">
      <dgm:prSet presAssocID="{207FB8BA-3F64-45CD-BC17-5E00D52D50C6}" presName="centerShape" presStyleCnt="0"/>
      <dgm:spPr/>
    </dgm:pt>
    <dgm:pt modelId="{2B2B2DCA-26D4-4B87-9534-A5D971EDF097}" type="pres">
      <dgm:prSet presAssocID="{207FB8BA-3F64-45CD-BC17-5E00D52D50C6}" presName="connSite" presStyleLbl="node1" presStyleIdx="0" presStyleCnt="5"/>
      <dgm:spPr/>
    </dgm:pt>
    <dgm:pt modelId="{BD6D9B40-4ECB-4417-92A8-F5F4CACCF800}" type="pres">
      <dgm:prSet presAssocID="{207FB8BA-3F64-45CD-BC17-5E00D52D50C6}" presName="visible" presStyleLbl="node1" presStyleIdx="0" presStyleCnt="5" custScaleX="87955" custScaleY="85896"/>
      <dgm:spPr>
        <a:blipFill>
          <a:blip xmlns:r="http://schemas.openxmlformats.org/officeDocument/2006/relationships" r:embed="rId1"/>
          <a:srcRect/>
          <a:stretch>
            <a:fillRect l="-25000" r="-25000"/>
          </a:stretch>
        </a:blipFill>
      </dgm:spPr>
      <dgm:extLst>
        <a:ext uri="{E40237B7-FDA0-4F09-8148-C483321AD2D9}">
          <dgm14:cNvPr xmlns:dgm14="http://schemas.microsoft.com/office/drawing/2010/diagram" id="0" name="" descr="Researchers in protective gear using machinery in a lab"/>
        </a:ext>
      </dgm:extLst>
    </dgm:pt>
    <dgm:pt modelId="{A382486E-BFFA-45D7-B270-CEBE6B3AC909}" type="pres">
      <dgm:prSet presAssocID="{689C8D95-C5F8-4A19-90DA-026EB69BF6B7}" presName="Name25" presStyleLbl="parChTrans1D1" presStyleIdx="0" presStyleCnt="4"/>
      <dgm:spPr/>
    </dgm:pt>
    <dgm:pt modelId="{1A8A0E19-8C8A-4698-A4C5-FB9E3E014346}" type="pres">
      <dgm:prSet presAssocID="{FD840BFE-C325-498A-859F-078965728B55}" presName="node" presStyleCnt="0"/>
      <dgm:spPr/>
    </dgm:pt>
    <dgm:pt modelId="{6994EB05-F531-4CB8-BB30-CE9113F18307}" type="pres">
      <dgm:prSet presAssocID="{FD840BFE-C325-498A-859F-078965728B55}" presName="parentNode" presStyleLbl="node1" presStyleIdx="1" presStyleCnt="5" custScaleX="187057" custScaleY="105759">
        <dgm:presLayoutVars>
          <dgm:chMax val="1"/>
          <dgm:bulletEnabled val="1"/>
        </dgm:presLayoutVars>
      </dgm:prSet>
      <dgm:spPr/>
    </dgm:pt>
    <dgm:pt modelId="{6D44C6B0-810A-40EA-BD40-AB5DB0559405}" type="pres">
      <dgm:prSet presAssocID="{FD840BFE-C325-498A-859F-078965728B55}" presName="childNode" presStyleLbl="revTx" presStyleIdx="0" presStyleCnt="0">
        <dgm:presLayoutVars>
          <dgm:bulletEnabled val="1"/>
        </dgm:presLayoutVars>
      </dgm:prSet>
      <dgm:spPr/>
    </dgm:pt>
    <dgm:pt modelId="{84974F5D-BDCD-4F1B-AA1B-B9CEF7972122}" type="pres">
      <dgm:prSet presAssocID="{B7B7ED59-2B8A-4CD7-927E-D6C7010A3222}" presName="Name25" presStyleLbl="parChTrans1D1" presStyleIdx="1" presStyleCnt="4"/>
      <dgm:spPr/>
    </dgm:pt>
    <dgm:pt modelId="{82449D04-C1F8-4E96-B2F2-1A1C59AD0AC9}" type="pres">
      <dgm:prSet presAssocID="{5FC988A2-903C-46B3-9065-60F6B0687ABB}" presName="node" presStyleCnt="0"/>
      <dgm:spPr/>
    </dgm:pt>
    <dgm:pt modelId="{A145AE8C-6E5D-4F3D-8DD3-1965337B5AC3}" type="pres">
      <dgm:prSet presAssocID="{5FC988A2-903C-46B3-9065-60F6B0687ABB}" presName="parentNode" presStyleLbl="node1" presStyleIdx="2" presStyleCnt="5" custScaleX="206525" custScaleY="105759" custLinFactNeighborX="15268" custLinFactNeighborY="-6683">
        <dgm:presLayoutVars>
          <dgm:chMax val="1"/>
          <dgm:bulletEnabled val="1"/>
        </dgm:presLayoutVars>
      </dgm:prSet>
      <dgm:spPr/>
    </dgm:pt>
    <dgm:pt modelId="{4E05B3EE-7318-48FF-B3D0-E71DAD2F4893}" type="pres">
      <dgm:prSet presAssocID="{5FC988A2-903C-46B3-9065-60F6B0687ABB}" presName="childNode" presStyleLbl="revTx" presStyleIdx="0" presStyleCnt="0">
        <dgm:presLayoutVars>
          <dgm:bulletEnabled val="1"/>
        </dgm:presLayoutVars>
      </dgm:prSet>
      <dgm:spPr/>
    </dgm:pt>
    <dgm:pt modelId="{3E854A22-099C-44B5-BE28-AFD7C7C16A3B}" type="pres">
      <dgm:prSet presAssocID="{86ED1841-B823-401D-91D7-008A710F7A60}" presName="Name25" presStyleLbl="parChTrans1D1" presStyleIdx="2" presStyleCnt="4"/>
      <dgm:spPr/>
    </dgm:pt>
    <dgm:pt modelId="{67F45587-C326-4712-B09A-1EE5032A0014}" type="pres">
      <dgm:prSet presAssocID="{51E6711F-0BB6-496B-BB28-BD9A6FC9978C}" presName="node" presStyleCnt="0"/>
      <dgm:spPr/>
    </dgm:pt>
    <dgm:pt modelId="{1D5CE6CA-2CD2-4EFF-A359-4CD408F33C25}" type="pres">
      <dgm:prSet presAssocID="{51E6711F-0BB6-496B-BB28-BD9A6FC9978C}" presName="parentNode" presStyleLbl="node1" presStyleIdx="3" presStyleCnt="5" custScaleX="159304" custScaleY="105759" custLinFactNeighborX="83740" custLinFactNeighborY="11450">
        <dgm:presLayoutVars>
          <dgm:chMax val="1"/>
          <dgm:bulletEnabled val="1"/>
        </dgm:presLayoutVars>
      </dgm:prSet>
      <dgm:spPr/>
    </dgm:pt>
    <dgm:pt modelId="{F03D49F2-4781-414B-9EA1-1F0D30837E70}" type="pres">
      <dgm:prSet presAssocID="{51E6711F-0BB6-496B-BB28-BD9A6FC9978C}" presName="childNode" presStyleLbl="revTx" presStyleIdx="0" presStyleCnt="0">
        <dgm:presLayoutVars>
          <dgm:bulletEnabled val="1"/>
        </dgm:presLayoutVars>
      </dgm:prSet>
      <dgm:spPr/>
    </dgm:pt>
    <dgm:pt modelId="{58E4F690-8810-409F-9C3B-9B4CF35D4C45}" type="pres">
      <dgm:prSet presAssocID="{2E66017F-91B4-4E2C-B88A-8E93A118EFE3}" presName="Name25" presStyleLbl="parChTrans1D1" presStyleIdx="3" presStyleCnt="4"/>
      <dgm:spPr/>
    </dgm:pt>
    <dgm:pt modelId="{F4262048-47F2-42F5-9BA7-367B906569B4}" type="pres">
      <dgm:prSet presAssocID="{F6783758-C98E-4E34-BF32-207E002EA41F}" presName="node" presStyleCnt="0"/>
      <dgm:spPr/>
    </dgm:pt>
    <dgm:pt modelId="{F935CFC8-1E17-4932-8222-355A38CABCA6}" type="pres">
      <dgm:prSet presAssocID="{F6783758-C98E-4E34-BF32-207E002EA41F}" presName="parentNode" presStyleLbl="node1" presStyleIdx="4" presStyleCnt="5" custScaleX="132555" custScaleY="103778">
        <dgm:presLayoutVars>
          <dgm:chMax val="1"/>
          <dgm:bulletEnabled val="1"/>
        </dgm:presLayoutVars>
      </dgm:prSet>
      <dgm:spPr/>
    </dgm:pt>
    <dgm:pt modelId="{12102DDF-F6B9-445F-879B-73EA7F31A379}" type="pres">
      <dgm:prSet presAssocID="{F6783758-C98E-4E34-BF32-207E002EA41F}" presName="childNode" presStyleLbl="revTx" presStyleIdx="0" presStyleCnt="0">
        <dgm:presLayoutVars>
          <dgm:bulletEnabled val="1"/>
        </dgm:presLayoutVars>
      </dgm:prSet>
      <dgm:spPr/>
    </dgm:pt>
  </dgm:ptLst>
  <dgm:cxnLst>
    <dgm:cxn modelId="{AABD3C01-2973-4ACC-8B5C-4FC23BB7EA55}" type="presOf" srcId="{F6783758-C98E-4E34-BF32-207E002EA41F}" destId="{F935CFC8-1E17-4932-8222-355A38CABCA6}" srcOrd="0" destOrd="0" presId="urn:microsoft.com/office/officeart/2005/8/layout/radial2"/>
    <dgm:cxn modelId="{ACC8A53B-A24E-42B2-A61F-5B697F912BB7}" type="presOf" srcId="{5FC988A2-903C-46B3-9065-60F6B0687ABB}" destId="{A145AE8C-6E5D-4F3D-8DD3-1965337B5AC3}" srcOrd="0" destOrd="0" presId="urn:microsoft.com/office/officeart/2005/8/layout/radial2"/>
    <dgm:cxn modelId="{759E9F3D-9AF5-4CA5-8ED9-BAF71BD724A2}" type="presOf" srcId="{2E66017F-91B4-4E2C-B88A-8E93A118EFE3}" destId="{58E4F690-8810-409F-9C3B-9B4CF35D4C45}" srcOrd="0" destOrd="0" presId="urn:microsoft.com/office/officeart/2005/8/layout/radial2"/>
    <dgm:cxn modelId="{A6D11166-1E41-4F17-8391-5DD847FC268F}" srcId="{207FB8BA-3F64-45CD-BC17-5E00D52D50C6}" destId="{F6783758-C98E-4E34-BF32-207E002EA41F}" srcOrd="3" destOrd="0" parTransId="{2E66017F-91B4-4E2C-B88A-8E93A118EFE3}" sibTransId="{D0F22F7D-0D90-4255-BA47-0570DEEB1599}"/>
    <dgm:cxn modelId="{8473E846-1750-46A8-AD63-FA9ADAB3D84F}" srcId="{207FB8BA-3F64-45CD-BC17-5E00D52D50C6}" destId="{5FC988A2-903C-46B3-9065-60F6B0687ABB}" srcOrd="1" destOrd="0" parTransId="{B7B7ED59-2B8A-4CD7-927E-D6C7010A3222}" sibTransId="{F4E0109F-7A53-4A04-8545-4501095FDD06}"/>
    <dgm:cxn modelId="{98C20983-DD38-400F-9F59-840B8CF78359}" srcId="{207FB8BA-3F64-45CD-BC17-5E00D52D50C6}" destId="{FD840BFE-C325-498A-859F-078965728B55}" srcOrd="0" destOrd="0" parTransId="{689C8D95-C5F8-4A19-90DA-026EB69BF6B7}" sibTransId="{A0D821B5-6267-45B4-8170-9F4E82DAE036}"/>
    <dgm:cxn modelId="{E6996F86-EC2B-4A25-A4C7-68B7DFA34FD7}" type="presOf" srcId="{207FB8BA-3F64-45CD-BC17-5E00D52D50C6}" destId="{725AD888-FBFE-4A91-BFB2-4D314327CA34}" srcOrd="0" destOrd="0" presId="urn:microsoft.com/office/officeart/2005/8/layout/radial2"/>
    <dgm:cxn modelId="{5ED7ACA7-D2C9-46E9-8F96-C8875169CB30}" type="presOf" srcId="{86ED1841-B823-401D-91D7-008A710F7A60}" destId="{3E854A22-099C-44B5-BE28-AFD7C7C16A3B}" srcOrd="0" destOrd="0" presId="urn:microsoft.com/office/officeart/2005/8/layout/radial2"/>
    <dgm:cxn modelId="{1363C8AF-94A8-4626-B1A8-DD7E11D279BB}" type="presOf" srcId="{FD840BFE-C325-498A-859F-078965728B55}" destId="{6994EB05-F531-4CB8-BB30-CE9113F18307}" srcOrd="0" destOrd="0" presId="urn:microsoft.com/office/officeart/2005/8/layout/radial2"/>
    <dgm:cxn modelId="{D79B2FB8-53E3-46A7-8F00-69CD04696761}" type="presOf" srcId="{689C8D95-C5F8-4A19-90DA-026EB69BF6B7}" destId="{A382486E-BFFA-45D7-B270-CEBE6B3AC909}" srcOrd="0" destOrd="0" presId="urn:microsoft.com/office/officeart/2005/8/layout/radial2"/>
    <dgm:cxn modelId="{6FE9F1B9-D930-4A30-89D8-C45634763C05}" type="presOf" srcId="{B7B7ED59-2B8A-4CD7-927E-D6C7010A3222}" destId="{84974F5D-BDCD-4F1B-AA1B-B9CEF7972122}" srcOrd="0" destOrd="0" presId="urn:microsoft.com/office/officeart/2005/8/layout/radial2"/>
    <dgm:cxn modelId="{37EC3BCA-D80A-417E-B200-BD8F10BA8180}" type="presOf" srcId="{51E6711F-0BB6-496B-BB28-BD9A6FC9978C}" destId="{1D5CE6CA-2CD2-4EFF-A359-4CD408F33C25}" srcOrd="0" destOrd="0" presId="urn:microsoft.com/office/officeart/2005/8/layout/radial2"/>
    <dgm:cxn modelId="{2FC62DE2-8390-46DE-8126-2A57CE581C6F}" srcId="{207FB8BA-3F64-45CD-BC17-5E00D52D50C6}" destId="{51E6711F-0BB6-496B-BB28-BD9A6FC9978C}" srcOrd="2" destOrd="0" parTransId="{86ED1841-B823-401D-91D7-008A710F7A60}" sibTransId="{F8EDD7AB-86D6-416B-9CC5-26E51684201E}"/>
    <dgm:cxn modelId="{572C2669-CF20-447B-9E11-5CD82517C19B}" type="presParOf" srcId="{725AD888-FBFE-4A91-BFB2-4D314327CA34}" destId="{7350E96D-3242-4C21-9F7E-30DCF76FEC28}" srcOrd="0" destOrd="0" presId="urn:microsoft.com/office/officeart/2005/8/layout/radial2"/>
    <dgm:cxn modelId="{D3A509EE-EFBB-4CC2-947D-EEA7228372C9}" type="presParOf" srcId="{7350E96D-3242-4C21-9F7E-30DCF76FEC28}" destId="{04DF381D-1D35-4540-BAAF-01A104B6FDA1}" srcOrd="0" destOrd="0" presId="urn:microsoft.com/office/officeart/2005/8/layout/radial2"/>
    <dgm:cxn modelId="{922C3BC7-460C-45C5-A398-A4DBA33DF26A}" type="presParOf" srcId="{04DF381D-1D35-4540-BAAF-01A104B6FDA1}" destId="{2B2B2DCA-26D4-4B87-9534-A5D971EDF097}" srcOrd="0" destOrd="0" presId="urn:microsoft.com/office/officeart/2005/8/layout/radial2"/>
    <dgm:cxn modelId="{81AFAFF0-9DF9-479C-A862-0E3043DC272F}" type="presParOf" srcId="{04DF381D-1D35-4540-BAAF-01A104B6FDA1}" destId="{BD6D9B40-4ECB-4417-92A8-F5F4CACCF800}" srcOrd="1" destOrd="0" presId="urn:microsoft.com/office/officeart/2005/8/layout/radial2"/>
    <dgm:cxn modelId="{2B2324D3-9FC1-4A08-BC6B-D00B47BF0C66}" type="presParOf" srcId="{7350E96D-3242-4C21-9F7E-30DCF76FEC28}" destId="{A382486E-BFFA-45D7-B270-CEBE6B3AC909}" srcOrd="1" destOrd="0" presId="urn:microsoft.com/office/officeart/2005/8/layout/radial2"/>
    <dgm:cxn modelId="{686E32F1-4A3A-4BD2-93C0-2BF7F4C76C2D}" type="presParOf" srcId="{7350E96D-3242-4C21-9F7E-30DCF76FEC28}" destId="{1A8A0E19-8C8A-4698-A4C5-FB9E3E014346}" srcOrd="2" destOrd="0" presId="urn:microsoft.com/office/officeart/2005/8/layout/radial2"/>
    <dgm:cxn modelId="{9110A951-9F27-4AA5-A237-0296A391E382}" type="presParOf" srcId="{1A8A0E19-8C8A-4698-A4C5-FB9E3E014346}" destId="{6994EB05-F531-4CB8-BB30-CE9113F18307}" srcOrd="0" destOrd="0" presId="urn:microsoft.com/office/officeart/2005/8/layout/radial2"/>
    <dgm:cxn modelId="{E1B25F99-BE08-457E-8565-511FE1FF4143}" type="presParOf" srcId="{1A8A0E19-8C8A-4698-A4C5-FB9E3E014346}" destId="{6D44C6B0-810A-40EA-BD40-AB5DB0559405}" srcOrd="1" destOrd="0" presId="urn:microsoft.com/office/officeart/2005/8/layout/radial2"/>
    <dgm:cxn modelId="{BC571CBE-3651-4ECE-BE2F-386B88467042}" type="presParOf" srcId="{7350E96D-3242-4C21-9F7E-30DCF76FEC28}" destId="{84974F5D-BDCD-4F1B-AA1B-B9CEF7972122}" srcOrd="3" destOrd="0" presId="urn:microsoft.com/office/officeart/2005/8/layout/radial2"/>
    <dgm:cxn modelId="{313416DB-4E4F-40EA-8045-F2DB61D2FC8D}" type="presParOf" srcId="{7350E96D-3242-4C21-9F7E-30DCF76FEC28}" destId="{82449D04-C1F8-4E96-B2F2-1A1C59AD0AC9}" srcOrd="4" destOrd="0" presId="urn:microsoft.com/office/officeart/2005/8/layout/radial2"/>
    <dgm:cxn modelId="{B2E61695-C329-477C-A850-1E708156FDC9}" type="presParOf" srcId="{82449D04-C1F8-4E96-B2F2-1A1C59AD0AC9}" destId="{A145AE8C-6E5D-4F3D-8DD3-1965337B5AC3}" srcOrd="0" destOrd="0" presId="urn:microsoft.com/office/officeart/2005/8/layout/radial2"/>
    <dgm:cxn modelId="{862BD4B5-1EB3-42E8-8CB4-189B3DEF8812}" type="presParOf" srcId="{82449D04-C1F8-4E96-B2F2-1A1C59AD0AC9}" destId="{4E05B3EE-7318-48FF-B3D0-E71DAD2F4893}" srcOrd="1" destOrd="0" presId="urn:microsoft.com/office/officeart/2005/8/layout/radial2"/>
    <dgm:cxn modelId="{E9FA4B19-EF72-4BFB-B163-1EF027294DE3}" type="presParOf" srcId="{7350E96D-3242-4C21-9F7E-30DCF76FEC28}" destId="{3E854A22-099C-44B5-BE28-AFD7C7C16A3B}" srcOrd="5" destOrd="0" presId="urn:microsoft.com/office/officeart/2005/8/layout/radial2"/>
    <dgm:cxn modelId="{24FADEB1-CD13-4128-98B3-C1A437C719E0}" type="presParOf" srcId="{7350E96D-3242-4C21-9F7E-30DCF76FEC28}" destId="{67F45587-C326-4712-B09A-1EE5032A0014}" srcOrd="6" destOrd="0" presId="urn:microsoft.com/office/officeart/2005/8/layout/radial2"/>
    <dgm:cxn modelId="{0DB840C5-446D-4485-9D2A-E2B11ECF50CF}" type="presParOf" srcId="{67F45587-C326-4712-B09A-1EE5032A0014}" destId="{1D5CE6CA-2CD2-4EFF-A359-4CD408F33C25}" srcOrd="0" destOrd="0" presId="urn:microsoft.com/office/officeart/2005/8/layout/radial2"/>
    <dgm:cxn modelId="{B0E499A1-D655-403C-8D80-9CDE7377D552}" type="presParOf" srcId="{67F45587-C326-4712-B09A-1EE5032A0014}" destId="{F03D49F2-4781-414B-9EA1-1F0D30837E70}" srcOrd="1" destOrd="0" presId="urn:microsoft.com/office/officeart/2005/8/layout/radial2"/>
    <dgm:cxn modelId="{B271F160-3B9C-425E-9055-1F88AE6C6C97}" type="presParOf" srcId="{7350E96D-3242-4C21-9F7E-30DCF76FEC28}" destId="{58E4F690-8810-409F-9C3B-9B4CF35D4C45}" srcOrd="7" destOrd="0" presId="urn:microsoft.com/office/officeart/2005/8/layout/radial2"/>
    <dgm:cxn modelId="{FC19C9E5-0857-49FE-80A4-7222CB8F784B}" type="presParOf" srcId="{7350E96D-3242-4C21-9F7E-30DCF76FEC28}" destId="{F4262048-47F2-42F5-9BA7-367B906569B4}" srcOrd="8" destOrd="0" presId="urn:microsoft.com/office/officeart/2005/8/layout/radial2"/>
    <dgm:cxn modelId="{A6F8E46D-B54C-407B-80D9-0FDFE8310F5F}" type="presParOf" srcId="{F4262048-47F2-42F5-9BA7-367B906569B4}" destId="{F935CFC8-1E17-4932-8222-355A38CABCA6}" srcOrd="0" destOrd="0" presId="urn:microsoft.com/office/officeart/2005/8/layout/radial2"/>
    <dgm:cxn modelId="{6EFE3983-B8B0-4231-B782-2231C8185080}" type="presParOf" srcId="{F4262048-47F2-42F5-9BA7-367B906569B4}" destId="{12102DDF-F6B9-445F-879B-73EA7F31A379}" srcOrd="1" destOrd="0" presId="urn:microsoft.com/office/officeart/2005/8/layout/radial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4DB0C-2265-4BC7-9F1A-1F87DDFB6A08}">
      <dsp:nvSpPr>
        <dsp:cNvPr id="0" name=""/>
        <dsp:cNvSpPr/>
      </dsp:nvSpPr>
      <dsp:spPr>
        <a:xfrm>
          <a:off x="-337224" y="0"/>
          <a:ext cx="9344412" cy="663783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B28CB-9A1C-4D4D-8D57-8CFD50A2BE68}">
      <dsp:nvSpPr>
        <dsp:cNvPr id="0" name=""/>
        <dsp:cNvSpPr/>
      </dsp:nvSpPr>
      <dsp:spPr>
        <a:xfrm>
          <a:off x="4334982" y="667348"/>
          <a:ext cx="4314592" cy="15713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0" i="0" kern="1200"/>
            <a:t>Valstybinis </a:t>
          </a:r>
          <a:endParaRPr lang="lt-LT" sz="4000" kern="1200"/>
        </a:p>
      </dsp:txBody>
      <dsp:txXfrm>
        <a:off x="4411687" y="744053"/>
        <a:ext cx="4161182" cy="1417890"/>
      </dsp:txXfrm>
    </dsp:sp>
    <dsp:sp modelId="{C07C4EC6-ECF4-472E-AD93-52C58F06BE9B}">
      <dsp:nvSpPr>
        <dsp:cNvPr id="0" name=""/>
        <dsp:cNvSpPr/>
      </dsp:nvSpPr>
      <dsp:spPr>
        <a:xfrm>
          <a:off x="4334982" y="2435061"/>
          <a:ext cx="4314592" cy="15713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kern="1200"/>
            <a:t>Savivaldybių</a:t>
          </a:r>
        </a:p>
      </dsp:txBody>
      <dsp:txXfrm>
        <a:off x="4411687" y="2511766"/>
        <a:ext cx="4161182" cy="1417890"/>
      </dsp:txXfrm>
    </dsp:sp>
    <dsp:sp modelId="{55440DAF-6603-42F8-AC67-5A9CDE2AE55A}">
      <dsp:nvSpPr>
        <dsp:cNvPr id="0" name=""/>
        <dsp:cNvSpPr/>
      </dsp:nvSpPr>
      <dsp:spPr>
        <a:xfrm>
          <a:off x="4334982" y="4202773"/>
          <a:ext cx="4314592" cy="15713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kern="1200"/>
            <a:t>Ūkio subjektų</a:t>
          </a:r>
        </a:p>
      </dsp:txBody>
      <dsp:txXfrm>
        <a:off x="4411687" y="4279478"/>
        <a:ext cx="4161182" cy="1417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4F690-8810-409F-9C3B-9B4CF35D4C45}">
      <dsp:nvSpPr>
        <dsp:cNvPr id="0" name=""/>
        <dsp:cNvSpPr/>
      </dsp:nvSpPr>
      <dsp:spPr>
        <a:xfrm rot="3745352">
          <a:off x="2997416" y="5724262"/>
          <a:ext cx="1411171" cy="44208"/>
        </a:xfrm>
        <a:custGeom>
          <a:avLst/>
          <a:gdLst/>
          <a:ahLst/>
          <a:cxnLst/>
          <a:rect l="0" t="0" r="0" b="0"/>
          <a:pathLst>
            <a:path>
              <a:moveTo>
                <a:pt x="0" y="22104"/>
              </a:moveTo>
              <a:lnTo>
                <a:pt x="1411171" y="22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854A22-099C-44B5-BE28-AFD7C7C16A3B}">
      <dsp:nvSpPr>
        <dsp:cNvPr id="0" name=""/>
        <dsp:cNvSpPr/>
      </dsp:nvSpPr>
      <dsp:spPr>
        <a:xfrm rot="1066162">
          <a:off x="3829018" y="4693729"/>
          <a:ext cx="2012297" cy="44208"/>
        </a:xfrm>
        <a:custGeom>
          <a:avLst/>
          <a:gdLst/>
          <a:ahLst/>
          <a:cxnLst/>
          <a:rect l="0" t="0" r="0" b="0"/>
          <a:pathLst>
            <a:path>
              <a:moveTo>
                <a:pt x="0" y="22104"/>
              </a:moveTo>
              <a:lnTo>
                <a:pt x="2012297" y="22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974F5D-BDCD-4F1B-AA1B-B9CEF7972122}">
      <dsp:nvSpPr>
        <dsp:cNvPr id="0" name=""/>
        <dsp:cNvSpPr/>
      </dsp:nvSpPr>
      <dsp:spPr>
        <a:xfrm rot="20181006">
          <a:off x="3855985" y="3491360"/>
          <a:ext cx="500884" cy="44208"/>
        </a:xfrm>
        <a:custGeom>
          <a:avLst/>
          <a:gdLst/>
          <a:ahLst/>
          <a:cxnLst/>
          <a:rect l="0" t="0" r="0" b="0"/>
          <a:pathLst>
            <a:path>
              <a:moveTo>
                <a:pt x="0" y="22104"/>
              </a:moveTo>
              <a:lnTo>
                <a:pt x="500884" y="22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2486E-BFFA-45D7-B270-CEBE6B3AC909}">
      <dsp:nvSpPr>
        <dsp:cNvPr id="0" name=""/>
        <dsp:cNvSpPr/>
      </dsp:nvSpPr>
      <dsp:spPr>
        <a:xfrm rot="17748433">
          <a:off x="2960291" y="2404081"/>
          <a:ext cx="1329974" cy="44208"/>
        </a:xfrm>
        <a:custGeom>
          <a:avLst/>
          <a:gdLst/>
          <a:ahLst/>
          <a:cxnLst/>
          <a:rect l="0" t="0" r="0" b="0"/>
          <a:pathLst>
            <a:path>
              <a:moveTo>
                <a:pt x="0" y="22104"/>
              </a:moveTo>
              <a:lnTo>
                <a:pt x="1329974" y="22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6D9B40-4ECB-4417-92A8-F5F4CACCF800}">
      <dsp:nvSpPr>
        <dsp:cNvPr id="0" name=""/>
        <dsp:cNvSpPr/>
      </dsp:nvSpPr>
      <dsp:spPr>
        <a:xfrm>
          <a:off x="1512099" y="2786853"/>
          <a:ext cx="2633743" cy="2572088"/>
        </a:xfrm>
        <a:prstGeom prst="ellipse">
          <a:avLst/>
        </a:prstGeom>
        <a:blipFill>
          <a:blip xmlns:r="http://schemas.openxmlformats.org/officeDocument/2006/relationships" r:embed="rId1"/>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4EB05-F531-4CB8-BB30-CE9113F18307}">
      <dsp:nvSpPr>
        <dsp:cNvPr id="0" name=""/>
        <dsp:cNvSpPr/>
      </dsp:nvSpPr>
      <dsp:spPr>
        <a:xfrm>
          <a:off x="2677554" y="-38965"/>
          <a:ext cx="3360765" cy="19001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b="1" i="0" kern="1200"/>
            <a:t>technologinių procesų monitoringas</a:t>
          </a:r>
          <a:endParaRPr lang="lt-LT" sz="2400" b="1" kern="1200"/>
        </a:p>
      </dsp:txBody>
      <dsp:txXfrm>
        <a:off x="3169727" y="239301"/>
        <a:ext cx="2376419" cy="1343590"/>
      </dsp:txXfrm>
    </dsp:sp>
    <dsp:sp modelId="{A145AE8C-6E5D-4F3D-8DD3-1965337B5AC3}">
      <dsp:nvSpPr>
        <dsp:cNvPr id="0" name=""/>
        <dsp:cNvSpPr/>
      </dsp:nvSpPr>
      <dsp:spPr>
        <a:xfrm>
          <a:off x="3890559" y="1845466"/>
          <a:ext cx="3710537" cy="19001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b="1" i="0" kern="1200"/>
            <a:t>taršos šaltinių išmetamų ir (ar) išleidžiamų teršalų monitoringas</a:t>
          </a:r>
          <a:endParaRPr lang="lt-LT" sz="2400" b="1" kern="1200"/>
        </a:p>
      </dsp:txBody>
      <dsp:txXfrm>
        <a:off x="4433955" y="2123732"/>
        <a:ext cx="2623745" cy="1343590"/>
      </dsp:txXfrm>
    </dsp:sp>
    <dsp:sp modelId="{1D5CE6CA-2CD2-4EFF-A359-4CD408F33C25}">
      <dsp:nvSpPr>
        <dsp:cNvPr id="0" name=""/>
        <dsp:cNvSpPr/>
      </dsp:nvSpPr>
      <dsp:spPr>
        <a:xfrm>
          <a:off x="5651012" y="4485853"/>
          <a:ext cx="2862140" cy="19001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b="1" i="0" kern="1200"/>
            <a:t>poveikio aplinkai monitoringas </a:t>
          </a:r>
          <a:endParaRPr lang="lt-LT" sz="2400" b="1" kern="1200"/>
        </a:p>
      </dsp:txBody>
      <dsp:txXfrm>
        <a:off x="6070163" y="4764119"/>
        <a:ext cx="2023838" cy="1343590"/>
      </dsp:txXfrm>
    </dsp:sp>
    <dsp:sp modelId="{F935CFC8-1E17-4932-8222-355A38CABCA6}">
      <dsp:nvSpPr>
        <dsp:cNvPr id="0" name=""/>
        <dsp:cNvSpPr/>
      </dsp:nvSpPr>
      <dsp:spPr>
        <a:xfrm>
          <a:off x="3289561" y="6302435"/>
          <a:ext cx="2381553" cy="18645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t-LT" sz="2400" b="0" i="0" kern="1200"/>
            <a:t>seisminių įvykių monitoringas</a:t>
          </a:r>
          <a:endParaRPr lang="lt-LT" sz="2400" kern="1200"/>
        </a:p>
      </dsp:txBody>
      <dsp:txXfrm>
        <a:off x="3638331" y="6575489"/>
        <a:ext cx="1684013" cy="13184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lt-LT"/>
          </a:p>
        </p:txBody>
      </p:sp>
      <p:sp>
        <p:nvSpPr>
          <p:cNvPr id="3" name="Datos vietos rezervavimo ženklas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047FB606-9DBC-45D5-AE7F-935BBD42385C}" type="datetimeFigureOut">
              <a:rPr lang="lt-LT" smtClean="0"/>
              <a:t>2025-11-25</a:t>
            </a:fld>
            <a:endParaRPr lang="lt-LT"/>
          </a:p>
        </p:txBody>
      </p:sp>
      <p:sp>
        <p:nvSpPr>
          <p:cNvPr id="4" name="Skaidrės vaizdo vietos rezervavimo ženklas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lt-LT"/>
          </a:p>
        </p:txBody>
      </p:sp>
      <p:sp>
        <p:nvSpPr>
          <p:cNvPr id="5" name="Pastabų vietos rezervavimo ženklas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lt-LT"/>
          </a:p>
        </p:txBody>
      </p:sp>
      <p:sp>
        <p:nvSpPr>
          <p:cNvPr id="7" name="Skaidrės numerio vietos rezervavimo ženklas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DD155570-A87C-4FC3-A503-AA7AC2634DB8}" type="slidenum">
              <a:rPr lang="lt-LT" smtClean="0"/>
              <a:t>‹#›</a:t>
            </a:fld>
            <a:endParaRPr lang="lt-LT"/>
          </a:p>
        </p:txBody>
      </p:sp>
    </p:spTree>
    <p:extLst>
      <p:ext uri="{BB962C8B-B14F-4D97-AF65-F5344CB8AC3E}">
        <p14:creationId xmlns:p14="http://schemas.microsoft.com/office/powerpoint/2010/main" val="316905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GB"/>
          </a:p>
        </p:txBody>
      </p:sp>
      <p:sp>
        <p:nvSpPr>
          <p:cNvPr id="4" name="Skaidrės numerio vietos rezervavimo ženklas 3"/>
          <p:cNvSpPr>
            <a:spLocks noGrp="1"/>
          </p:cNvSpPr>
          <p:nvPr>
            <p:ph type="sldNum" sz="quarter" idx="5"/>
          </p:nvPr>
        </p:nvSpPr>
        <p:spPr/>
        <p:txBody>
          <a:bodyPr/>
          <a:lstStyle/>
          <a:p>
            <a:fld id="{DD155570-A87C-4FC3-A503-AA7AC2634DB8}" type="slidenum">
              <a:rPr lang="lt-LT" smtClean="0"/>
              <a:t>1</a:t>
            </a:fld>
            <a:endParaRPr lang="lt-LT"/>
          </a:p>
        </p:txBody>
      </p:sp>
    </p:spTree>
    <p:extLst>
      <p:ext uri="{BB962C8B-B14F-4D97-AF65-F5344CB8AC3E}">
        <p14:creationId xmlns:p14="http://schemas.microsoft.com/office/powerpoint/2010/main" val="269621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2D93B-C8CE-CA79-B700-FF0F948E2DA7}"/>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5D7B1986-F66A-FE7F-5DFF-92D74EB2D347}"/>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B43D22AD-FE4A-77AD-F909-0A4877DF1014}"/>
              </a:ext>
            </a:extLst>
          </p:cNvPr>
          <p:cNvSpPr>
            <a:spLocks noGrp="1"/>
          </p:cNvSpPr>
          <p:nvPr>
            <p:ph type="body" idx="1"/>
          </p:nvPr>
        </p:nvSpPr>
        <p:spPr/>
        <p:txBody>
          <a:bodyPr/>
          <a:lstStyle/>
          <a:p>
            <a:endParaRPr lang="en-GB"/>
          </a:p>
        </p:txBody>
      </p:sp>
      <p:sp>
        <p:nvSpPr>
          <p:cNvPr id="4" name="Skaidrės numerio vietos rezervavimo ženklas 3">
            <a:extLst>
              <a:ext uri="{FF2B5EF4-FFF2-40B4-BE49-F238E27FC236}">
                <a16:creationId xmlns:a16="http://schemas.microsoft.com/office/drawing/2014/main" id="{F2E9E754-A004-D752-62A5-C69364DFCD02}"/>
              </a:ext>
            </a:extLst>
          </p:cNvPr>
          <p:cNvSpPr>
            <a:spLocks noGrp="1"/>
          </p:cNvSpPr>
          <p:nvPr>
            <p:ph type="sldNum" sz="quarter" idx="5"/>
          </p:nvPr>
        </p:nvSpPr>
        <p:spPr/>
        <p:txBody>
          <a:bodyPr/>
          <a:lstStyle/>
          <a:p>
            <a:fld id="{DD155570-A87C-4FC3-A503-AA7AC2634DB8}" type="slidenum">
              <a:rPr lang="lt-LT" smtClean="0"/>
              <a:t>10</a:t>
            </a:fld>
            <a:endParaRPr lang="lt-LT"/>
          </a:p>
        </p:txBody>
      </p:sp>
    </p:spTree>
    <p:extLst>
      <p:ext uri="{BB962C8B-B14F-4D97-AF65-F5344CB8AC3E}">
        <p14:creationId xmlns:p14="http://schemas.microsoft.com/office/powerpoint/2010/main" val="2326839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0A36-7462-8010-7CE6-434407DC9BF5}"/>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4DB2BFDE-33D1-AF96-4A28-A88A7CEA60C2}"/>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0D26CAF7-FCD3-8397-E7A0-4A483B038F28}"/>
              </a:ext>
            </a:extLst>
          </p:cNvPr>
          <p:cNvSpPr>
            <a:spLocks noGrp="1"/>
          </p:cNvSpPr>
          <p:nvPr>
            <p:ph type="body" idx="1"/>
          </p:nvPr>
        </p:nvSpPr>
        <p:spPr/>
        <p:txBody>
          <a:bodyPr/>
          <a:lstStyle/>
          <a:p>
            <a:endParaRPr lang="en-GB"/>
          </a:p>
        </p:txBody>
      </p:sp>
      <p:sp>
        <p:nvSpPr>
          <p:cNvPr id="4" name="Skaidrės numerio vietos rezervavimo ženklas 3">
            <a:extLst>
              <a:ext uri="{FF2B5EF4-FFF2-40B4-BE49-F238E27FC236}">
                <a16:creationId xmlns:a16="http://schemas.microsoft.com/office/drawing/2014/main" id="{20CB4E81-A8C6-23C0-73FD-ECB6A2433FF8}"/>
              </a:ext>
            </a:extLst>
          </p:cNvPr>
          <p:cNvSpPr>
            <a:spLocks noGrp="1"/>
          </p:cNvSpPr>
          <p:nvPr>
            <p:ph type="sldNum" sz="quarter" idx="5"/>
          </p:nvPr>
        </p:nvSpPr>
        <p:spPr/>
        <p:txBody>
          <a:bodyPr/>
          <a:lstStyle/>
          <a:p>
            <a:fld id="{DD155570-A87C-4FC3-A503-AA7AC2634DB8}" type="slidenum">
              <a:rPr lang="lt-LT" smtClean="0"/>
              <a:t>11</a:t>
            </a:fld>
            <a:endParaRPr lang="lt-LT"/>
          </a:p>
        </p:txBody>
      </p:sp>
    </p:spTree>
    <p:extLst>
      <p:ext uri="{BB962C8B-B14F-4D97-AF65-F5344CB8AC3E}">
        <p14:creationId xmlns:p14="http://schemas.microsoft.com/office/powerpoint/2010/main" val="391397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03357-3365-41C7-9F4C-8B961FB6BF85}"/>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1FCCDE65-9339-7D09-56E0-1C8F1A896A1F}"/>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59CE63B4-0D64-9CCF-C017-43045F6255E8}"/>
              </a:ext>
            </a:extLst>
          </p:cNvPr>
          <p:cNvSpPr>
            <a:spLocks noGrp="1"/>
          </p:cNvSpPr>
          <p:nvPr>
            <p:ph type="body" idx="1"/>
          </p:nvPr>
        </p:nvSpPr>
        <p:spPr/>
        <p:txBody>
          <a:bodyPr/>
          <a:lstStyle/>
          <a:p>
            <a:endParaRPr lang="en-GB"/>
          </a:p>
        </p:txBody>
      </p:sp>
      <p:sp>
        <p:nvSpPr>
          <p:cNvPr id="4" name="Skaidrės numerio vietos rezervavimo ženklas 3">
            <a:extLst>
              <a:ext uri="{FF2B5EF4-FFF2-40B4-BE49-F238E27FC236}">
                <a16:creationId xmlns:a16="http://schemas.microsoft.com/office/drawing/2014/main" id="{31E5C16B-F1BD-6F51-B158-933545086CE9}"/>
              </a:ext>
            </a:extLst>
          </p:cNvPr>
          <p:cNvSpPr>
            <a:spLocks noGrp="1"/>
          </p:cNvSpPr>
          <p:nvPr>
            <p:ph type="sldNum" sz="quarter" idx="5"/>
          </p:nvPr>
        </p:nvSpPr>
        <p:spPr/>
        <p:txBody>
          <a:bodyPr/>
          <a:lstStyle/>
          <a:p>
            <a:fld id="{DD155570-A87C-4FC3-A503-AA7AC2634DB8}" type="slidenum">
              <a:rPr lang="lt-LT" smtClean="0"/>
              <a:t>12</a:t>
            </a:fld>
            <a:endParaRPr lang="lt-LT"/>
          </a:p>
        </p:txBody>
      </p:sp>
    </p:spTree>
    <p:extLst>
      <p:ext uri="{BB962C8B-B14F-4D97-AF65-F5344CB8AC3E}">
        <p14:creationId xmlns:p14="http://schemas.microsoft.com/office/powerpoint/2010/main" val="23631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74E5A-E0EC-6FB1-9F84-0A13E51E43FF}"/>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2B7AFDC9-185D-B34C-CD70-433FAD78925D}"/>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5D6EC33B-12C0-B4DD-C1F6-0E1FBCAB8847}"/>
              </a:ext>
            </a:extLst>
          </p:cNvPr>
          <p:cNvSpPr>
            <a:spLocks noGrp="1"/>
          </p:cNvSpPr>
          <p:nvPr>
            <p:ph type="body" idx="1"/>
          </p:nvPr>
        </p:nvSpPr>
        <p:spPr/>
        <p:txBody>
          <a:bodyPr/>
          <a:lstStyle/>
          <a:p>
            <a:endParaRPr lang="en-GB"/>
          </a:p>
        </p:txBody>
      </p:sp>
      <p:sp>
        <p:nvSpPr>
          <p:cNvPr id="4" name="Skaidrės numerio vietos rezervavimo ženklas 3">
            <a:extLst>
              <a:ext uri="{FF2B5EF4-FFF2-40B4-BE49-F238E27FC236}">
                <a16:creationId xmlns:a16="http://schemas.microsoft.com/office/drawing/2014/main" id="{A7FB9579-E965-E045-C15D-E9100E84C829}"/>
              </a:ext>
            </a:extLst>
          </p:cNvPr>
          <p:cNvSpPr>
            <a:spLocks noGrp="1"/>
          </p:cNvSpPr>
          <p:nvPr>
            <p:ph type="sldNum" sz="quarter" idx="5"/>
          </p:nvPr>
        </p:nvSpPr>
        <p:spPr/>
        <p:txBody>
          <a:bodyPr/>
          <a:lstStyle/>
          <a:p>
            <a:fld id="{DD155570-A87C-4FC3-A503-AA7AC2634DB8}" type="slidenum">
              <a:rPr lang="lt-LT" smtClean="0"/>
              <a:t>2</a:t>
            </a:fld>
            <a:endParaRPr lang="lt-LT"/>
          </a:p>
        </p:txBody>
      </p:sp>
    </p:spTree>
    <p:extLst>
      <p:ext uri="{BB962C8B-B14F-4D97-AF65-F5344CB8AC3E}">
        <p14:creationId xmlns:p14="http://schemas.microsoft.com/office/powerpoint/2010/main" val="152354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E7668-C14D-07B3-6DAC-FB9E98FE109F}"/>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C5B63CB7-9730-CE82-1A1B-AEEFE022DD0D}"/>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4B14BD2E-8E14-17A6-1B66-FF469CE3F779}"/>
              </a:ext>
            </a:extLst>
          </p:cNvPr>
          <p:cNvSpPr>
            <a:spLocks noGrp="1"/>
          </p:cNvSpPr>
          <p:nvPr>
            <p:ph type="body" idx="1"/>
          </p:nvPr>
        </p:nvSpPr>
        <p:spPr/>
        <p:txBody>
          <a:bodyPr/>
          <a:lstStyle/>
          <a:p>
            <a:endParaRPr lang="en-GB"/>
          </a:p>
        </p:txBody>
      </p:sp>
      <p:sp>
        <p:nvSpPr>
          <p:cNvPr id="4" name="Skaidrės numerio vietos rezervavimo ženklas 3">
            <a:extLst>
              <a:ext uri="{FF2B5EF4-FFF2-40B4-BE49-F238E27FC236}">
                <a16:creationId xmlns:a16="http://schemas.microsoft.com/office/drawing/2014/main" id="{2CF202BF-FFA3-7D81-FABF-833DAC0E6742}"/>
              </a:ext>
            </a:extLst>
          </p:cNvPr>
          <p:cNvSpPr>
            <a:spLocks noGrp="1"/>
          </p:cNvSpPr>
          <p:nvPr>
            <p:ph type="sldNum" sz="quarter" idx="5"/>
          </p:nvPr>
        </p:nvSpPr>
        <p:spPr/>
        <p:txBody>
          <a:bodyPr/>
          <a:lstStyle/>
          <a:p>
            <a:fld id="{DD155570-A87C-4FC3-A503-AA7AC2634DB8}" type="slidenum">
              <a:rPr lang="lt-LT" smtClean="0"/>
              <a:t>3</a:t>
            </a:fld>
            <a:endParaRPr lang="lt-LT"/>
          </a:p>
        </p:txBody>
      </p:sp>
    </p:spTree>
    <p:extLst>
      <p:ext uri="{BB962C8B-B14F-4D97-AF65-F5344CB8AC3E}">
        <p14:creationId xmlns:p14="http://schemas.microsoft.com/office/powerpoint/2010/main" val="49164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41A84-CAA4-5781-3CA5-B09802DB6CEB}"/>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8918787A-5BE7-3F44-65BD-301C7AEDE5E2}"/>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0CF2F2AB-8BBB-D813-047D-28E6982E0163}"/>
              </a:ext>
            </a:extLst>
          </p:cNvPr>
          <p:cNvSpPr>
            <a:spLocks noGrp="1"/>
          </p:cNvSpPr>
          <p:nvPr>
            <p:ph type="body" idx="1"/>
          </p:nvPr>
        </p:nvSpPr>
        <p:spPr/>
        <p:txBody>
          <a:bodyPr/>
          <a:lstStyle/>
          <a:p>
            <a:endParaRPr lang="en-GB"/>
          </a:p>
        </p:txBody>
      </p:sp>
      <p:sp>
        <p:nvSpPr>
          <p:cNvPr id="4" name="Skaidrės numerio vietos rezervavimo ženklas 3">
            <a:extLst>
              <a:ext uri="{FF2B5EF4-FFF2-40B4-BE49-F238E27FC236}">
                <a16:creationId xmlns:a16="http://schemas.microsoft.com/office/drawing/2014/main" id="{DC8EBC66-6DA4-2130-CAFB-35D5B8D3AD23}"/>
              </a:ext>
            </a:extLst>
          </p:cNvPr>
          <p:cNvSpPr>
            <a:spLocks noGrp="1"/>
          </p:cNvSpPr>
          <p:nvPr>
            <p:ph type="sldNum" sz="quarter" idx="5"/>
          </p:nvPr>
        </p:nvSpPr>
        <p:spPr/>
        <p:txBody>
          <a:bodyPr/>
          <a:lstStyle/>
          <a:p>
            <a:fld id="{DD155570-A87C-4FC3-A503-AA7AC2634DB8}" type="slidenum">
              <a:rPr lang="lt-LT" smtClean="0"/>
              <a:t>6</a:t>
            </a:fld>
            <a:endParaRPr lang="lt-LT"/>
          </a:p>
        </p:txBody>
      </p:sp>
    </p:spTree>
    <p:extLst>
      <p:ext uri="{BB962C8B-B14F-4D97-AF65-F5344CB8AC3E}">
        <p14:creationId xmlns:p14="http://schemas.microsoft.com/office/powerpoint/2010/main" val="370766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4A80C-2E46-4E41-0731-72F71B523761}"/>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B39441C5-5119-37C4-AE5F-9A8D84472328}"/>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6DB7B226-9BF2-4CC7-3F7F-DF7B7EBC33EB}"/>
              </a:ext>
            </a:extLst>
          </p:cNvPr>
          <p:cNvSpPr>
            <a:spLocks noGrp="1"/>
          </p:cNvSpPr>
          <p:nvPr>
            <p:ph type="body" idx="1"/>
          </p:nvPr>
        </p:nvSpPr>
        <p:spPr/>
        <p:txBody>
          <a:bodyPr/>
          <a:lstStyle/>
          <a:p>
            <a:endParaRPr lang="en-GB"/>
          </a:p>
        </p:txBody>
      </p:sp>
      <p:sp>
        <p:nvSpPr>
          <p:cNvPr id="4" name="Skaidrės numerio vietos rezervavimo ženklas 3">
            <a:extLst>
              <a:ext uri="{FF2B5EF4-FFF2-40B4-BE49-F238E27FC236}">
                <a16:creationId xmlns:a16="http://schemas.microsoft.com/office/drawing/2014/main" id="{4B3647AE-A623-EF51-811C-B8F7F04B21A6}"/>
              </a:ext>
            </a:extLst>
          </p:cNvPr>
          <p:cNvSpPr>
            <a:spLocks noGrp="1"/>
          </p:cNvSpPr>
          <p:nvPr>
            <p:ph type="sldNum" sz="quarter" idx="5"/>
          </p:nvPr>
        </p:nvSpPr>
        <p:spPr/>
        <p:txBody>
          <a:bodyPr/>
          <a:lstStyle/>
          <a:p>
            <a:fld id="{DD155570-A87C-4FC3-A503-AA7AC2634DB8}" type="slidenum">
              <a:rPr lang="lt-LT" smtClean="0"/>
              <a:t>4</a:t>
            </a:fld>
            <a:endParaRPr lang="lt-LT"/>
          </a:p>
        </p:txBody>
      </p:sp>
    </p:spTree>
    <p:extLst>
      <p:ext uri="{BB962C8B-B14F-4D97-AF65-F5344CB8AC3E}">
        <p14:creationId xmlns:p14="http://schemas.microsoft.com/office/powerpoint/2010/main" val="230066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72CD4-A4CF-3512-85AA-FBF96A86CED2}"/>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EE342326-13F0-C1EC-3049-B9F8FC70C290}"/>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5C398578-BA41-8C3D-3193-DCA646DF5FE2}"/>
              </a:ext>
            </a:extLst>
          </p:cNvPr>
          <p:cNvSpPr>
            <a:spLocks noGrp="1"/>
          </p:cNvSpPr>
          <p:nvPr>
            <p:ph type="body" idx="1"/>
          </p:nvPr>
        </p:nvSpPr>
        <p:spPr/>
        <p:txBody>
          <a:bodyPr/>
          <a:lstStyle/>
          <a:p>
            <a:endParaRPr lang="en-GB"/>
          </a:p>
        </p:txBody>
      </p:sp>
      <p:sp>
        <p:nvSpPr>
          <p:cNvPr id="4" name="Skaidrės numerio vietos rezervavimo ženklas 3">
            <a:extLst>
              <a:ext uri="{FF2B5EF4-FFF2-40B4-BE49-F238E27FC236}">
                <a16:creationId xmlns:a16="http://schemas.microsoft.com/office/drawing/2014/main" id="{809D1767-B78E-708A-17D9-B8C4E435ABBE}"/>
              </a:ext>
            </a:extLst>
          </p:cNvPr>
          <p:cNvSpPr>
            <a:spLocks noGrp="1"/>
          </p:cNvSpPr>
          <p:nvPr>
            <p:ph type="sldNum" sz="quarter" idx="5"/>
          </p:nvPr>
        </p:nvSpPr>
        <p:spPr/>
        <p:txBody>
          <a:bodyPr/>
          <a:lstStyle/>
          <a:p>
            <a:fld id="{DD155570-A87C-4FC3-A503-AA7AC2634DB8}" type="slidenum">
              <a:rPr lang="lt-LT" smtClean="0"/>
              <a:t>5</a:t>
            </a:fld>
            <a:endParaRPr lang="lt-LT"/>
          </a:p>
        </p:txBody>
      </p:sp>
    </p:spTree>
    <p:extLst>
      <p:ext uri="{BB962C8B-B14F-4D97-AF65-F5344CB8AC3E}">
        <p14:creationId xmlns:p14="http://schemas.microsoft.com/office/powerpoint/2010/main" val="100518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1AAC4-FE38-0B1A-56CF-39EEBB0398CB}"/>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9741FE99-F6A4-7AD9-AFF3-EAEC686AD25A}"/>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DD73E74A-6D5B-F2CC-FBCC-BA401C3336D9}"/>
              </a:ext>
            </a:extLst>
          </p:cNvPr>
          <p:cNvSpPr>
            <a:spLocks noGrp="1"/>
          </p:cNvSpPr>
          <p:nvPr>
            <p:ph type="body" idx="1"/>
          </p:nvPr>
        </p:nvSpPr>
        <p:spPr/>
        <p:txBody>
          <a:bodyPr/>
          <a:lstStyle/>
          <a:p>
            <a:endParaRPr lang="en-GB"/>
          </a:p>
        </p:txBody>
      </p:sp>
      <p:sp>
        <p:nvSpPr>
          <p:cNvPr id="4" name="Skaidrės numerio vietos rezervavimo ženklas 3">
            <a:extLst>
              <a:ext uri="{FF2B5EF4-FFF2-40B4-BE49-F238E27FC236}">
                <a16:creationId xmlns:a16="http://schemas.microsoft.com/office/drawing/2014/main" id="{F19F3647-E93A-D0CE-EF75-B0661E49DBF9}"/>
              </a:ext>
            </a:extLst>
          </p:cNvPr>
          <p:cNvSpPr>
            <a:spLocks noGrp="1"/>
          </p:cNvSpPr>
          <p:nvPr>
            <p:ph type="sldNum" sz="quarter" idx="5"/>
          </p:nvPr>
        </p:nvSpPr>
        <p:spPr/>
        <p:txBody>
          <a:bodyPr/>
          <a:lstStyle/>
          <a:p>
            <a:fld id="{DD155570-A87C-4FC3-A503-AA7AC2634DB8}" type="slidenum">
              <a:rPr lang="lt-LT" smtClean="0"/>
              <a:t>7</a:t>
            </a:fld>
            <a:endParaRPr lang="lt-LT"/>
          </a:p>
        </p:txBody>
      </p:sp>
    </p:spTree>
    <p:extLst>
      <p:ext uri="{BB962C8B-B14F-4D97-AF65-F5344CB8AC3E}">
        <p14:creationId xmlns:p14="http://schemas.microsoft.com/office/powerpoint/2010/main" val="398906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A353E-E9CE-7ADA-98FE-5C0C7280AFFB}"/>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2D86FE9F-687A-B62D-9A41-3EB3B8B27834}"/>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46B7F13E-546C-C9F4-AE73-A5DB17F2694D}"/>
              </a:ext>
            </a:extLst>
          </p:cNvPr>
          <p:cNvSpPr>
            <a:spLocks noGrp="1"/>
          </p:cNvSpPr>
          <p:nvPr>
            <p:ph type="body" idx="1"/>
          </p:nvPr>
        </p:nvSpPr>
        <p:spPr/>
        <p:txBody>
          <a:bodyPr/>
          <a:lstStyle/>
          <a:p>
            <a:endParaRPr lang="en-GB"/>
          </a:p>
        </p:txBody>
      </p:sp>
      <p:sp>
        <p:nvSpPr>
          <p:cNvPr id="4" name="Skaidrės numerio vietos rezervavimo ženklas 3">
            <a:extLst>
              <a:ext uri="{FF2B5EF4-FFF2-40B4-BE49-F238E27FC236}">
                <a16:creationId xmlns:a16="http://schemas.microsoft.com/office/drawing/2014/main" id="{819D0BB5-8F9E-B324-87A8-FE053CBA6869}"/>
              </a:ext>
            </a:extLst>
          </p:cNvPr>
          <p:cNvSpPr>
            <a:spLocks noGrp="1"/>
          </p:cNvSpPr>
          <p:nvPr>
            <p:ph type="sldNum" sz="quarter" idx="5"/>
          </p:nvPr>
        </p:nvSpPr>
        <p:spPr/>
        <p:txBody>
          <a:bodyPr/>
          <a:lstStyle/>
          <a:p>
            <a:fld id="{DD155570-A87C-4FC3-A503-AA7AC2634DB8}" type="slidenum">
              <a:rPr lang="lt-LT" smtClean="0"/>
              <a:t>8</a:t>
            </a:fld>
            <a:endParaRPr lang="lt-LT"/>
          </a:p>
        </p:txBody>
      </p:sp>
    </p:spTree>
    <p:extLst>
      <p:ext uri="{BB962C8B-B14F-4D97-AF65-F5344CB8AC3E}">
        <p14:creationId xmlns:p14="http://schemas.microsoft.com/office/powerpoint/2010/main" val="1477154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B6DBA-6363-77E4-E465-7D1A4D30708F}"/>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57F4F6DD-6CF0-AA1E-EFFF-E554E5EA3338}"/>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C597D63C-8C26-FE10-FAAA-5F410395B689}"/>
              </a:ext>
            </a:extLst>
          </p:cNvPr>
          <p:cNvSpPr>
            <a:spLocks noGrp="1"/>
          </p:cNvSpPr>
          <p:nvPr>
            <p:ph type="body" idx="1"/>
          </p:nvPr>
        </p:nvSpPr>
        <p:spPr/>
        <p:txBody>
          <a:bodyPr/>
          <a:lstStyle/>
          <a:p>
            <a:endParaRPr lang="en-GB"/>
          </a:p>
        </p:txBody>
      </p:sp>
      <p:sp>
        <p:nvSpPr>
          <p:cNvPr id="4" name="Skaidrės numerio vietos rezervavimo ženklas 3">
            <a:extLst>
              <a:ext uri="{FF2B5EF4-FFF2-40B4-BE49-F238E27FC236}">
                <a16:creationId xmlns:a16="http://schemas.microsoft.com/office/drawing/2014/main" id="{BA9CBA2D-B9CB-D43F-0FFF-1A07EE16ECA6}"/>
              </a:ext>
            </a:extLst>
          </p:cNvPr>
          <p:cNvSpPr>
            <a:spLocks noGrp="1"/>
          </p:cNvSpPr>
          <p:nvPr>
            <p:ph type="sldNum" sz="quarter" idx="5"/>
          </p:nvPr>
        </p:nvSpPr>
        <p:spPr/>
        <p:txBody>
          <a:bodyPr/>
          <a:lstStyle/>
          <a:p>
            <a:fld id="{DD155570-A87C-4FC3-A503-AA7AC2634DB8}" type="slidenum">
              <a:rPr lang="lt-LT" smtClean="0"/>
              <a:t>9</a:t>
            </a:fld>
            <a:endParaRPr lang="lt-LT"/>
          </a:p>
        </p:txBody>
      </p:sp>
    </p:spTree>
    <p:extLst>
      <p:ext uri="{BB962C8B-B14F-4D97-AF65-F5344CB8AC3E}">
        <p14:creationId xmlns:p14="http://schemas.microsoft.com/office/powerpoint/2010/main" val="76532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2023-01-05</a:t>
            </a:r>
          </a:p>
        </p:txBody>
      </p:sp>
      <p:sp>
        <p:nvSpPr>
          <p:cNvPr id="8" name="Footer Placeholder 7"/>
          <p:cNvSpPr>
            <a:spLocks noGrp="1"/>
          </p:cNvSpPr>
          <p:nvPr>
            <p:ph type="ftr" sz="quarter" idx="11"/>
          </p:nvPr>
        </p:nvSpPr>
        <p:spPr/>
        <p:txBody>
          <a:bodyPr/>
          <a:lstStyle/>
          <a:p>
            <a:r>
              <a:rPr lang="en-US"/>
              <a:t>Renginio pavadinimas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2023-01-05</a:t>
            </a:r>
          </a:p>
        </p:txBody>
      </p:sp>
      <p:sp>
        <p:nvSpPr>
          <p:cNvPr id="4" name="Footer Placeholder 3"/>
          <p:cNvSpPr>
            <a:spLocks noGrp="1"/>
          </p:cNvSpPr>
          <p:nvPr>
            <p:ph type="ftr" sz="quarter" idx="11"/>
          </p:nvPr>
        </p:nvSpPr>
        <p:spPr/>
        <p:txBody>
          <a:bodyPr/>
          <a:lstStyle/>
          <a:p>
            <a:r>
              <a:rPr lang="en-US"/>
              <a:t>Renginio pavadinimas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2023-01-05</a:t>
            </a:r>
          </a:p>
        </p:txBody>
      </p:sp>
      <p:sp>
        <p:nvSpPr>
          <p:cNvPr id="3" name="Footer Placeholder 2"/>
          <p:cNvSpPr>
            <a:spLocks noGrp="1"/>
          </p:cNvSpPr>
          <p:nvPr>
            <p:ph type="ftr" sz="quarter" idx="11"/>
          </p:nvPr>
        </p:nvSpPr>
        <p:spPr/>
        <p:txBody>
          <a:bodyPr/>
          <a:lstStyle/>
          <a:p>
            <a:r>
              <a:rPr lang="en-US"/>
              <a:t>Renginio pavadinimas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2023-01-05</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Renginio pavadinimas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9.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4.svg"/><Relationship Id="rId9" Type="http://schemas.openxmlformats.org/officeDocument/2006/relationships/image" Target="../media/image24.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1.png"/><Relationship Id="rId2" Type="http://schemas.openxmlformats.org/officeDocument/2006/relationships/notesSlide" Target="../notesSlides/notesSlide12.xml"/><Relationship Id="rId16" Type="http://schemas.openxmlformats.org/officeDocument/2006/relationships/hyperlink" Target="https://www.e-tar.lt/portal/index.html" TargetMode="Externa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9.png"/><Relationship Id="rId5" Type="http://schemas.openxmlformats.org/officeDocument/2006/relationships/image" Target="../media/image20.png"/><Relationship Id="rId15" Type="http://schemas.openxmlformats.org/officeDocument/2006/relationships/hyperlink" Target="https://www.e-tar.lt/portal/lt/legalActSearch" TargetMode="External"/><Relationship Id="rId10" Type="http://schemas.openxmlformats.org/officeDocument/2006/relationships/image" Target="../media/image25.svg"/><Relationship Id="rId4" Type="http://schemas.openxmlformats.org/officeDocument/2006/relationships/image" Target="../media/image4.svg"/><Relationship Id="rId9" Type="http://schemas.openxmlformats.org/officeDocument/2006/relationships/image" Target="../media/image24.pn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29.png"/><Relationship Id="rId16" Type="http://schemas.openxmlformats.org/officeDocument/2006/relationships/image" Target="../media/image42.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svg"/><Relationship Id="rId15" Type="http://schemas.openxmlformats.org/officeDocument/2006/relationships/image" Target="../media/image41.png"/><Relationship Id="rId10" Type="http://schemas.openxmlformats.org/officeDocument/2006/relationships/image" Target="../media/image19.png"/><Relationship Id="rId19" Type="http://schemas.openxmlformats.org/officeDocument/2006/relationships/image" Target="../media/image22.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0.svg"/></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9.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4.sv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9.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2.svg"/><Relationship Id="rId10" Type="http://schemas.microsoft.com/office/2007/relationships/diagramDrawing" Target="../diagrams/drawing1.xml"/><Relationship Id="rId4" Type="http://schemas.openxmlformats.org/officeDocument/2006/relationships/image" Target="../media/image1.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9.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4.sv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svg"/><Relationship Id="rId1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1.png"/><Relationship Id="rId17" Type="http://schemas.openxmlformats.org/officeDocument/2006/relationships/diagramColors" Target="../diagrams/colors2.xml"/><Relationship Id="rId2" Type="http://schemas.openxmlformats.org/officeDocument/2006/relationships/notesSlide" Target="../notesSlides/notesSlide5.xml"/><Relationship Id="rId16" Type="http://schemas.openxmlformats.org/officeDocument/2006/relationships/diagramQuickStyle" Target="../diagrams/quickStyle2.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9.png"/><Relationship Id="rId5" Type="http://schemas.openxmlformats.org/officeDocument/2006/relationships/image" Target="../media/image20.png"/><Relationship Id="rId15" Type="http://schemas.openxmlformats.org/officeDocument/2006/relationships/diagramLayout" Target="../diagrams/layout2.xml"/><Relationship Id="rId10" Type="http://schemas.openxmlformats.org/officeDocument/2006/relationships/image" Target="../media/image25.svg"/><Relationship Id="rId4" Type="http://schemas.openxmlformats.org/officeDocument/2006/relationships/image" Target="../media/image4.svg"/><Relationship Id="rId9" Type="http://schemas.openxmlformats.org/officeDocument/2006/relationships/image" Target="../media/image24.png"/><Relationship Id="rId1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9.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4.svg"/><Relationship Id="rId9" Type="http://schemas.openxmlformats.org/officeDocument/2006/relationships/image" Target="../media/image24.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9.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4.svg"/><Relationship Id="rId9" Type="http://schemas.openxmlformats.org/officeDocument/2006/relationships/image" Target="../media/image24.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8.png"/><Relationship Id="rId4" Type="http://schemas.openxmlformats.org/officeDocument/2006/relationships/image" Target="../media/image21.svg"/><Relationship Id="rId9"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9.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4.svg"/><Relationship Id="rId9" Type="http://schemas.openxmlformats.org/officeDocument/2006/relationships/image" Target="../media/image24.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15835" y="5475137"/>
            <a:ext cx="1817046" cy="1902666"/>
          </a:xfrm>
          <a:prstGeom prst="rect">
            <a:avLst/>
          </a:prstGeom>
        </p:spPr>
      </p:pic>
      <p:grpSp>
        <p:nvGrpSpPr>
          <p:cNvPr id="3" name="Group 3"/>
          <p:cNvGrpSpPr/>
          <p:nvPr/>
        </p:nvGrpSpPr>
        <p:grpSpPr>
          <a:xfrm>
            <a:off x="10982532" y="3583555"/>
            <a:ext cx="1880497" cy="1880497"/>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8FCEA5"/>
            </a:solidFill>
          </p:spPr>
          <p:txBody>
            <a:bodyPr/>
            <a:lstStyle/>
            <a:p>
              <a:endParaRPr lang="en-GB"/>
            </a:p>
          </p:txBody>
        </p:sp>
      </p:grpSp>
      <p:grpSp>
        <p:nvGrpSpPr>
          <p:cNvPr id="5" name="Group 5"/>
          <p:cNvGrpSpPr/>
          <p:nvPr/>
        </p:nvGrpSpPr>
        <p:grpSpPr>
          <a:xfrm>
            <a:off x="10773831" y="7377803"/>
            <a:ext cx="1880497" cy="1880497"/>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p>
              <a:endParaRPr lang="en-GB"/>
            </a:p>
          </p:txBody>
        </p:sp>
      </p:grpSp>
      <p:grpSp>
        <p:nvGrpSpPr>
          <p:cNvPr id="7" name="Group 7"/>
          <p:cNvGrpSpPr/>
          <p:nvPr/>
        </p:nvGrpSpPr>
        <p:grpSpPr>
          <a:xfrm>
            <a:off x="12654328" y="1654182"/>
            <a:ext cx="1880497" cy="1880497"/>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BCE2C9"/>
            </a:solidFill>
          </p:spPr>
          <p:txBody>
            <a:bodyPr/>
            <a:lstStyle/>
            <a:p>
              <a:endParaRPr lang="en-GB"/>
            </a:p>
          </p:txBody>
        </p:sp>
      </p:grpSp>
      <p:grpSp>
        <p:nvGrpSpPr>
          <p:cNvPr id="9" name="Group 9"/>
          <p:cNvGrpSpPr/>
          <p:nvPr/>
        </p:nvGrpSpPr>
        <p:grpSpPr>
          <a:xfrm rot="-10800000">
            <a:off x="15304751" y="5475137"/>
            <a:ext cx="951333" cy="1880497"/>
            <a:chOff x="0" y="0"/>
            <a:chExt cx="968227" cy="1913890"/>
          </a:xfrm>
        </p:grpSpPr>
        <p:sp>
          <p:nvSpPr>
            <p:cNvPr id="10" name="Freeform 10"/>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p>
              <a:endParaRPr lang="en-GB"/>
            </a:p>
          </p:txBody>
        </p:sp>
      </p:grpSp>
      <p:grpSp>
        <p:nvGrpSpPr>
          <p:cNvPr id="11" name="Group 11"/>
          <p:cNvGrpSpPr/>
          <p:nvPr/>
        </p:nvGrpSpPr>
        <p:grpSpPr>
          <a:xfrm rot="-10800000">
            <a:off x="14375587" y="5475137"/>
            <a:ext cx="951333" cy="1880497"/>
            <a:chOff x="0" y="0"/>
            <a:chExt cx="968227" cy="1913890"/>
          </a:xfrm>
        </p:grpSpPr>
        <p:sp>
          <p:nvSpPr>
            <p:cNvPr id="12" name="Freeform 12"/>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p>
              <a:endParaRPr lang="en-GB"/>
            </a:p>
          </p:txBody>
        </p:sp>
      </p:grpSp>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654328" y="732739"/>
            <a:ext cx="1880497" cy="921443"/>
          </a:xfrm>
          <a:prstGeom prst="rect">
            <a:avLst/>
          </a:prstGeom>
        </p:spPr>
      </p:pic>
      <p:sp>
        <p:nvSpPr>
          <p:cNvPr id="14" name="AutoShape 14"/>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p>
            <a:endParaRPr lang="en-GB"/>
          </a:p>
        </p:txBody>
      </p:sp>
      <p:grpSp>
        <p:nvGrpSpPr>
          <p:cNvPr id="15" name="Group 15"/>
          <p:cNvGrpSpPr/>
          <p:nvPr/>
        </p:nvGrpSpPr>
        <p:grpSpPr>
          <a:xfrm>
            <a:off x="12654328" y="1653790"/>
            <a:ext cx="1883511" cy="1880497"/>
            <a:chOff x="0" y="0"/>
            <a:chExt cx="6350000" cy="6339840"/>
          </a:xfrm>
        </p:grpSpPr>
        <p:sp>
          <p:nvSpPr>
            <p:cNvPr id="16" name="Freeform 1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8FCEA5"/>
            </a:solidFill>
          </p:spPr>
          <p:txBody>
            <a:bodyPr/>
            <a:lstStyle/>
            <a:p>
              <a:endParaRPr lang="en-GB"/>
            </a:p>
          </p:txBody>
        </p:sp>
      </p:grpSp>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155930" y="5475137"/>
            <a:ext cx="1056497" cy="1880497"/>
          </a:xfrm>
          <a:prstGeom prst="rect">
            <a:avLst/>
          </a:prstGeom>
        </p:spPr>
      </p:pic>
      <p:pic>
        <p:nvPicPr>
          <p:cNvPr id="18"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75587" y="7355634"/>
            <a:ext cx="1904830" cy="1897904"/>
          </a:xfrm>
          <a:prstGeom prst="rect">
            <a:avLst/>
          </a:prstGeom>
        </p:spPr>
      </p:pic>
      <p:grpSp>
        <p:nvGrpSpPr>
          <p:cNvPr id="19" name="Group 19"/>
          <p:cNvGrpSpPr/>
          <p:nvPr/>
        </p:nvGrpSpPr>
        <p:grpSpPr>
          <a:xfrm>
            <a:off x="10980025" y="7619843"/>
            <a:ext cx="1498924" cy="1506300"/>
            <a:chOff x="0" y="0"/>
            <a:chExt cx="1998566" cy="2008401"/>
          </a:xfrm>
        </p:grpSpPr>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1460695"/>
              <a:ext cx="1255158" cy="547705"/>
            </a:xfrm>
            <a:prstGeom prst="rect">
              <a:avLst/>
            </a:prstGeom>
          </p:spPr>
        </p:pic>
        <p:pic>
          <p:nvPicPr>
            <p:cNvPr id="21"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0"/>
              <a:ext cx="1255158" cy="547705"/>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43408" y="730348"/>
              <a:ext cx="1255158" cy="547705"/>
            </a:xfrm>
            <a:prstGeom prst="rect">
              <a:avLst/>
            </a:prstGeom>
          </p:spPr>
        </p:pic>
      </p:grpSp>
      <p:pic>
        <p:nvPicPr>
          <p:cNvPr id="23" name="Picture 2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537838" y="1774161"/>
            <a:ext cx="1686520" cy="1760125"/>
          </a:xfrm>
          <a:prstGeom prst="rect">
            <a:avLst/>
          </a:prstGeom>
        </p:spPr>
      </p:pic>
      <p:pic>
        <p:nvPicPr>
          <p:cNvPr id="24" name="Picture 2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889407" y="1654575"/>
            <a:ext cx="1589543" cy="1880104"/>
          </a:xfrm>
          <a:prstGeom prst="rect">
            <a:avLst/>
          </a:prstGeom>
        </p:spPr>
      </p:pic>
      <p:pic>
        <p:nvPicPr>
          <p:cNvPr id="25" name="Picture 2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2654328" y="5306419"/>
            <a:ext cx="1691534" cy="2049215"/>
          </a:xfrm>
          <a:prstGeom prst="rect">
            <a:avLst/>
          </a:prstGeom>
        </p:spPr>
      </p:pic>
      <p:pic>
        <p:nvPicPr>
          <p:cNvPr id="26" name="Picture 2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4534825" y="3534679"/>
            <a:ext cx="1520613" cy="1940458"/>
          </a:xfrm>
          <a:prstGeom prst="rect">
            <a:avLst/>
          </a:prstGeom>
        </p:spPr>
      </p:pic>
      <p:pic>
        <p:nvPicPr>
          <p:cNvPr id="27" name="Picture 27"/>
          <p:cNvPicPr>
            <a:picLocks noChangeAspect="1"/>
          </p:cNvPicPr>
          <p:nvPr/>
        </p:nvPicPr>
        <p:blipFill>
          <a:blip r:embed="rId21"/>
          <a:srcRect/>
          <a:stretch>
            <a:fillRect/>
          </a:stretch>
        </p:blipFill>
        <p:spPr>
          <a:xfrm>
            <a:off x="462143" y="509631"/>
            <a:ext cx="2592996" cy="1038138"/>
          </a:xfrm>
          <a:prstGeom prst="rect">
            <a:avLst/>
          </a:prstGeom>
        </p:spPr>
      </p:pic>
      <p:sp>
        <p:nvSpPr>
          <p:cNvPr id="28" name="TextBox 28"/>
          <p:cNvSpPr txBox="1"/>
          <p:nvPr/>
        </p:nvSpPr>
        <p:spPr>
          <a:xfrm>
            <a:off x="1068467" y="3641454"/>
            <a:ext cx="10749963" cy="1661993"/>
          </a:xfrm>
          <a:prstGeom prst="rect">
            <a:avLst/>
          </a:prstGeom>
        </p:spPr>
        <p:txBody>
          <a:bodyPr wrap="square" lIns="0" tIns="0" rIns="0" bIns="0" rtlCol="0" anchor="t">
            <a:spAutoFit/>
          </a:bodyPr>
          <a:lstStyle/>
          <a:p>
            <a:r>
              <a:rPr lang="lt-LT" sz="5400" b="1">
                <a:latin typeface="+mj-lt"/>
                <a:cs typeface="Poppins Medium" panose="00000600000000000000" pitchFamily="2" charset="-70"/>
              </a:rPr>
              <a:t>ŪKIO SUBJEKTŲ APLINKOS MONITORINGAS</a:t>
            </a:r>
            <a:endParaRPr lang="en-US" sz="5400">
              <a:latin typeface="+mj-lt"/>
              <a:cs typeface="Poppins Medium" panose="00000600000000000000" pitchFamily="2" charset="-70"/>
            </a:endParaRPr>
          </a:p>
        </p:txBody>
      </p:sp>
      <p:sp>
        <p:nvSpPr>
          <p:cNvPr id="31" name="Datos vietos rezervavimo ženklas 11">
            <a:extLst>
              <a:ext uri="{FF2B5EF4-FFF2-40B4-BE49-F238E27FC236}">
                <a16:creationId xmlns:a16="http://schemas.microsoft.com/office/drawing/2014/main" id="{E4DEFA96-C473-0118-52F0-1FC6A2E66AD7}"/>
              </a:ext>
            </a:extLst>
          </p:cNvPr>
          <p:cNvSpPr>
            <a:spLocks noGrp="1"/>
          </p:cNvSpPr>
          <p:nvPr>
            <p:ph type="dt" sz="half" idx="10"/>
          </p:nvPr>
        </p:nvSpPr>
        <p:spPr>
          <a:xfrm>
            <a:off x="415713" y="9594806"/>
            <a:ext cx="2133600" cy="365125"/>
          </a:xfrm>
        </p:spPr>
        <p:txBody>
          <a:bodyPr/>
          <a:lstStyle/>
          <a:p>
            <a:r>
              <a:rPr lang="en-US" sz="2000"/>
              <a:t>202</a:t>
            </a:r>
            <a:r>
              <a:rPr lang="lt-LT" sz="2000"/>
              <a:t>5-11-25</a:t>
            </a:r>
            <a:endParaRPr lang="en-US" sz="2000"/>
          </a:p>
        </p:txBody>
      </p:sp>
      <p:sp>
        <p:nvSpPr>
          <p:cNvPr id="29" name="TextBox 28">
            <a:extLst>
              <a:ext uri="{FF2B5EF4-FFF2-40B4-BE49-F238E27FC236}">
                <a16:creationId xmlns:a16="http://schemas.microsoft.com/office/drawing/2014/main" id="{58690640-2EC9-7577-A658-A1A9F4864F25}"/>
              </a:ext>
            </a:extLst>
          </p:cNvPr>
          <p:cNvSpPr txBox="1"/>
          <p:nvPr/>
        </p:nvSpPr>
        <p:spPr>
          <a:xfrm>
            <a:off x="1068467" y="7950643"/>
            <a:ext cx="8695465" cy="830997"/>
          </a:xfrm>
          <a:prstGeom prst="rect">
            <a:avLst/>
          </a:prstGeom>
          <a:noFill/>
        </p:spPr>
        <p:txBody>
          <a:bodyPr wrap="square" rtlCol="0">
            <a:spAutoFit/>
          </a:bodyPr>
          <a:lstStyle/>
          <a:p>
            <a:r>
              <a:rPr lang="lt-LT" sz="2400" i="1"/>
              <a:t>Taršos prevencijos departamento Taršos integruotos prevencijos skyrius</a:t>
            </a:r>
          </a:p>
        </p:txBody>
      </p:sp>
    </p:spTree>
    <p:extLst>
      <p:ext uri="{BB962C8B-B14F-4D97-AF65-F5344CB8AC3E}">
        <p14:creationId xmlns:p14="http://schemas.microsoft.com/office/powerpoint/2010/main" val="217065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99C8A-55BD-29CB-7625-C9CA2B3FD01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A318BE94-153F-CFDA-22B9-4ABA7F0DEF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17409" y="7373041"/>
            <a:ext cx="3828029" cy="1875734"/>
          </a:xfrm>
          <a:prstGeom prst="rect">
            <a:avLst/>
          </a:prstGeom>
        </p:spPr>
      </p:pic>
      <p:pic>
        <p:nvPicPr>
          <p:cNvPr id="3" name="Picture 3">
            <a:extLst>
              <a:ext uri="{FF2B5EF4-FFF2-40B4-BE49-F238E27FC236}">
                <a16:creationId xmlns:a16="http://schemas.microsoft.com/office/drawing/2014/main" id="{38241E2F-71BD-BD29-7E5A-8F8E1138F7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9066" y="5487781"/>
            <a:ext cx="1761861" cy="3770519"/>
          </a:xfrm>
          <a:prstGeom prst="rect">
            <a:avLst/>
          </a:prstGeom>
        </p:spPr>
      </p:pic>
      <p:grpSp>
        <p:nvGrpSpPr>
          <p:cNvPr id="4" name="Group 4">
            <a:extLst>
              <a:ext uri="{FF2B5EF4-FFF2-40B4-BE49-F238E27FC236}">
                <a16:creationId xmlns:a16="http://schemas.microsoft.com/office/drawing/2014/main" id="{47B355A9-6E4A-FD09-7B69-9D3E6BB40411}"/>
              </a:ext>
            </a:extLst>
          </p:cNvPr>
          <p:cNvGrpSpPr/>
          <p:nvPr/>
        </p:nvGrpSpPr>
        <p:grpSpPr>
          <a:xfrm>
            <a:off x="3050926" y="7377803"/>
            <a:ext cx="1880497" cy="1880497"/>
            <a:chOff x="0" y="0"/>
            <a:chExt cx="1913890" cy="1913890"/>
          </a:xfrm>
        </p:grpSpPr>
        <p:sp>
          <p:nvSpPr>
            <p:cNvPr id="5" name="Freeform 5">
              <a:extLst>
                <a:ext uri="{FF2B5EF4-FFF2-40B4-BE49-F238E27FC236}">
                  <a16:creationId xmlns:a16="http://schemas.microsoft.com/office/drawing/2014/main" id="{777AE50F-A619-245C-5EC4-14BE826DEE50}"/>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en-GB"/>
            </a:p>
          </p:txBody>
        </p:sp>
      </p:grpSp>
      <p:pic>
        <p:nvPicPr>
          <p:cNvPr id="6" name="Picture 6">
            <a:extLst>
              <a:ext uri="{FF2B5EF4-FFF2-40B4-BE49-F238E27FC236}">
                <a16:creationId xmlns:a16="http://schemas.microsoft.com/office/drawing/2014/main" id="{9847C0A5-E033-43EB-8474-596EA732AC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50926" y="6038254"/>
            <a:ext cx="1880497" cy="1330024"/>
          </a:xfrm>
          <a:prstGeom prst="rect">
            <a:avLst/>
          </a:prstGeom>
        </p:spPr>
      </p:pic>
      <p:pic>
        <p:nvPicPr>
          <p:cNvPr id="7" name="Picture 7">
            <a:extLst>
              <a:ext uri="{FF2B5EF4-FFF2-40B4-BE49-F238E27FC236}">
                <a16:creationId xmlns:a16="http://schemas.microsoft.com/office/drawing/2014/main" id="{99D7858E-66A2-BF29-D9A4-533FC087355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12470" y="7377803"/>
            <a:ext cx="1757410" cy="1880497"/>
          </a:xfrm>
          <a:prstGeom prst="rect">
            <a:avLst/>
          </a:prstGeom>
        </p:spPr>
      </p:pic>
      <p:sp>
        <p:nvSpPr>
          <p:cNvPr id="8" name="AutoShape 8">
            <a:extLst>
              <a:ext uri="{FF2B5EF4-FFF2-40B4-BE49-F238E27FC236}">
                <a16:creationId xmlns:a16="http://schemas.microsoft.com/office/drawing/2014/main" id="{66F4B5A4-F9E3-10FE-97C2-3768A55FCBEF}"/>
              </a:ext>
            </a:extLst>
          </p:cNvPr>
          <p:cNvSpPr/>
          <p:nvPr/>
        </p:nvSpPr>
        <p:spPr>
          <a:xfrm>
            <a:off x="-1" y="9248775"/>
            <a:ext cx="12002697" cy="0"/>
          </a:xfrm>
          <a:prstGeom prst="line">
            <a:avLst/>
          </a:prstGeom>
          <a:ln w="9525" cap="rnd">
            <a:solidFill>
              <a:srgbClr val="000000"/>
            </a:solidFill>
            <a:prstDash val="solid"/>
            <a:headEnd type="none" w="sm" len="sm"/>
            <a:tailEnd type="none" w="sm" len="sm"/>
          </a:ln>
        </p:spPr>
        <p:txBody>
          <a:bodyPr/>
          <a:lstStyle/>
          <a:p>
            <a:endParaRPr lang="en-GB"/>
          </a:p>
        </p:txBody>
      </p:sp>
      <p:pic>
        <p:nvPicPr>
          <p:cNvPr id="9" name="Picture 9">
            <a:extLst>
              <a:ext uri="{FF2B5EF4-FFF2-40B4-BE49-F238E27FC236}">
                <a16:creationId xmlns:a16="http://schemas.microsoft.com/office/drawing/2014/main" id="{C0E06C26-83B8-F1A9-C64F-07C121FC370A}"/>
              </a:ext>
            </a:extLst>
          </p:cNvPr>
          <p:cNvPicPr>
            <a:picLocks noChangeAspect="1"/>
          </p:cNvPicPr>
          <p:nvPr/>
        </p:nvPicPr>
        <p:blipFill>
          <a:blip r:embed="rId11"/>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DAD7457B-14CC-7E47-9272-AAB5B1B94033}"/>
              </a:ext>
            </a:extLst>
          </p:cNvPr>
          <p:cNvSpPr txBox="1"/>
          <p:nvPr/>
        </p:nvSpPr>
        <p:spPr>
          <a:xfrm>
            <a:off x="3829692" y="517451"/>
            <a:ext cx="10628616" cy="1354217"/>
          </a:xfrm>
          <a:prstGeom prst="rect">
            <a:avLst/>
          </a:prstGeom>
        </p:spPr>
        <p:txBody>
          <a:bodyPr wrap="square" lIns="0" tIns="0" rIns="0" bIns="0" rtlCol="0" anchor="t">
            <a:spAutoFit/>
          </a:bodyPr>
          <a:lstStyle/>
          <a:p>
            <a:pPr algn="ctr"/>
            <a:r>
              <a:rPr lang="lt-LT" sz="4400" b="1">
                <a:latin typeface="+mj-lt"/>
                <a:ea typeface="Calibri"/>
                <a:cs typeface="Calibri"/>
              </a:rPr>
              <a:t>Ūkio subjektų aplinkos monitoringo  duomenų ir informacijos teikimas</a:t>
            </a:r>
            <a:endParaRPr lang="en-US" sz="4400" b="1">
              <a:solidFill>
                <a:srgbClr val="898989"/>
              </a:solidFill>
              <a:latin typeface="+mj-lt"/>
              <a:ea typeface="Calibri" panose="020F0502020204030204" pitchFamily="34" charset="0"/>
              <a:cs typeface="Calibri" panose="020F0502020204030204" pitchFamily="34" charset="0"/>
            </a:endParaRPr>
          </a:p>
        </p:txBody>
      </p:sp>
      <p:sp>
        <p:nvSpPr>
          <p:cNvPr id="15" name="Datos vietos rezervavimo ženklas 28">
            <a:extLst>
              <a:ext uri="{FF2B5EF4-FFF2-40B4-BE49-F238E27FC236}">
                <a16:creationId xmlns:a16="http://schemas.microsoft.com/office/drawing/2014/main" id="{A6CD7613-B41F-E778-8616-3C1176740704}"/>
              </a:ext>
            </a:extLst>
          </p:cNvPr>
          <p:cNvSpPr txBox="1">
            <a:spLocks/>
          </p:cNvSpPr>
          <p:nvPr/>
        </p:nvSpPr>
        <p:spPr>
          <a:xfrm>
            <a:off x="519474" y="95354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latin typeface="Calibri Light" panose="020F0302020204030204" pitchFamily="34" charset="0"/>
                <a:ea typeface="Calibri Light" panose="020F0302020204030204" pitchFamily="34" charset="0"/>
                <a:cs typeface="Calibri Light" panose="020F0302020204030204" pitchFamily="34" charset="0"/>
              </a:rPr>
              <a:t>202</a:t>
            </a:r>
            <a:r>
              <a:rPr lang="lt-LT" sz="1800">
                <a:latin typeface="Calibri Light" panose="020F0302020204030204" pitchFamily="34" charset="0"/>
                <a:ea typeface="Calibri Light" panose="020F0302020204030204" pitchFamily="34" charset="0"/>
                <a:cs typeface="Calibri Light" panose="020F0302020204030204" pitchFamily="34" charset="0"/>
              </a:rPr>
              <a:t>5</a:t>
            </a:r>
            <a:r>
              <a:rPr lang="en-US" sz="1800">
                <a:latin typeface="Calibri Light" panose="020F0302020204030204" pitchFamily="34" charset="0"/>
                <a:ea typeface="Calibri Light" panose="020F0302020204030204" pitchFamily="34" charset="0"/>
                <a:cs typeface="Calibri Light" panose="020F0302020204030204" pitchFamily="34" charset="0"/>
              </a:rPr>
              <a:t>-</a:t>
            </a:r>
            <a:r>
              <a:rPr lang="lt-LT" sz="1800">
                <a:latin typeface="Calibri Light" panose="020F0302020204030204" pitchFamily="34" charset="0"/>
                <a:ea typeface="Calibri Light" panose="020F0302020204030204" pitchFamily="34" charset="0"/>
                <a:cs typeface="Calibri Light" panose="020F0302020204030204" pitchFamily="34" charset="0"/>
              </a:rPr>
              <a:t>11-25</a:t>
            </a:r>
            <a:endParaRPr lang="en-US" sz="18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F0B6743F-2A27-4584-7482-21B0DDB5517F}"/>
              </a:ext>
            </a:extLst>
          </p:cNvPr>
          <p:cNvSpPr txBox="1"/>
          <p:nvPr/>
        </p:nvSpPr>
        <p:spPr>
          <a:xfrm rot="-10800000" flipV="1">
            <a:off x="9144000" y="9348685"/>
            <a:ext cx="881773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t-LT">
                <a:latin typeface="Calibri Light" panose="020F0302020204030204" pitchFamily="34" charset="0"/>
                <a:ea typeface="Calibri Light" panose="020F0302020204030204" pitchFamily="34" charset="0"/>
                <a:cs typeface="Calibri Light" panose="020F0302020204030204" pitchFamily="34" charset="0"/>
              </a:rPr>
              <a:t>Ūkio subjektų aplinkos monitoringas</a:t>
            </a:r>
            <a:endParaRPr lang="en-US" sz="2400">
              <a:solidFill>
                <a:srgbClr val="898989"/>
              </a:solidFill>
            </a:endParaRPr>
          </a:p>
          <a:p>
            <a:pPr algn="r"/>
            <a:r>
              <a:rPr lang="en-US" sz="2400">
                <a:solidFill>
                  <a:srgbClr val="898989"/>
                </a:solidFill>
              </a:rPr>
              <a:t>​</a:t>
            </a:r>
          </a:p>
        </p:txBody>
      </p:sp>
      <p:pic>
        <p:nvPicPr>
          <p:cNvPr id="12" name="Picture 2">
            <a:extLst>
              <a:ext uri="{FF2B5EF4-FFF2-40B4-BE49-F238E27FC236}">
                <a16:creationId xmlns:a16="http://schemas.microsoft.com/office/drawing/2014/main" id="{775B8CB4-A27F-EC88-1BEF-A7608F03926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853867" y="509630"/>
            <a:ext cx="2147613" cy="2248809"/>
          </a:xfrm>
          <a:prstGeom prst="rect">
            <a:avLst/>
          </a:prstGeom>
        </p:spPr>
      </p:pic>
      <p:sp>
        <p:nvSpPr>
          <p:cNvPr id="13" name="TextBox 12">
            <a:extLst>
              <a:ext uri="{FF2B5EF4-FFF2-40B4-BE49-F238E27FC236}">
                <a16:creationId xmlns:a16="http://schemas.microsoft.com/office/drawing/2014/main" id="{4B9E3C44-2AA8-5B27-FA28-8E8BB638197E}"/>
              </a:ext>
            </a:extLst>
          </p:cNvPr>
          <p:cNvSpPr txBox="1"/>
          <p:nvPr/>
        </p:nvSpPr>
        <p:spPr>
          <a:xfrm>
            <a:off x="4572000" y="2767559"/>
            <a:ext cx="1266070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endParaRPr lang="en-US" sz="2400">
              <a:latin typeface="Calibri"/>
              <a:ea typeface="Times New Roman"/>
              <a:cs typeface="Times New Roman"/>
            </a:endParaRPr>
          </a:p>
          <a:p>
            <a:pPr marL="342900" indent="-342900" algn="just">
              <a:buFont typeface="Wingdings"/>
              <a:buChar char="ü"/>
            </a:pPr>
            <a:r>
              <a:rPr lang="lt-LT" sz="2400">
                <a:latin typeface="Calibri"/>
                <a:ea typeface="Times New Roman"/>
                <a:cs typeface="Times New Roman"/>
              </a:rPr>
              <a:t>einamųjų kalendorinių metų praėjusių ketvirčių technologinių procesų monitoringo ir taršos šaltinių išmetamų ir (ar) išleidžiamų teršalų monitoringo duomenys, nurodyti Nuostatų 3 priede, saugomi ūkio subjekte ir pateikiami AAA ir AAD pareikalavus;</a:t>
            </a:r>
          </a:p>
          <a:p>
            <a:pPr marL="342900" indent="-342900">
              <a:buFont typeface="Wingdings"/>
              <a:buChar char="ü"/>
            </a:pPr>
            <a:endParaRPr sz="2400">
              <a:latin typeface="Calibri"/>
              <a:ea typeface="Times New Roman"/>
              <a:cs typeface="Times New Roman"/>
            </a:endParaRPr>
          </a:p>
          <a:p>
            <a:pPr marL="342900" indent="-342900" algn="just">
              <a:buFont typeface="Wingdings"/>
              <a:buChar char="ü"/>
            </a:pPr>
            <a:r>
              <a:rPr lang="lt-LT" sz="2400">
                <a:latin typeface="Calibri"/>
                <a:ea typeface="Times New Roman"/>
                <a:cs typeface="Times New Roman"/>
              </a:rPr>
              <a:t>pagal Nuostatų 4 priede pateiktą formą </a:t>
            </a:r>
            <a:r>
              <a:rPr lang="lt-LT" sz="2400" b="1">
                <a:latin typeface="Calibri"/>
                <a:ea typeface="Times New Roman"/>
                <a:cs typeface="Times New Roman"/>
              </a:rPr>
              <a:t>kalendoriniams metams pasibaigus </a:t>
            </a:r>
            <a:r>
              <a:rPr lang="lt-LT" sz="2400">
                <a:latin typeface="Calibri"/>
                <a:ea typeface="Times New Roman"/>
                <a:cs typeface="Times New Roman"/>
              </a:rPr>
              <a:t>rengiama ūkio subjektų aplinkos </a:t>
            </a:r>
            <a:r>
              <a:rPr lang="lt-LT" sz="2400" b="1">
                <a:latin typeface="Calibri"/>
                <a:ea typeface="Times New Roman"/>
                <a:cs typeface="Times New Roman"/>
              </a:rPr>
              <a:t>monitoringo ataskaita</a:t>
            </a:r>
            <a:r>
              <a:rPr lang="lt-LT" sz="2400">
                <a:latin typeface="Calibri"/>
                <a:ea typeface="Times New Roman"/>
                <a:cs typeface="Times New Roman"/>
              </a:rPr>
              <a:t> ir </a:t>
            </a:r>
            <a:r>
              <a:rPr lang="lt" sz="2400">
                <a:latin typeface="Calibri"/>
                <a:ea typeface="Times New Roman"/>
                <a:cs typeface="Times New Roman"/>
              </a:rPr>
              <a:t>i</a:t>
            </a:r>
            <a:r>
              <a:rPr lang="lt" sz="2400" b="1">
                <a:latin typeface="Calibri"/>
                <a:ea typeface="Times New Roman"/>
                <a:cs typeface="Times New Roman"/>
              </a:rPr>
              <a:t>ki kitų metų kovo 1 d. pateikiama AAA</a:t>
            </a:r>
            <a:r>
              <a:rPr lang="lt" sz="2400">
                <a:latin typeface="Calibri"/>
                <a:ea typeface="Times New Roman"/>
                <a:cs typeface="Times New Roman"/>
              </a:rPr>
              <a:t> per IS „AIVIKS“, el. paštu ar kitomis elektroninėmis ryšio priemonėmis.</a:t>
            </a:r>
          </a:p>
          <a:p>
            <a:pPr marL="342900" indent="-342900">
              <a:buFont typeface="Wingdings"/>
              <a:buChar char="ü"/>
            </a:pPr>
            <a:endParaRPr sz="2400">
              <a:latin typeface="Calibri"/>
              <a:ea typeface="Times New Roman"/>
              <a:cs typeface="Times New Roman"/>
            </a:endParaRPr>
          </a:p>
          <a:p>
            <a:pPr algn="ctr"/>
            <a:endParaRPr lang="en-US" sz="2400">
              <a:ea typeface="Calibri"/>
              <a:cs typeface="Calibri"/>
            </a:endParaRPr>
          </a:p>
        </p:txBody>
      </p:sp>
      <p:sp>
        <p:nvSpPr>
          <p:cNvPr id="14" name="TextBox 13">
            <a:extLst>
              <a:ext uri="{FF2B5EF4-FFF2-40B4-BE49-F238E27FC236}">
                <a16:creationId xmlns:a16="http://schemas.microsoft.com/office/drawing/2014/main" id="{58984D07-8B16-A47E-29EB-A41D7D0185A4}"/>
              </a:ext>
            </a:extLst>
          </p:cNvPr>
          <p:cNvSpPr txBox="1"/>
          <p:nvPr/>
        </p:nvSpPr>
        <p:spPr>
          <a:xfrm>
            <a:off x="7407934" y="6656253"/>
            <a:ext cx="10049773"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400" baseline="0">
                <a:latin typeface="Calibri"/>
              </a:rPr>
              <a:t>Teikiant monitoringo ataskaitą el. paštu ar kitomis elektroninėmis ryšio priemonėmis, ataskaita teikiama su lydraščiu, pasirašytu kvalifikuotu elektroniniu parašu arba suformuota elektroninėmis ryšio priemonėmis, kurios leidžia užtikrinti teksto vientisumą, nepakeičiamumą ir identifikuoti aplinkos monitoringo ataskaitą teikiantį asmenį.</a:t>
            </a:r>
            <a:r>
              <a:rPr sz="2400">
                <a:latin typeface="Calibri"/>
                <a:ea typeface="Calibri"/>
                <a:cs typeface="Calibri"/>
              </a:rPr>
              <a:t>​</a:t>
            </a:r>
            <a:endParaRPr lang="en-US"/>
          </a:p>
          <a:p>
            <a:pPr algn="ctr"/>
            <a:endParaRPr lang="en-US"/>
          </a:p>
        </p:txBody>
      </p:sp>
      <p:pic>
        <p:nvPicPr>
          <p:cNvPr id="17" name="Picture 16">
            <a:extLst>
              <a:ext uri="{FF2B5EF4-FFF2-40B4-BE49-F238E27FC236}">
                <a16:creationId xmlns:a16="http://schemas.microsoft.com/office/drawing/2014/main" id="{88DE3631-4CA0-23EC-1B6F-0F08C624605C}"/>
              </a:ext>
            </a:extLst>
          </p:cNvPr>
          <p:cNvPicPr>
            <a:picLocks noChangeAspect="1"/>
          </p:cNvPicPr>
          <p:nvPr/>
        </p:nvPicPr>
        <p:blipFill>
          <a:blip r:embed="rId14"/>
          <a:stretch>
            <a:fillRect/>
          </a:stretch>
        </p:blipFill>
        <p:spPr>
          <a:xfrm>
            <a:off x="855407" y="2050333"/>
            <a:ext cx="2621526" cy="3421012"/>
          </a:xfrm>
          <a:prstGeom prst="rect">
            <a:avLst/>
          </a:prstGeom>
        </p:spPr>
      </p:pic>
    </p:spTree>
    <p:extLst>
      <p:ext uri="{BB962C8B-B14F-4D97-AF65-F5344CB8AC3E}">
        <p14:creationId xmlns:p14="http://schemas.microsoft.com/office/powerpoint/2010/main" val="427820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34EDD-9916-8628-C5E5-D740DC3FF78D}"/>
            </a:ext>
          </a:extLst>
        </p:cNvPr>
        <p:cNvGrpSpPr/>
        <p:nvPr/>
      </p:nvGrpSpPr>
      <p:grpSpPr>
        <a:xfrm>
          <a:off x="0" y="0"/>
          <a:ext cx="0" cy="0"/>
          <a:chOff x="0" y="0"/>
          <a:chExt cx="0" cy="0"/>
        </a:xfrm>
      </p:grpSpPr>
      <p:pic>
        <p:nvPicPr>
          <p:cNvPr id="3" name="Picture 3">
            <a:extLst>
              <a:ext uri="{FF2B5EF4-FFF2-40B4-BE49-F238E27FC236}">
                <a16:creationId xmlns:a16="http://schemas.microsoft.com/office/drawing/2014/main" id="{9DB961A1-0600-9B9B-20E1-A49C6150CD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4776" y="5395604"/>
            <a:ext cx="1761861" cy="3770519"/>
          </a:xfrm>
          <a:prstGeom prst="rect">
            <a:avLst/>
          </a:prstGeom>
        </p:spPr>
      </p:pic>
      <p:sp>
        <p:nvSpPr>
          <p:cNvPr id="8" name="AutoShape 8">
            <a:extLst>
              <a:ext uri="{FF2B5EF4-FFF2-40B4-BE49-F238E27FC236}">
                <a16:creationId xmlns:a16="http://schemas.microsoft.com/office/drawing/2014/main" id="{E04C0CA0-826C-297C-A58A-35EA6234308B}"/>
              </a:ext>
            </a:extLst>
          </p:cNvPr>
          <p:cNvSpPr/>
          <p:nvPr/>
        </p:nvSpPr>
        <p:spPr>
          <a:xfrm>
            <a:off x="-1" y="9248775"/>
            <a:ext cx="12002697" cy="0"/>
          </a:xfrm>
          <a:prstGeom prst="line">
            <a:avLst/>
          </a:prstGeom>
          <a:ln w="9525" cap="rnd">
            <a:solidFill>
              <a:srgbClr val="000000"/>
            </a:solidFill>
            <a:prstDash val="solid"/>
            <a:headEnd type="none" w="sm" len="sm"/>
            <a:tailEnd type="none" w="sm" len="sm"/>
          </a:ln>
        </p:spPr>
        <p:txBody>
          <a:bodyPr/>
          <a:lstStyle/>
          <a:p>
            <a:endParaRPr lang="en-GB"/>
          </a:p>
        </p:txBody>
      </p:sp>
      <p:pic>
        <p:nvPicPr>
          <p:cNvPr id="9" name="Picture 9">
            <a:extLst>
              <a:ext uri="{FF2B5EF4-FFF2-40B4-BE49-F238E27FC236}">
                <a16:creationId xmlns:a16="http://schemas.microsoft.com/office/drawing/2014/main" id="{EA3F80A6-0F02-488E-E649-C21A9ED33840}"/>
              </a:ext>
            </a:extLst>
          </p:cNvPr>
          <p:cNvPicPr>
            <a:picLocks noChangeAspect="1"/>
          </p:cNvPicPr>
          <p:nvPr/>
        </p:nvPicPr>
        <p:blipFill>
          <a:blip r:embed="rId5"/>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22DEDA64-2A0C-D350-4E95-B3BEBE402F20}"/>
              </a:ext>
            </a:extLst>
          </p:cNvPr>
          <p:cNvSpPr txBox="1"/>
          <p:nvPr/>
        </p:nvSpPr>
        <p:spPr>
          <a:xfrm>
            <a:off x="3829692" y="517451"/>
            <a:ext cx="10628616" cy="1354217"/>
          </a:xfrm>
          <a:prstGeom prst="rect">
            <a:avLst/>
          </a:prstGeom>
        </p:spPr>
        <p:txBody>
          <a:bodyPr wrap="square" lIns="0" tIns="0" rIns="0" bIns="0" rtlCol="0" anchor="t">
            <a:spAutoFit/>
          </a:bodyPr>
          <a:lstStyle/>
          <a:p>
            <a:pPr algn="ctr"/>
            <a:r>
              <a:rPr lang="lt-LT" sz="4400" b="1">
                <a:latin typeface="+mj-lt"/>
                <a:ea typeface="Calibri"/>
                <a:cs typeface="Calibri"/>
              </a:rPr>
              <a:t>Ūkio subjektų aplinkos monitoringo duomenų viešinimas</a:t>
            </a:r>
            <a:endParaRPr lang="en-US" sz="4400" b="1">
              <a:solidFill>
                <a:srgbClr val="898989"/>
              </a:solidFill>
              <a:latin typeface="+mj-lt"/>
              <a:ea typeface="Calibri" panose="020F0502020204030204" pitchFamily="34" charset="0"/>
              <a:cs typeface="Calibri" panose="020F0502020204030204" pitchFamily="34" charset="0"/>
            </a:endParaRPr>
          </a:p>
        </p:txBody>
      </p:sp>
      <p:sp>
        <p:nvSpPr>
          <p:cNvPr id="15" name="Datos vietos rezervavimo ženklas 28">
            <a:extLst>
              <a:ext uri="{FF2B5EF4-FFF2-40B4-BE49-F238E27FC236}">
                <a16:creationId xmlns:a16="http://schemas.microsoft.com/office/drawing/2014/main" id="{8E5A94CF-6C4F-0C30-FE1D-B873A23F218F}"/>
              </a:ext>
            </a:extLst>
          </p:cNvPr>
          <p:cNvSpPr txBox="1">
            <a:spLocks/>
          </p:cNvSpPr>
          <p:nvPr/>
        </p:nvSpPr>
        <p:spPr>
          <a:xfrm>
            <a:off x="519474" y="95354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latin typeface="Calibri Light" panose="020F0302020204030204" pitchFamily="34" charset="0"/>
                <a:ea typeface="Calibri Light" panose="020F0302020204030204" pitchFamily="34" charset="0"/>
                <a:cs typeface="Calibri Light" panose="020F0302020204030204" pitchFamily="34" charset="0"/>
              </a:rPr>
              <a:t>202</a:t>
            </a:r>
            <a:r>
              <a:rPr lang="lt-LT" sz="1800">
                <a:latin typeface="Calibri Light" panose="020F0302020204030204" pitchFamily="34" charset="0"/>
                <a:ea typeface="Calibri Light" panose="020F0302020204030204" pitchFamily="34" charset="0"/>
                <a:cs typeface="Calibri Light" panose="020F0302020204030204" pitchFamily="34" charset="0"/>
              </a:rPr>
              <a:t>5</a:t>
            </a:r>
            <a:r>
              <a:rPr lang="en-US" sz="1800">
                <a:latin typeface="Calibri Light" panose="020F0302020204030204" pitchFamily="34" charset="0"/>
                <a:ea typeface="Calibri Light" panose="020F0302020204030204" pitchFamily="34" charset="0"/>
                <a:cs typeface="Calibri Light" panose="020F0302020204030204" pitchFamily="34" charset="0"/>
              </a:rPr>
              <a:t>-</a:t>
            </a:r>
            <a:r>
              <a:rPr lang="lt-LT" sz="1800">
                <a:latin typeface="Calibri Light" panose="020F0302020204030204" pitchFamily="34" charset="0"/>
                <a:ea typeface="Calibri Light" panose="020F0302020204030204" pitchFamily="34" charset="0"/>
                <a:cs typeface="Calibri Light" panose="020F0302020204030204" pitchFamily="34" charset="0"/>
              </a:rPr>
              <a:t>11-25</a:t>
            </a:r>
            <a:endParaRPr lang="en-US" sz="18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E7FE3A3E-ECD9-94EC-F0B3-E9994B6C5C58}"/>
              </a:ext>
            </a:extLst>
          </p:cNvPr>
          <p:cNvSpPr txBox="1"/>
          <p:nvPr/>
        </p:nvSpPr>
        <p:spPr>
          <a:xfrm rot="-10800000" flipV="1">
            <a:off x="9144000" y="9348685"/>
            <a:ext cx="881773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t-LT">
                <a:latin typeface="Calibri Light" panose="020F0302020204030204" pitchFamily="34" charset="0"/>
                <a:ea typeface="Calibri Light" panose="020F0302020204030204" pitchFamily="34" charset="0"/>
                <a:cs typeface="Calibri Light" panose="020F0302020204030204" pitchFamily="34" charset="0"/>
              </a:rPr>
              <a:t>Ūkio subjektų aplinkos monitoringas</a:t>
            </a:r>
            <a:endParaRPr lang="en-US" sz="2400">
              <a:solidFill>
                <a:srgbClr val="898989"/>
              </a:solidFill>
            </a:endParaRPr>
          </a:p>
          <a:p>
            <a:pPr algn="r"/>
            <a:r>
              <a:rPr lang="en-US" sz="2400">
                <a:solidFill>
                  <a:srgbClr val="898989"/>
                </a:solidFill>
              </a:rPr>
              <a:t>​</a:t>
            </a:r>
          </a:p>
        </p:txBody>
      </p:sp>
      <p:pic>
        <p:nvPicPr>
          <p:cNvPr id="12" name="Picture 2">
            <a:extLst>
              <a:ext uri="{FF2B5EF4-FFF2-40B4-BE49-F238E27FC236}">
                <a16:creationId xmlns:a16="http://schemas.microsoft.com/office/drawing/2014/main" id="{42F03CA6-3D33-95DC-5D74-1D4B92EE2CD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23125" y="233098"/>
            <a:ext cx="1852646" cy="1935406"/>
          </a:xfrm>
          <a:prstGeom prst="rect">
            <a:avLst/>
          </a:prstGeom>
        </p:spPr>
      </p:pic>
      <p:pic>
        <p:nvPicPr>
          <p:cNvPr id="14" name="Picture 13">
            <a:extLst>
              <a:ext uri="{FF2B5EF4-FFF2-40B4-BE49-F238E27FC236}">
                <a16:creationId xmlns:a16="http://schemas.microsoft.com/office/drawing/2014/main" id="{91C489CF-50B4-B0E4-3C9C-C46EAB6C6E29}"/>
              </a:ext>
            </a:extLst>
          </p:cNvPr>
          <p:cNvPicPr>
            <a:picLocks noChangeAspect="1"/>
          </p:cNvPicPr>
          <p:nvPr/>
        </p:nvPicPr>
        <p:blipFill>
          <a:blip r:embed="rId8"/>
          <a:stretch>
            <a:fillRect/>
          </a:stretch>
        </p:blipFill>
        <p:spPr>
          <a:xfrm>
            <a:off x="320778" y="1958156"/>
            <a:ext cx="2621526" cy="3421012"/>
          </a:xfrm>
          <a:prstGeom prst="rect">
            <a:avLst/>
          </a:prstGeom>
        </p:spPr>
      </p:pic>
      <p:sp>
        <p:nvSpPr>
          <p:cNvPr id="16" name="TextBox 15">
            <a:extLst>
              <a:ext uri="{FF2B5EF4-FFF2-40B4-BE49-F238E27FC236}">
                <a16:creationId xmlns:a16="http://schemas.microsoft.com/office/drawing/2014/main" id="{48228194-410F-8B7F-5EE6-964A606D0C3C}"/>
              </a:ext>
            </a:extLst>
          </p:cNvPr>
          <p:cNvSpPr txBox="1"/>
          <p:nvPr/>
        </p:nvSpPr>
        <p:spPr>
          <a:xfrm>
            <a:off x="2969232" y="1890474"/>
            <a:ext cx="14991955" cy="73866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360045" algn="just"/>
            <a:r>
              <a:rPr lang="lt-LT" sz="2400">
                <a:latin typeface="Calibri"/>
                <a:ea typeface="Times New Roman"/>
                <a:cs typeface="Times New Roman"/>
              </a:rPr>
              <a:t> Monitoringo duomenys yra vieši ir ūkio subjektas turi užtikrinti, kad jie būtų lengvai prieinami visuomenei</a:t>
            </a:r>
          </a:p>
          <a:p>
            <a:endParaRPr lang="lt-LT" sz="2400">
              <a:latin typeface="Times New Roman"/>
              <a:ea typeface="Calibri"/>
              <a:cs typeface="Times New Roman"/>
            </a:endParaRPr>
          </a:p>
          <a:p>
            <a:r>
              <a:rPr lang="lt-LT" sz="2400" b="1">
                <a:latin typeface="Calibri"/>
                <a:ea typeface="Calibri"/>
                <a:cs typeface="Times New Roman"/>
              </a:rPr>
              <a:t>Ū</a:t>
            </a:r>
            <a:r>
              <a:rPr lang="lt-LT" sz="2400" b="1">
                <a:latin typeface="Calibri"/>
                <a:ea typeface="Calibri"/>
                <a:cs typeface="Calibri"/>
              </a:rPr>
              <a:t>kio subjektai viešai savo interneto svetainėje privalo skelbti</a:t>
            </a:r>
            <a:r>
              <a:rPr lang="lt-LT" sz="2400">
                <a:latin typeface="Calibri"/>
                <a:ea typeface="Calibri"/>
                <a:cs typeface="Calibri"/>
              </a:rPr>
              <a:t> ir nuolat atnaujinti:</a:t>
            </a:r>
            <a:endParaRPr lang="lt-LT" sz="2400">
              <a:latin typeface="Times New Roman"/>
              <a:ea typeface="Calibri"/>
              <a:cs typeface="Times New Roman"/>
            </a:endParaRPr>
          </a:p>
          <a:p>
            <a:endParaRPr lang="lt-LT" sz="2400">
              <a:latin typeface="Calibri"/>
              <a:ea typeface="Calibri"/>
              <a:cs typeface="Calibri"/>
            </a:endParaRPr>
          </a:p>
          <a:p>
            <a:pPr marL="342900" indent="-342900">
              <a:buFont typeface="Wingdings"/>
              <a:buChar char="ü"/>
            </a:pPr>
            <a:r>
              <a:rPr lang="lt-LT" sz="2400">
                <a:latin typeface="Calibri"/>
                <a:ea typeface="Calibri"/>
                <a:cs typeface="Calibri"/>
              </a:rPr>
              <a:t> taršos šaltinių išmetamų į aplinkos orą ir (ar) išleidžiamų į paviršinį vandenį teršalų nuolatinius matavimus;</a:t>
            </a:r>
            <a:endParaRPr lang="lt-LT" sz="1200">
              <a:latin typeface="Times New Roman"/>
              <a:ea typeface="Calibri"/>
              <a:cs typeface="Times New Roman"/>
            </a:endParaRPr>
          </a:p>
          <a:p>
            <a:pPr marL="342900" indent="-342900">
              <a:buFont typeface="Wingdings"/>
              <a:buChar char="ü"/>
            </a:pPr>
            <a:endParaRPr lang="lt-LT" sz="2400">
              <a:latin typeface="Calibri"/>
              <a:ea typeface="Calibri"/>
              <a:cs typeface="Calibri"/>
            </a:endParaRPr>
          </a:p>
          <a:p>
            <a:pPr marL="342900" indent="-342900">
              <a:buFont typeface="Wingdings"/>
              <a:buChar char="ü"/>
            </a:pPr>
            <a:r>
              <a:rPr lang="lt-LT" sz="2400">
                <a:latin typeface="Calibri"/>
                <a:ea typeface="Calibri"/>
                <a:cs typeface="Calibri"/>
              </a:rPr>
              <a:t> praėjusio metų ketvirčio technologinių procesų monitoringo ir taršos šaltinių išmetamų ir (ar) išleidžiamų teršalų monitoringo duomenis (Nuostatų 3 priede nurodyta forma);</a:t>
            </a:r>
          </a:p>
          <a:p>
            <a:pPr marL="342900" indent="-342900">
              <a:buFont typeface="Wingdings"/>
              <a:buChar char="ü"/>
            </a:pPr>
            <a:endParaRPr lang="lt-LT" sz="2400">
              <a:latin typeface="Calibri"/>
              <a:ea typeface="Calibri"/>
              <a:cs typeface="Calibri"/>
            </a:endParaRPr>
          </a:p>
          <a:p>
            <a:pPr marL="342900" indent="-342900">
              <a:buFont typeface="Wingdings"/>
              <a:buChar char="ü"/>
            </a:pPr>
            <a:r>
              <a:rPr lang="lt-LT" sz="2400">
                <a:latin typeface="Calibri"/>
                <a:ea typeface="Calibri"/>
                <a:cs typeface="Calibri"/>
              </a:rPr>
              <a:t>praėjusių kalendorinių metų monitoringo ataskaitą (Nuostatų 4 priede nurodyta forma);</a:t>
            </a:r>
            <a:endParaRPr lang="lt-LT">
              <a:latin typeface="Calibri"/>
              <a:ea typeface="Calibri"/>
              <a:cs typeface="Calibri"/>
            </a:endParaRPr>
          </a:p>
          <a:p>
            <a:pPr marL="342900" indent="-342900">
              <a:buFont typeface="Wingdings"/>
              <a:buChar char="ü"/>
            </a:pPr>
            <a:endParaRPr lang="lt-LT" sz="2400">
              <a:latin typeface="Calibri"/>
              <a:ea typeface="Calibri"/>
              <a:cs typeface="Calibri"/>
            </a:endParaRPr>
          </a:p>
          <a:p>
            <a:pPr marL="342900" indent="-342900">
              <a:buFont typeface="Wingdings"/>
              <a:buChar char="ü"/>
            </a:pPr>
            <a:r>
              <a:rPr lang="lt-LT" sz="2400">
                <a:latin typeface="Calibri"/>
                <a:ea typeface="Calibri"/>
                <a:cs typeface="Calibri"/>
              </a:rPr>
              <a:t> ūkio subjektai (išskyrus viešuosius geriamojo vandens tiekėjus ir nuotekų tvarkytojus), kurie per parą išgauna daugiau kaip 100 m3 paviršinio ir (ar) požeminio vandens ir (ar) per parą į aplinką išleidžia daugiau kaip 100 m3 nuotekų (išskyrus paviršines), privalo viešai savo interneto svetainėje skelbti kiekvieną mėnesį atnaujinamą informaciją apie paimamo vandens (kiekvieno vandens paėmimo įrenginio, požeminio vandens vandenvietės) ir išleidžiamų nuotekų (kiekvieno išleistuvo) kiekį.</a:t>
            </a:r>
          </a:p>
          <a:p>
            <a:pPr marL="800100" lvl="1" indent="-342900">
              <a:buFont typeface="Courier New"/>
              <a:buChar char="o"/>
            </a:pPr>
            <a:r>
              <a:rPr lang="lt-LT" sz="2400">
                <a:latin typeface="Calibri"/>
                <a:ea typeface="Calibri"/>
                <a:cs typeface="Calibri"/>
              </a:rPr>
              <a:t> iki kiekvieno mėnesio 5 d. papildomi nauja informacija apie paimamo vandens ir išleidžiamų nuotekų kiekį. Nuo 2023 m. liepos 1 d. interneto svetainėje turi būti skelbiami paskutinių dvejų metų kiekvieno mėnesio duomenys.</a:t>
            </a:r>
            <a:endParaRPr lang="lt-LT">
              <a:ea typeface="Calibri"/>
              <a:cs typeface="Calibri"/>
            </a:endParaRPr>
          </a:p>
          <a:p>
            <a:endParaRPr sz="2400">
              <a:ea typeface="Calibri"/>
              <a:cs typeface="Calibri"/>
            </a:endParaRPr>
          </a:p>
          <a:p>
            <a:pPr algn="r"/>
            <a:r>
              <a:rPr lang="en-US" i="1" err="1">
                <a:ea typeface="Calibri"/>
                <a:cs typeface="Calibri"/>
              </a:rPr>
              <a:t>Nuostatų</a:t>
            </a:r>
            <a:r>
              <a:rPr lang="en-US" i="1">
                <a:ea typeface="Calibri"/>
                <a:cs typeface="Calibri"/>
              </a:rPr>
              <a:t> 37 p.</a:t>
            </a:r>
          </a:p>
        </p:txBody>
      </p:sp>
    </p:spTree>
    <p:extLst>
      <p:ext uri="{BB962C8B-B14F-4D97-AF65-F5344CB8AC3E}">
        <p14:creationId xmlns:p14="http://schemas.microsoft.com/office/powerpoint/2010/main" val="106997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77469-96FB-C5B9-8500-F5A89E8F8BCD}"/>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4AF9C2A-53E3-E3BA-EC9E-298AFE239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17409" y="7373041"/>
            <a:ext cx="3828029" cy="1875734"/>
          </a:xfrm>
          <a:prstGeom prst="rect">
            <a:avLst/>
          </a:prstGeom>
        </p:spPr>
      </p:pic>
      <p:pic>
        <p:nvPicPr>
          <p:cNvPr id="3" name="Picture 3">
            <a:extLst>
              <a:ext uri="{FF2B5EF4-FFF2-40B4-BE49-F238E27FC236}">
                <a16:creationId xmlns:a16="http://schemas.microsoft.com/office/drawing/2014/main" id="{C95DCCDE-35A7-2751-336E-805F280CE8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9066" y="5487781"/>
            <a:ext cx="1761861" cy="3770519"/>
          </a:xfrm>
          <a:prstGeom prst="rect">
            <a:avLst/>
          </a:prstGeom>
        </p:spPr>
      </p:pic>
      <p:grpSp>
        <p:nvGrpSpPr>
          <p:cNvPr id="4" name="Group 4">
            <a:extLst>
              <a:ext uri="{FF2B5EF4-FFF2-40B4-BE49-F238E27FC236}">
                <a16:creationId xmlns:a16="http://schemas.microsoft.com/office/drawing/2014/main" id="{F751051A-A29B-D083-7810-6F617E4B8846}"/>
              </a:ext>
            </a:extLst>
          </p:cNvPr>
          <p:cNvGrpSpPr/>
          <p:nvPr/>
        </p:nvGrpSpPr>
        <p:grpSpPr>
          <a:xfrm>
            <a:off x="3050926" y="7377803"/>
            <a:ext cx="1880497" cy="1880497"/>
            <a:chOff x="0" y="0"/>
            <a:chExt cx="1913890" cy="1913890"/>
          </a:xfrm>
        </p:grpSpPr>
        <p:sp>
          <p:nvSpPr>
            <p:cNvPr id="5" name="Freeform 5">
              <a:extLst>
                <a:ext uri="{FF2B5EF4-FFF2-40B4-BE49-F238E27FC236}">
                  <a16:creationId xmlns:a16="http://schemas.microsoft.com/office/drawing/2014/main" id="{10B0329F-5ABF-683B-4B76-D6CF6100C323}"/>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en-GB"/>
            </a:p>
          </p:txBody>
        </p:sp>
      </p:grpSp>
      <p:pic>
        <p:nvPicPr>
          <p:cNvPr id="6" name="Picture 6">
            <a:extLst>
              <a:ext uri="{FF2B5EF4-FFF2-40B4-BE49-F238E27FC236}">
                <a16:creationId xmlns:a16="http://schemas.microsoft.com/office/drawing/2014/main" id="{23045C1E-B571-E9F8-5C3F-2F3743BCAF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50926" y="6038254"/>
            <a:ext cx="1880497" cy="1330024"/>
          </a:xfrm>
          <a:prstGeom prst="rect">
            <a:avLst/>
          </a:prstGeom>
        </p:spPr>
      </p:pic>
      <p:pic>
        <p:nvPicPr>
          <p:cNvPr id="7" name="Picture 7">
            <a:extLst>
              <a:ext uri="{FF2B5EF4-FFF2-40B4-BE49-F238E27FC236}">
                <a16:creationId xmlns:a16="http://schemas.microsoft.com/office/drawing/2014/main" id="{F1E11266-EEB8-57EB-EBD6-FA35263C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12470" y="7377803"/>
            <a:ext cx="1757410" cy="1880497"/>
          </a:xfrm>
          <a:prstGeom prst="rect">
            <a:avLst/>
          </a:prstGeom>
        </p:spPr>
      </p:pic>
      <p:sp>
        <p:nvSpPr>
          <p:cNvPr id="8" name="AutoShape 8">
            <a:extLst>
              <a:ext uri="{FF2B5EF4-FFF2-40B4-BE49-F238E27FC236}">
                <a16:creationId xmlns:a16="http://schemas.microsoft.com/office/drawing/2014/main" id="{D5AB7CCD-02DD-AA23-E508-5DBC94D033D2}"/>
              </a:ext>
            </a:extLst>
          </p:cNvPr>
          <p:cNvSpPr/>
          <p:nvPr/>
        </p:nvSpPr>
        <p:spPr>
          <a:xfrm>
            <a:off x="-1" y="9248775"/>
            <a:ext cx="12002697" cy="0"/>
          </a:xfrm>
          <a:prstGeom prst="line">
            <a:avLst/>
          </a:prstGeom>
          <a:ln w="9525" cap="rnd">
            <a:solidFill>
              <a:srgbClr val="000000"/>
            </a:solidFill>
            <a:prstDash val="solid"/>
            <a:headEnd type="none" w="sm" len="sm"/>
            <a:tailEnd type="none" w="sm" len="sm"/>
          </a:ln>
        </p:spPr>
        <p:txBody>
          <a:bodyPr/>
          <a:lstStyle/>
          <a:p>
            <a:endParaRPr lang="en-GB"/>
          </a:p>
        </p:txBody>
      </p:sp>
      <p:pic>
        <p:nvPicPr>
          <p:cNvPr id="9" name="Picture 9">
            <a:extLst>
              <a:ext uri="{FF2B5EF4-FFF2-40B4-BE49-F238E27FC236}">
                <a16:creationId xmlns:a16="http://schemas.microsoft.com/office/drawing/2014/main" id="{B44D0D40-EEE8-FBE0-BE0C-7B3EAEC5DAE9}"/>
              </a:ext>
            </a:extLst>
          </p:cNvPr>
          <p:cNvPicPr>
            <a:picLocks noChangeAspect="1"/>
          </p:cNvPicPr>
          <p:nvPr/>
        </p:nvPicPr>
        <p:blipFill>
          <a:blip r:embed="rId11"/>
          <a:srcRect/>
          <a:stretch>
            <a:fillRect/>
          </a:stretch>
        </p:blipFill>
        <p:spPr>
          <a:xfrm>
            <a:off x="519474" y="509631"/>
            <a:ext cx="2592996" cy="1038138"/>
          </a:xfrm>
          <a:prstGeom prst="rect">
            <a:avLst/>
          </a:prstGeom>
        </p:spPr>
      </p:pic>
      <p:sp>
        <p:nvSpPr>
          <p:cNvPr id="15" name="Datos vietos rezervavimo ženklas 28">
            <a:extLst>
              <a:ext uri="{FF2B5EF4-FFF2-40B4-BE49-F238E27FC236}">
                <a16:creationId xmlns:a16="http://schemas.microsoft.com/office/drawing/2014/main" id="{A1F64E58-AF1B-0C5E-E180-860FA07F7C94}"/>
              </a:ext>
            </a:extLst>
          </p:cNvPr>
          <p:cNvSpPr txBox="1">
            <a:spLocks/>
          </p:cNvSpPr>
          <p:nvPr/>
        </p:nvSpPr>
        <p:spPr>
          <a:xfrm>
            <a:off x="519474" y="95354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latin typeface="Calibri Light" panose="020F0302020204030204" pitchFamily="34" charset="0"/>
                <a:ea typeface="Calibri Light" panose="020F0302020204030204" pitchFamily="34" charset="0"/>
                <a:cs typeface="Calibri Light" panose="020F0302020204030204" pitchFamily="34" charset="0"/>
              </a:rPr>
              <a:t>202</a:t>
            </a:r>
            <a:r>
              <a:rPr lang="lt-LT" sz="1800">
                <a:latin typeface="Calibri Light" panose="020F0302020204030204" pitchFamily="34" charset="0"/>
                <a:ea typeface="Calibri Light" panose="020F0302020204030204" pitchFamily="34" charset="0"/>
                <a:cs typeface="Calibri Light" panose="020F0302020204030204" pitchFamily="34" charset="0"/>
              </a:rPr>
              <a:t>5</a:t>
            </a:r>
            <a:r>
              <a:rPr lang="en-US" sz="1800">
                <a:latin typeface="Calibri Light" panose="020F0302020204030204" pitchFamily="34" charset="0"/>
                <a:ea typeface="Calibri Light" panose="020F0302020204030204" pitchFamily="34" charset="0"/>
                <a:cs typeface="Calibri Light" panose="020F0302020204030204" pitchFamily="34" charset="0"/>
              </a:rPr>
              <a:t>-</a:t>
            </a:r>
            <a:r>
              <a:rPr lang="lt-LT" sz="1800">
                <a:latin typeface="Calibri Light" panose="020F0302020204030204" pitchFamily="34" charset="0"/>
                <a:ea typeface="Calibri Light" panose="020F0302020204030204" pitchFamily="34" charset="0"/>
                <a:cs typeface="Calibri Light" panose="020F0302020204030204" pitchFamily="34" charset="0"/>
              </a:rPr>
              <a:t>11-25</a:t>
            </a:r>
            <a:endParaRPr lang="en-US" sz="18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4A701830-BACB-6D3B-2AB1-D93300672DB5}"/>
              </a:ext>
            </a:extLst>
          </p:cNvPr>
          <p:cNvSpPr txBox="1"/>
          <p:nvPr/>
        </p:nvSpPr>
        <p:spPr>
          <a:xfrm rot="-10800000" flipV="1">
            <a:off x="9144000" y="9348685"/>
            <a:ext cx="881773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t-LT">
                <a:latin typeface="Calibri Light" panose="020F0302020204030204" pitchFamily="34" charset="0"/>
                <a:ea typeface="Calibri Light" panose="020F0302020204030204" pitchFamily="34" charset="0"/>
                <a:cs typeface="Calibri Light" panose="020F0302020204030204" pitchFamily="34" charset="0"/>
              </a:rPr>
              <a:t>Ūkio subjektų aplinkos monitoringas</a:t>
            </a:r>
            <a:endParaRPr lang="en-US" sz="2400">
              <a:solidFill>
                <a:srgbClr val="898989"/>
              </a:solidFill>
            </a:endParaRPr>
          </a:p>
          <a:p>
            <a:pPr algn="r"/>
            <a:r>
              <a:rPr lang="en-US" sz="2400">
                <a:solidFill>
                  <a:srgbClr val="898989"/>
                </a:solidFill>
              </a:rPr>
              <a:t>​</a:t>
            </a:r>
          </a:p>
        </p:txBody>
      </p:sp>
      <p:pic>
        <p:nvPicPr>
          <p:cNvPr id="12" name="Picture 2">
            <a:extLst>
              <a:ext uri="{FF2B5EF4-FFF2-40B4-BE49-F238E27FC236}">
                <a16:creationId xmlns:a16="http://schemas.microsoft.com/office/drawing/2014/main" id="{653E3BEA-546F-76C0-613D-A63CCB9D821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853867" y="509630"/>
            <a:ext cx="2147613" cy="2248809"/>
          </a:xfrm>
          <a:prstGeom prst="rect">
            <a:avLst/>
          </a:prstGeom>
        </p:spPr>
      </p:pic>
      <p:pic>
        <p:nvPicPr>
          <p:cNvPr id="11" name="Picture 10">
            <a:extLst>
              <a:ext uri="{FF2B5EF4-FFF2-40B4-BE49-F238E27FC236}">
                <a16:creationId xmlns:a16="http://schemas.microsoft.com/office/drawing/2014/main" id="{B308C21D-79B3-4596-B442-A92EEF614BA2}"/>
              </a:ext>
            </a:extLst>
          </p:cNvPr>
          <p:cNvPicPr>
            <a:picLocks noChangeAspect="1"/>
          </p:cNvPicPr>
          <p:nvPr/>
        </p:nvPicPr>
        <p:blipFill>
          <a:blip r:embed="rId14"/>
          <a:stretch>
            <a:fillRect/>
          </a:stretch>
        </p:blipFill>
        <p:spPr>
          <a:xfrm>
            <a:off x="320778" y="1958156"/>
            <a:ext cx="2621526" cy="3421012"/>
          </a:xfrm>
          <a:prstGeom prst="rect">
            <a:avLst/>
          </a:prstGeom>
        </p:spPr>
      </p:pic>
      <p:sp>
        <p:nvSpPr>
          <p:cNvPr id="16" name="TextBox 10">
            <a:extLst>
              <a:ext uri="{FF2B5EF4-FFF2-40B4-BE49-F238E27FC236}">
                <a16:creationId xmlns:a16="http://schemas.microsoft.com/office/drawing/2014/main" id="{30EC7D86-0782-75A7-E63E-30D0A1FB0EA1}"/>
              </a:ext>
            </a:extLst>
          </p:cNvPr>
          <p:cNvSpPr txBox="1"/>
          <p:nvPr/>
        </p:nvSpPr>
        <p:spPr>
          <a:xfrm>
            <a:off x="3995611" y="3159870"/>
            <a:ext cx="12730261" cy="2954655"/>
          </a:xfrm>
          <a:prstGeom prst="rect">
            <a:avLst/>
          </a:prstGeom>
        </p:spPr>
        <p:txBody>
          <a:bodyPr wrap="square" lIns="0" tIns="0" rIns="0" bIns="0" rtlCol="0" anchor="t">
            <a:spAutoFit/>
          </a:bodyPr>
          <a:lstStyle/>
          <a:p>
            <a:pPr marL="342900" indent="-342900">
              <a:buFont typeface="Wingdings"/>
              <a:buChar char="ü"/>
            </a:pPr>
            <a:r>
              <a:rPr lang="lt-LT" sz="2400">
                <a:ea typeface="Calibri"/>
                <a:cs typeface="Calibri"/>
              </a:rPr>
              <a:t>Kiekvienas dokumentas (paraiška TIPK/taršos leidimui, monitoringo programa, ataskaita ir kt.) rengiamas pagal reikalavimus, nustatytus konkretaus dokumento rengimui.</a:t>
            </a:r>
            <a:endParaRPr lang="en-US"/>
          </a:p>
          <a:p>
            <a:endParaRPr lang="lt-LT" sz="2400">
              <a:ea typeface="Calibri"/>
              <a:cs typeface="Calibri"/>
            </a:endParaRPr>
          </a:p>
          <a:p>
            <a:pPr marL="342900" indent="-342900">
              <a:buFont typeface="Wingdings"/>
              <a:buChar char="ü"/>
            </a:pPr>
            <a:r>
              <a:rPr lang="lt-LT" sz="2400">
                <a:ea typeface="Calibri"/>
                <a:cs typeface="Calibri"/>
              </a:rPr>
              <a:t>Rekomenduojame rengti dokumento aktualią redakciją.</a:t>
            </a:r>
          </a:p>
          <a:p>
            <a:pPr marL="342900" indent="-342900">
              <a:buFont typeface="Wingdings"/>
              <a:buChar char="ü"/>
            </a:pPr>
            <a:endParaRPr lang="lt-LT" sz="2400">
              <a:ea typeface="Calibri"/>
              <a:cs typeface="Calibri"/>
            </a:endParaRPr>
          </a:p>
          <a:p>
            <a:pPr marL="342900" indent="-342900">
              <a:buFont typeface="Wingdings"/>
              <a:buChar char="ü"/>
            </a:pPr>
            <a:r>
              <a:rPr lang="lt-LT" sz="2400">
                <a:ea typeface="Calibri"/>
                <a:cs typeface="Calibri"/>
              </a:rPr>
              <a:t>Vyksta AIVIKS modernizavimas.</a:t>
            </a:r>
          </a:p>
          <a:p>
            <a:pPr marL="342900" indent="-342900">
              <a:buFont typeface="Wingdings"/>
              <a:buChar char="ü"/>
            </a:pPr>
            <a:endParaRPr lang="lt-LT" sz="2400">
              <a:ea typeface="Calibri"/>
              <a:cs typeface="Calibri"/>
            </a:endParaRPr>
          </a:p>
          <a:p>
            <a:pPr marL="342900" indent="-342900">
              <a:buFont typeface="Wingdings"/>
              <a:buChar char="ü"/>
            </a:pPr>
            <a:r>
              <a:rPr lang="lt-LT" sz="2400">
                <a:ea typeface="Calibri"/>
                <a:cs typeface="Calibri"/>
              </a:rPr>
              <a:t>Naujienos apie TA projektus ir priimtus TA skelbiamos </a:t>
            </a:r>
            <a:r>
              <a:rPr lang="lt-LT" sz="2400">
                <a:ea typeface="+mn-lt"/>
                <a:cs typeface="+mn-lt"/>
              </a:rPr>
              <a:t> </a:t>
            </a:r>
            <a:r>
              <a:rPr lang="lt-LT" sz="2400">
                <a:ea typeface="+mn-lt"/>
                <a:cs typeface="+mn-lt"/>
                <a:hlinkClick r:id="rId15"/>
              </a:rPr>
              <a:t>Teisės aktų paieška</a:t>
            </a:r>
            <a:r>
              <a:rPr lang="lt-LT" sz="2400">
                <a:ea typeface="+mn-lt"/>
                <a:cs typeface="+mn-lt"/>
              </a:rPr>
              <a:t> ir </a:t>
            </a:r>
            <a:r>
              <a:rPr lang="lt-LT" sz="2400">
                <a:ea typeface="+mn-lt"/>
                <a:cs typeface="+mn-lt"/>
                <a:hlinkClick r:id="rId16"/>
              </a:rPr>
              <a:t>Teisės aktų registras</a:t>
            </a:r>
            <a:endParaRPr lang="lt-LT" sz="2400">
              <a:ea typeface="Calibri"/>
              <a:cs typeface="Calibri"/>
            </a:endParaRPr>
          </a:p>
        </p:txBody>
      </p:sp>
      <p:sp>
        <p:nvSpPr>
          <p:cNvPr id="13" name="TextBox 10">
            <a:extLst>
              <a:ext uri="{FF2B5EF4-FFF2-40B4-BE49-F238E27FC236}">
                <a16:creationId xmlns:a16="http://schemas.microsoft.com/office/drawing/2014/main" id="{61994D4A-CC44-D4A5-AD37-68E591E209E1}"/>
              </a:ext>
            </a:extLst>
          </p:cNvPr>
          <p:cNvSpPr txBox="1"/>
          <p:nvPr/>
        </p:nvSpPr>
        <p:spPr>
          <a:xfrm>
            <a:off x="3995611" y="1021353"/>
            <a:ext cx="10628616" cy="677108"/>
          </a:xfrm>
          <a:prstGeom prst="rect">
            <a:avLst/>
          </a:prstGeom>
        </p:spPr>
        <p:txBody>
          <a:bodyPr wrap="square" lIns="0" tIns="0" rIns="0" bIns="0" rtlCol="0" anchor="t">
            <a:spAutoFit/>
          </a:bodyPr>
          <a:lstStyle/>
          <a:p>
            <a:pPr algn="ctr"/>
            <a:r>
              <a:rPr lang="lt-LT" sz="4400" b="1">
                <a:latin typeface="+mj-lt"/>
                <a:ea typeface="Calibri"/>
                <a:cs typeface="Calibri"/>
              </a:rPr>
              <a:t>Svarbu</a:t>
            </a:r>
            <a:endParaRPr lang="en-US">
              <a:ea typeface="Calibri"/>
              <a:cs typeface="Calibri"/>
            </a:endParaRPr>
          </a:p>
        </p:txBody>
      </p:sp>
    </p:spTree>
    <p:extLst>
      <p:ext uri="{BB962C8B-B14F-4D97-AF65-F5344CB8AC3E}">
        <p14:creationId xmlns:p14="http://schemas.microsoft.com/office/powerpoint/2010/main" val="366890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95312" y="7368278"/>
            <a:ext cx="1880497" cy="1880497"/>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B6E4FA"/>
            </a:solidFill>
          </p:spPr>
          <p:txBody>
            <a:bodyPr/>
            <a:lstStyle/>
            <a:p>
              <a:endParaRPr lang="en-GB"/>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74231" y="7358579"/>
            <a:ext cx="960053" cy="1892578"/>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14054" y="5506523"/>
            <a:ext cx="1861755" cy="186175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98748" y="7373041"/>
            <a:ext cx="1473626" cy="1880497"/>
          </a:xfrm>
          <a:prstGeom prst="rect">
            <a:avLst/>
          </a:prstGeom>
        </p:spPr>
      </p:pic>
      <p:sp>
        <p:nvSpPr>
          <p:cNvPr id="7" name="AutoShape 7"/>
          <p:cNvSpPr/>
          <p:nvPr/>
        </p:nvSpPr>
        <p:spPr>
          <a:xfrm>
            <a:off x="-1" y="9230033"/>
            <a:ext cx="12002697" cy="18742"/>
          </a:xfrm>
          <a:prstGeom prst="line">
            <a:avLst/>
          </a:prstGeom>
          <a:ln w="9525" cap="rnd">
            <a:solidFill>
              <a:srgbClr val="000000"/>
            </a:solidFill>
            <a:prstDash val="solid"/>
            <a:headEnd type="none" w="sm" len="sm"/>
            <a:tailEnd type="none" w="sm" len="sm"/>
          </a:ln>
        </p:spPr>
        <p:txBody>
          <a:bodyPr/>
          <a:lstStyle/>
          <a:p>
            <a:endParaRPr lang="en-GB"/>
          </a:p>
        </p:txBody>
      </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6612" y="5492389"/>
            <a:ext cx="1585354" cy="3742252"/>
          </a:xfrm>
          <a:prstGeom prst="rect">
            <a:avLst/>
          </a:prstGeom>
        </p:spPr>
      </p:pic>
      <p:pic>
        <p:nvPicPr>
          <p:cNvPr id="9" name="Picture 9"/>
          <p:cNvPicPr>
            <a:picLocks noChangeAspect="1"/>
          </p:cNvPicPr>
          <p:nvPr/>
        </p:nvPicPr>
        <p:blipFill>
          <a:blip r:embed="rId10"/>
          <a:srcRect/>
          <a:stretch>
            <a:fillRect/>
          </a:stretch>
        </p:blipFill>
        <p:spPr>
          <a:xfrm>
            <a:off x="614543" y="662031"/>
            <a:ext cx="2592996" cy="1038138"/>
          </a:xfrm>
          <a:prstGeom prst="rect">
            <a:avLst/>
          </a:prstGeom>
        </p:spPr>
      </p:pic>
      <p:sp>
        <p:nvSpPr>
          <p:cNvPr id="10" name="TextBox 10"/>
          <p:cNvSpPr txBox="1"/>
          <p:nvPr/>
        </p:nvSpPr>
        <p:spPr>
          <a:xfrm>
            <a:off x="1450011" y="2462319"/>
            <a:ext cx="14885204" cy="2215991"/>
          </a:xfrm>
          <a:prstGeom prst="rect">
            <a:avLst/>
          </a:prstGeom>
        </p:spPr>
        <p:txBody>
          <a:bodyPr wrap="square" lIns="0" tIns="0" rIns="0" bIns="0" rtlCol="0" anchor="t">
            <a:spAutoFit/>
          </a:bodyPr>
          <a:lstStyle/>
          <a:p>
            <a:pPr algn="ctr" fontAlgn="base"/>
            <a:r>
              <a:rPr lang="lt-LT" sz="4800">
                <a:solidFill>
                  <a:srgbClr val="2F7341"/>
                </a:solidFill>
                <a:latin typeface="+mj-lt"/>
              </a:rPr>
              <a:t>Kiekvieną dieną pati gamta mums primena, </a:t>
            </a:r>
          </a:p>
          <a:p>
            <a:pPr algn="ctr" fontAlgn="base"/>
            <a:r>
              <a:rPr lang="lt-LT" sz="4800">
                <a:solidFill>
                  <a:srgbClr val="2F7341"/>
                </a:solidFill>
                <a:latin typeface="+mj-lt"/>
              </a:rPr>
              <a:t>kiek nedaug, kokių mažų dalykų jai reikia. </a:t>
            </a:r>
          </a:p>
          <a:p>
            <a:pPr algn="ctr" fontAlgn="base"/>
            <a:r>
              <a:rPr lang="lt-LT" sz="4800">
                <a:solidFill>
                  <a:srgbClr val="2F7341"/>
                </a:solidFill>
                <a:latin typeface="+mj-lt"/>
              </a:rPr>
              <a:t>(Ciceronas Markas </a:t>
            </a:r>
            <a:r>
              <a:rPr lang="en-US" sz="4800" noProof="0">
                <a:solidFill>
                  <a:srgbClr val="2F7341"/>
                </a:solidFill>
                <a:latin typeface="+mj-lt"/>
              </a:rPr>
              <a:t>Tullius</a:t>
            </a:r>
            <a:r>
              <a:rPr lang="lt-LT" sz="4800">
                <a:solidFill>
                  <a:srgbClr val="2F7341"/>
                </a:solidFill>
                <a:latin typeface="+mj-lt"/>
              </a:rPr>
              <a:t>)</a:t>
            </a:r>
          </a:p>
        </p:txBody>
      </p:sp>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626548" y="5506523"/>
            <a:ext cx="498359" cy="507117"/>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626548" y="6204140"/>
            <a:ext cx="507117" cy="507117"/>
          </a:xfrm>
          <a:prstGeom prst="rect">
            <a:avLst/>
          </a:prstGeom>
        </p:spPr>
      </p:pic>
      <p:sp>
        <p:nvSpPr>
          <p:cNvPr id="13" name="TextBox 13"/>
          <p:cNvSpPr txBox="1"/>
          <p:nvPr/>
        </p:nvSpPr>
        <p:spPr>
          <a:xfrm>
            <a:off x="12332332" y="5608690"/>
            <a:ext cx="4676212" cy="331470"/>
          </a:xfrm>
          <a:prstGeom prst="rect">
            <a:avLst/>
          </a:prstGeom>
        </p:spPr>
        <p:txBody>
          <a:bodyPr lIns="0" tIns="0" rIns="0" bIns="0" rtlCol="0" anchor="t">
            <a:spAutoFit/>
          </a:bodyPr>
          <a:lstStyle/>
          <a:p>
            <a:pPr>
              <a:lnSpc>
                <a:spcPts val="2520"/>
              </a:lnSpc>
            </a:pPr>
            <a:r>
              <a:rPr lang="en-US" sz="2400">
                <a:solidFill>
                  <a:srgbClr val="040404"/>
                </a:solidFill>
                <a:latin typeface="Poppins Medium"/>
              </a:rPr>
              <a:t>www.gamta.lt</a:t>
            </a:r>
          </a:p>
        </p:txBody>
      </p:sp>
      <p:sp>
        <p:nvSpPr>
          <p:cNvPr id="14" name="TextBox 14"/>
          <p:cNvSpPr txBox="1"/>
          <p:nvPr/>
        </p:nvSpPr>
        <p:spPr>
          <a:xfrm>
            <a:off x="12332332" y="6229554"/>
            <a:ext cx="3838300" cy="408813"/>
          </a:xfrm>
          <a:prstGeom prst="rect">
            <a:avLst/>
          </a:prstGeom>
        </p:spPr>
        <p:txBody>
          <a:bodyPr lIns="0" tIns="0" rIns="0" bIns="0" rtlCol="0" anchor="t">
            <a:spAutoFit/>
          </a:bodyPr>
          <a:lstStyle/>
          <a:p>
            <a:pPr>
              <a:lnSpc>
                <a:spcPts val="3336"/>
              </a:lnSpc>
              <a:spcBef>
                <a:spcPct val="0"/>
              </a:spcBef>
            </a:pPr>
            <a:r>
              <a:rPr lang="en-US" sz="2400">
                <a:solidFill>
                  <a:srgbClr val="040404"/>
                </a:solidFill>
                <a:latin typeface="Poppins Medium"/>
              </a:rPr>
              <a:t>+370 682 92653</a:t>
            </a:r>
          </a:p>
        </p:txBody>
      </p:sp>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1626548" y="6973195"/>
            <a:ext cx="507117" cy="507117"/>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1626548" y="7742249"/>
            <a:ext cx="507117" cy="507117"/>
          </a:xfrm>
          <a:prstGeom prst="rect">
            <a:avLst/>
          </a:prstGeom>
        </p:spPr>
      </p:pic>
      <p:sp>
        <p:nvSpPr>
          <p:cNvPr id="17" name="TextBox 17"/>
          <p:cNvSpPr txBox="1"/>
          <p:nvPr/>
        </p:nvSpPr>
        <p:spPr>
          <a:xfrm>
            <a:off x="12333690" y="6968836"/>
            <a:ext cx="4925610" cy="408813"/>
          </a:xfrm>
          <a:prstGeom prst="rect">
            <a:avLst/>
          </a:prstGeom>
        </p:spPr>
        <p:txBody>
          <a:bodyPr lIns="0" tIns="0" rIns="0" bIns="0" rtlCol="0" anchor="t">
            <a:spAutoFit/>
          </a:bodyPr>
          <a:lstStyle/>
          <a:p>
            <a:pPr>
              <a:lnSpc>
                <a:spcPts val="3336"/>
              </a:lnSpc>
              <a:spcBef>
                <a:spcPct val="0"/>
              </a:spcBef>
            </a:pPr>
            <a:r>
              <a:rPr lang="en-US" sz="2400" err="1">
                <a:solidFill>
                  <a:srgbClr val="040404"/>
                </a:solidFill>
                <a:latin typeface="Poppins Medium"/>
              </a:rPr>
              <a:t>aaa@gamta.lt</a:t>
            </a:r>
            <a:endParaRPr lang="en-US" sz="2400">
              <a:solidFill>
                <a:srgbClr val="040404"/>
              </a:solidFill>
              <a:latin typeface="Poppins Medium"/>
            </a:endParaRPr>
          </a:p>
        </p:txBody>
      </p:sp>
      <p:sp>
        <p:nvSpPr>
          <p:cNvPr id="18" name="TextBox 18"/>
          <p:cNvSpPr txBox="1"/>
          <p:nvPr/>
        </p:nvSpPr>
        <p:spPr>
          <a:xfrm>
            <a:off x="12333690" y="7767663"/>
            <a:ext cx="4925610" cy="408813"/>
          </a:xfrm>
          <a:prstGeom prst="rect">
            <a:avLst/>
          </a:prstGeom>
        </p:spPr>
        <p:txBody>
          <a:bodyPr lIns="0" tIns="0" rIns="0" bIns="0" rtlCol="0" anchor="t">
            <a:spAutoFit/>
          </a:bodyPr>
          <a:lstStyle/>
          <a:p>
            <a:pPr>
              <a:lnSpc>
                <a:spcPts val="3336"/>
              </a:lnSpc>
              <a:spcBef>
                <a:spcPct val="0"/>
              </a:spcBef>
            </a:pPr>
            <a:r>
              <a:rPr lang="en-US" sz="2400">
                <a:solidFill>
                  <a:srgbClr val="040404"/>
                </a:solidFill>
                <a:latin typeface="Poppins Medium"/>
              </a:rPr>
              <a:t>Juozapavičiaus g. 9, Vilnius</a:t>
            </a:r>
          </a:p>
        </p:txBody>
      </p:sp>
      <p:sp>
        <p:nvSpPr>
          <p:cNvPr id="21" name="Poraštės vietos rezervavimo ženklas 29">
            <a:extLst>
              <a:ext uri="{FF2B5EF4-FFF2-40B4-BE49-F238E27FC236}">
                <a16:creationId xmlns:a16="http://schemas.microsoft.com/office/drawing/2014/main" id="{40D7A22C-CBDA-2D21-F825-8F53D173BE34}"/>
              </a:ext>
            </a:extLst>
          </p:cNvPr>
          <p:cNvSpPr txBox="1">
            <a:spLocks/>
          </p:cNvSpPr>
          <p:nvPr/>
        </p:nvSpPr>
        <p:spPr>
          <a:xfrm>
            <a:off x="9562454" y="9608446"/>
            <a:ext cx="7982877" cy="34638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t-LT" sz="1800">
                <a:latin typeface="Calibri Light" panose="020F0302020204030204" pitchFamily="34" charset="0"/>
                <a:ea typeface="Calibri Light" panose="020F0302020204030204" pitchFamily="34" charset="0"/>
                <a:cs typeface="Calibri Light" panose="020F0302020204030204" pitchFamily="34" charset="0"/>
              </a:rPr>
              <a:t>Ūkio subjektų aplinkos monitoringas</a:t>
            </a:r>
            <a:endParaRPr lang="en-US" sz="1800">
              <a:latin typeface="Poppins Light" panose="00000400000000000000" pitchFamily="2" charset="-70"/>
              <a:cs typeface="Poppins Light" panose="00000400000000000000" pitchFamily="2" charset="-70"/>
            </a:endParaRPr>
          </a:p>
        </p:txBody>
      </p:sp>
      <p:sp>
        <p:nvSpPr>
          <p:cNvPr id="22" name="Datos vietos rezervavimo ženklas 28">
            <a:extLst>
              <a:ext uri="{FF2B5EF4-FFF2-40B4-BE49-F238E27FC236}">
                <a16:creationId xmlns:a16="http://schemas.microsoft.com/office/drawing/2014/main" id="{68B2ABEF-4AC8-0A45-0E22-B14E3D1D769D}"/>
              </a:ext>
            </a:extLst>
          </p:cNvPr>
          <p:cNvSpPr txBox="1">
            <a:spLocks/>
          </p:cNvSpPr>
          <p:nvPr/>
        </p:nvSpPr>
        <p:spPr>
          <a:xfrm>
            <a:off x="614543" y="9622083"/>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800">
                <a:latin typeface="Poppins Light" panose="00000400000000000000" pitchFamily="2" charset="-70"/>
                <a:cs typeface="Poppins Light" panose="00000400000000000000" pitchFamily="2" charset="-70"/>
              </a:rPr>
              <a:t>2025-10-15</a:t>
            </a:r>
            <a:endParaRPr lang="en-US" sz="1800">
              <a:latin typeface="Poppins Light" panose="00000400000000000000" pitchFamily="2" charset="-70"/>
              <a:cs typeface="Poppins Light" panose="00000400000000000000" pitchFamily="2" charset="-70"/>
            </a:endParaRPr>
          </a:p>
        </p:txBody>
      </p:sp>
      <p:pic>
        <p:nvPicPr>
          <p:cNvPr id="20" name="Picture 6">
            <a:extLst>
              <a:ext uri="{FF2B5EF4-FFF2-40B4-BE49-F238E27FC236}">
                <a16:creationId xmlns:a16="http://schemas.microsoft.com/office/drawing/2014/main" id="{993C3D59-4DB8-486D-47B3-61036B87F6D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5634309" y="7858063"/>
            <a:ext cx="1880497" cy="1330024"/>
          </a:xfrm>
          <a:prstGeom prst="rect">
            <a:avLst/>
          </a:prstGeom>
        </p:spPr>
      </p:pic>
    </p:spTree>
    <p:extLst>
      <p:ext uri="{BB962C8B-B14F-4D97-AF65-F5344CB8AC3E}">
        <p14:creationId xmlns:p14="http://schemas.microsoft.com/office/powerpoint/2010/main" val="141042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8330C-010B-AC6E-9360-487F393D924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9BF2A322-4E63-4176-567B-39E683F8AA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17409" y="7373041"/>
            <a:ext cx="3828029" cy="1875734"/>
          </a:xfrm>
          <a:prstGeom prst="rect">
            <a:avLst/>
          </a:prstGeom>
        </p:spPr>
      </p:pic>
      <p:pic>
        <p:nvPicPr>
          <p:cNvPr id="3" name="Picture 3">
            <a:extLst>
              <a:ext uri="{FF2B5EF4-FFF2-40B4-BE49-F238E27FC236}">
                <a16:creationId xmlns:a16="http://schemas.microsoft.com/office/drawing/2014/main" id="{A1320E31-0E2B-74C6-52AD-67996D47B0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9066" y="5487781"/>
            <a:ext cx="1761861" cy="3770519"/>
          </a:xfrm>
          <a:prstGeom prst="rect">
            <a:avLst/>
          </a:prstGeom>
        </p:spPr>
      </p:pic>
      <p:grpSp>
        <p:nvGrpSpPr>
          <p:cNvPr id="4" name="Group 4">
            <a:extLst>
              <a:ext uri="{FF2B5EF4-FFF2-40B4-BE49-F238E27FC236}">
                <a16:creationId xmlns:a16="http://schemas.microsoft.com/office/drawing/2014/main" id="{3238CD12-BB77-AF00-2C55-0880E8E8DD3A}"/>
              </a:ext>
            </a:extLst>
          </p:cNvPr>
          <p:cNvGrpSpPr/>
          <p:nvPr/>
        </p:nvGrpSpPr>
        <p:grpSpPr>
          <a:xfrm>
            <a:off x="3050926" y="7377803"/>
            <a:ext cx="1880497" cy="1880497"/>
            <a:chOff x="0" y="0"/>
            <a:chExt cx="1913890" cy="1913890"/>
          </a:xfrm>
        </p:grpSpPr>
        <p:sp>
          <p:nvSpPr>
            <p:cNvPr id="5" name="Freeform 5">
              <a:extLst>
                <a:ext uri="{FF2B5EF4-FFF2-40B4-BE49-F238E27FC236}">
                  <a16:creationId xmlns:a16="http://schemas.microsoft.com/office/drawing/2014/main" id="{5CD16D83-EF93-DF66-9923-2746807F4FAB}"/>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en-GB"/>
            </a:p>
          </p:txBody>
        </p:sp>
      </p:grpSp>
      <p:pic>
        <p:nvPicPr>
          <p:cNvPr id="6" name="Picture 6">
            <a:extLst>
              <a:ext uri="{FF2B5EF4-FFF2-40B4-BE49-F238E27FC236}">
                <a16:creationId xmlns:a16="http://schemas.microsoft.com/office/drawing/2014/main" id="{6C83F897-9F8F-D956-9EFB-AD61544A4E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50926" y="6038254"/>
            <a:ext cx="1880497" cy="1330024"/>
          </a:xfrm>
          <a:prstGeom prst="rect">
            <a:avLst/>
          </a:prstGeom>
        </p:spPr>
      </p:pic>
      <p:pic>
        <p:nvPicPr>
          <p:cNvPr id="7" name="Picture 7">
            <a:extLst>
              <a:ext uri="{FF2B5EF4-FFF2-40B4-BE49-F238E27FC236}">
                <a16:creationId xmlns:a16="http://schemas.microsoft.com/office/drawing/2014/main" id="{A146DC42-1665-1564-360D-82CCF6E89AD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12470" y="7377803"/>
            <a:ext cx="1757410" cy="1880497"/>
          </a:xfrm>
          <a:prstGeom prst="rect">
            <a:avLst/>
          </a:prstGeom>
        </p:spPr>
      </p:pic>
      <p:sp>
        <p:nvSpPr>
          <p:cNvPr id="8" name="AutoShape 8">
            <a:extLst>
              <a:ext uri="{FF2B5EF4-FFF2-40B4-BE49-F238E27FC236}">
                <a16:creationId xmlns:a16="http://schemas.microsoft.com/office/drawing/2014/main" id="{6BDB4159-1E4B-E1DD-5489-C7CAB309311F}"/>
              </a:ext>
            </a:extLst>
          </p:cNvPr>
          <p:cNvSpPr/>
          <p:nvPr/>
        </p:nvSpPr>
        <p:spPr>
          <a:xfrm>
            <a:off x="-1" y="9248775"/>
            <a:ext cx="12002697" cy="0"/>
          </a:xfrm>
          <a:prstGeom prst="line">
            <a:avLst/>
          </a:prstGeom>
          <a:ln w="9525" cap="rnd">
            <a:solidFill>
              <a:srgbClr val="000000"/>
            </a:solidFill>
            <a:prstDash val="solid"/>
            <a:headEnd type="none" w="sm" len="sm"/>
            <a:tailEnd type="none" w="sm" len="sm"/>
          </a:ln>
        </p:spPr>
        <p:txBody>
          <a:bodyPr/>
          <a:lstStyle/>
          <a:p>
            <a:endParaRPr lang="en-GB"/>
          </a:p>
        </p:txBody>
      </p:sp>
      <p:pic>
        <p:nvPicPr>
          <p:cNvPr id="9" name="Picture 9">
            <a:extLst>
              <a:ext uri="{FF2B5EF4-FFF2-40B4-BE49-F238E27FC236}">
                <a16:creationId xmlns:a16="http://schemas.microsoft.com/office/drawing/2014/main" id="{358B00E3-1570-A532-2B49-59E41211BDA4}"/>
              </a:ext>
            </a:extLst>
          </p:cNvPr>
          <p:cNvPicPr>
            <a:picLocks noChangeAspect="1"/>
          </p:cNvPicPr>
          <p:nvPr/>
        </p:nvPicPr>
        <p:blipFill>
          <a:blip r:embed="rId11"/>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DB7B13FC-6733-7F8E-9D20-FABB714836E9}"/>
              </a:ext>
            </a:extLst>
          </p:cNvPr>
          <p:cNvSpPr txBox="1"/>
          <p:nvPr/>
        </p:nvSpPr>
        <p:spPr>
          <a:xfrm>
            <a:off x="4931424" y="621279"/>
            <a:ext cx="3145776" cy="677108"/>
          </a:xfrm>
          <a:prstGeom prst="rect">
            <a:avLst/>
          </a:prstGeom>
        </p:spPr>
        <p:txBody>
          <a:bodyPr wrap="square" lIns="0" tIns="0" rIns="0" bIns="0" rtlCol="0" anchor="t">
            <a:spAutoFit/>
          </a:bodyPr>
          <a:lstStyle/>
          <a:p>
            <a:r>
              <a:rPr lang="lt-LT" sz="4400" b="1"/>
              <a:t>Temos </a:t>
            </a:r>
            <a:endParaRPr lang="en-US" sz="4400"/>
          </a:p>
        </p:txBody>
      </p:sp>
      <p:sp>
        <p:nvSpPr>
          <p:cNvPr id="15" name="Datos vietos rezervavimo ženklas 28">
            <a:extLst>
              <a:ext uri="{FF2B5EF4-FFF2-40B4-BE49-F238E27FC236}">
                <a16:creationId xmlns:a16="http://schemas.microsoft.com/office/drawing/2014/main" id="{A17F8813-D0D2-2C77-41F0-33D522043CC3}"/>
              </a:ext>
            </a:extLst>
          </p:cNvPr>
          <p:cNvSpPr txBox="1">
            <a:spLocks/>
          </p:cNvSpPr>
          <p:nvPr/>
        </p:nvSpPr>
        <p:spPr>
          <a:xfrm>
            <a:off x="519474" y="95354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latin typeface="Calibri Light" panose="020F0302020204030204" pitchFamily="34" charset="0"/>
                <a:ea typeface="Calibri Light" panose="020F0302020204030204" pitchFamily="34" charset="0"/>
                <a:cs typeface="Calibri Light" panose="020F0302020204030204" pitchFamily="34" charset="0"/>
              </a:rPr>
              <a:t>202</a:t>
            </a:r>
            <a:r>
              <a:rPr lang="lt-LT" sz="1800">
                <a:latin typeface="Calibri Light" panose="020F0302020204030204" pitchFamily="34" charset="0"/>
                <a:ea typeface="Calibri Light" panose="020F0302020204030204" pitchFamily="34" charset="0"/>
                <a:cs typeface="Calibri Light" panose="020F0302020204030204" pitchFamily="34" charset="0"/>
              </a:rPr>
              <a:t>5</a:t>
            </a:r>
            <a:r>
              <a:rPr lang="en-US" sz="1800">
                <a:latin typeface="Calibri Light" panose="020F0302020204030204" pitchFamily="34" charset="0"/>
                <a:ea typeface="Calibri Light" panose="020F0302020204030204" pitchFamily="34" charset="0"/>
                <a:cs typeface="Calibri Light" panose="020F0302020204030204" pitchFamily="34" charset="0"/>
              </a:rPr>
              <a:t>-</a:t>
            </a:r>
            <a:r>
              <a:rPr lang="lt-LT" sz="1800">
                <a:latin typeface="Calibri Light" panose="020F0302020204030204" pitchFamily="34" charset="0"/>
                <a:ea typeface="Calibri Light" panose="020F0302020204030204" pitchFamily="34" charset="0"/>
                <a:cs typeface="Calibri Light" panose="020F0302020204030204" pitchFamily="34" charset="0"/>
              </a:rPr>
              <a:t>11-25</a:t>
            </a:r>
            <a:endParaRPr lang="en-US" sz="18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D6C31273-01C3-801D-FA84-BE22FE58F3A1}"/>
              </a:ext>
            </a:extLst>
          </p:cNvPr>
          <p:cNvSpPr txBox="1"/>
          <p:nvPr/>
        </p:nvSpPr>
        <p:spPr>
          <a:xfrm rot="-10800000" flipV="1">
            <a:off x="8950787" y="9535455"/>
            <a:ext cx="88177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t-LT">
                <a:latin typeface="Calibri Light" panose="020F0302020204030204" pitchFamily="34" charset="0"/>
                <a:ea typeface="Calibri Light" panose="020F0302020204030204" pitchFamily="34" charset="0"/>
                <a:cs typeface="Calibri Light" panose="020F0302020204030204" pitchFamily="34" charset="0"/>
              </a:rPr>
              <a:t>Ūkio subjektų aplinkos monitoringas</a:t>
            </a:r>
            <a:r>
              <a:rPr lang="en-US" sz="2400">
                <a:solidFill>
                  <a:srgbClr val="898989"/>
                </a:solidFill>
              </a:rPr>
              <a:t>​</a:t>
            </a:r>
          </a:p>
        </p:txBody>
      </p:sp>
      <p:sp>
        <p:nvSpPr>
          <p:cNvPr id="13" name="TextBox 12">
            <a:extLst>
              <a:ext uri="{FF2B5EF4-FFF2-40B4-BE49-F238E27FC236}">
                <a16:creationId xmlns:a16="http://schemas.microsoft.com/office/drawing/2014/main" id="{AF99857F-0853-8C55-9275-E0E7D7AC099F}"/>
              </a:ext>
            </a:extLst>
          </p:cNvPr>
          <p:cNvSpPr txBox="1"/>
          <p:nvPr/>
        </p:nvSpPr>
        <p:spPr>
          <a:xfrm>
            <a:off x="3325830" y="2433477"/>
            <a:ext cx="11251769" cy="2831544"/>
          </a:xfrm>
          <a:prstGeom prst="rect">
            <a:avLst/>
          </a:prstGeom>
          <a:noFill/>
        </p:spPr>
        <p:txBody>
          <a:bodyPr wrap="square">
            <a:spAutoFit/>
          </a:bodyPr>
          <a:lstStyle/>
          <a:p>
            <a:pPr marL="342900" indent="-342900">
              <a:buFont typeface="Arial" panose="020B0604020202020204" pitchFamily="34" charset="0"/>
              <a:buChar char="•"/>
            </a:pPr>
            <a:r>
              <a:rPr lang="lt-LT" sz="3200"/>
              <a:t>Ūkio subjektų aplinkos monitoringas – svarbiausi aspektai</a:t>
            </a:r>
          </a:p>
          <a:p>
            <a:pPr marL="342900" indent="-342900">
              <a:buFont typeface="Arial" panose="020B0604020202020204" pitchFamily="34" charset="0"/>
              <a:buChar char="•"/>
            </a:pPr>
            <a:endParaRPr lang="lt-LT" sz="3200"/>
          </a:p>
          <a:p>
            <a:pPr marL="342900" indent="-342900">
              <a:buFont typeface="Arial" panose="020B0604020202020204" pitchFamily="34" charset="0"/>
              <a:buChar char="•"/>
            </a:pPr>
            <a:r>
              <a:rPr lang="lt-LT" sz="3200"/>
              <a:t>Gerosios – blogosios praktikos pavyzdžiai</a:t>
            </a:r>
          </a:p>
          <a:p>
            <a:pPr marL="342900" indent="-342900">
              <a:buFont typeface="Arial" panose="020B0604020202020204" pitchFamily="34" charset="0"/>
              <a:buChar char="•"/>
            </a:pPr>
            <a:endParaRPr lang="lt-LT" sz="3200"/>
          </a:p>
          <a:p>
            <a:pPr marL="342900" indent="-342900">
              <a:buFont typeface="Arial" panose="020B0604020202020204" pitchFamily="34" charset="0"/>
              <a:buChar char="•"/>
            </a:pPr>
            <a:r>
              <a:rPr lang="lt-LT" sz="3200"/>
              <a:t>Diskusija</a:t>
            </a:r>
          </a:p>
          <a:p>
            <a:endParaRPr lang="en-US" sz="1800"/>
          </a:p>
        </p:txBody>
      </p:sp>
      <p:pic>
        <p:nvPicPr>
          <p:cNvPr id="11" name="Picture 2">
            <a:extLst>
              <a:ext uri="{FF2B5EF4-FFF2-40B4-BE49-F238E27FC236}">
                <a16:creationId xmlns:a16="http://schemas.microsoft.com/office/drawing/2014/main" id="{CBB107AE-EB1D-9A61-1785-1401F4BFBCD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908925" y="423364"/>
            <a:ext cx="2147613" cy="2248809"/>
          </a:xfrm>
          <a:prstGeom prst="rect">
            <a:avLst/>
          </a:prstGeom>
        </p:spPr>
      </p:pic>
    </p:spTree>
    <p:extLst>
      <p:ext uri="{BB962C8B-B14F-4D97-AF65-F5344CB8AC3E}">
        <p14:creationId xmlns:p14="http://schemas.microsoft.com/office/powerpoint/2010/main" val="174186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1304C-0E66-8CB5-0657-F7F18D9BE313}"/>
            </a:ext>
          </a:extLst>
        </p:cNvPr>
        <p:cNvGrpSpPr/>
        <p:nvPr/>
      </p:nvGrpSpPr>
      <p:grpSpPr>
        <a:xfrm>
          <a:off x="0" y="0"/>
          <a:ext cx="0" cy="0"/>
          <a:chOff x="0" y="0"/>
          <a:chExt cx="0" cy="0"/>
        </a:xfrm>
      </p:grpSpPr>
      <p:sp>
        <p:nvSpPr>
          <p:cNvPr id="8" name="AutoShape 8">
            <a:extLst>
              <a:ext uri="{FF2B5EF4-FFF2-40B4-BE49-F238E27FC236}">
                <a16:creationId xmlns:a16="http://schemas.microsoft.com/office/drawing/2014/main" id="{FAAB0CE4-BDCB-7B26-F1F0-7AC67AFEEC88}"/>
              </a:ext>
            </a:extLst>
          </p:cNvPr>
          <p:cNvSpPr/>
          <p:nvPr/>
        </p:nvSpPr>
        <p:spPr>
          <a:xfrm>
            <a:off x="-1" y="9248775"/>
            <a:ext cx="12002697" cy="0"/>
          </a:xfrm>
          <a:prstGeom prst="line">
            <a:avLst/>
          </a:prstGeom>
          <a:ln w="9525" cap="rnd">
            <a:solidFill>
              <a:srgbClr val="000000"/>
            </a:solidFill>
            <a:prstDash val="solid"/>
            <a:headEnd type="none" w="sm" len="sm"/>
            <a:tailEnd type="none" w="sm" len="sm"/>
          </a:ln>
        </p:spPr>
        <p:txBody>
          <a:bodyPr/>
          <a:lstStyle/>
          <a:p>
            <a:endParaRPr lang="en-GB"/>
          </a:p>
        </p:txBody>
      </p:sp>
      <p:pic>
        <p:nvPicPr>
          <p:cNvPr id="9" name="Picture 9">
            <a:extLst>
              <a:ext uri="{FF2B5EF4-FFF2-40B4-BE49-F238E27FC236}">
                <a16:creationId xmlns:a16="http://schemas.microsoft.com/office/drawing/2014/main" id="{25363734-CA5A-5D4F-20E2-1EDB34A06CCE}"/>
              </a:ext>
            </a:extLst>
          </p:cNvPr>
          <p:cNvPicPr>
            <a:picLocks noChangeAspect="1"/>
          </p:cNvPicPr>
          <p:nvPr/>
        </p:nvPicPr>
        <p:blipFill>
          <a:blip r:embed="rId3"/>
          <a:srcRect/>
          <a:stretch>
            <a:fillRect/>
          </a:stretch>
        </p:blipFill>
        <p:spPr>
          <a:xfrm>
            <a:off x="387878" y="509631"/>
            <a:ext cx="2592996" cy="1038138"/>
          </a:xfrm>
          <a:prstGeom prst="rect">
            <a:avLst/>
          </a:prstGeom>
        </p:spPr>
      </p:pic>
      <p:sp>
        <p:nvSpPr>
          <p:cNvPr id="10" name="TextBox 10">
            <a:extLst>
              <a:ext uri="{FF2B5EF4-FFF2-40B4-BE49-F238E27FC236}">
                <a16:creationId xmlns:a16="http://schemas.microsoft.com/office/drawing/2014/main" id="{454A6735-588A-A947-BB2A-E3EDA1F00CA4}"/>
              </a:ext>
            </a:extLst>
          </p:cNvPr>
          <p:cNvSpPr txBox="1"/>
          <p:nvPr/>
        </p:nvSpPr>
        <p:spPr>
          <a:xfrm>
            <a:off x="1684376" y="1913880"/>
            <a:ext cx="10373244" cy="677108"/>
          </a:xfrm>
          <a:prstGeom prst="rect">
            <a:avLst/>
          </a:prstGeom>
        </p:spPr>
        <p:txBody>
          <a:bodyPr wrap="square" lIns="0" tIns="0" rIns="0" bIns="0" rtlCol="0" anchor="t">
            <a:spAutoFit/>
          </a:bodyPr>
          <a:lstStyle/>
          <a:p>
            <a:r>
              <a:rPr lang="lt-LT" sz="4400" b="1"/>
              <a:t>Aplinkos monitoringo sistema </a:t>
            </a:r>
            <a:endParaRPr lang="lt-LT" sz="4400"/>
          </a:p>
        </p:txBody>
      </p:sp>
      <p:sp>
        <p:nvSpPr>
          <p:cNvPr id="15" name="Datos vietos rezervavimo ženklas 28">
            <a:extLst>
              <a:ext uri="{FF2B5EF4-FFF2-40B4-BE49-F238E27FC236}">
                <a16:creationId xmlns:a16="http://schemas.microsoft.com/office/drawing/2014/main" id="{D74C2BA3-7929-E401-77BD-78085E07BEAA}"/>
              </a:ext>
            </a:extLst>
          </p:cNvPr>
          <p:cNvSpPr txBox="1">
            <a:spLocks/>
          </p:cNvSpPr>
          <p:nvPr/>
        </p:nvSpPr>
        <p:spPr>
          <a:xfrm>
            <a:off x="519474" y="95354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latin typeface="Calibri Light" panose="020F0302020204030204" pitchFamily="34" charset="0"/>
                <a:ea typeface="Calibri Light" panose="020F0302020204030204" pitchFamily="34" charset="0"/>
                <a:cs typeface="Calibri Light" panose="020F0302020204030204" pitchFamily="34" charset="0"/>
              </a:rPr>
              <a:t>202</a:t>
            </a:r>
            <a:r>
              <a:rPr lang="lt-LT" sz="1800">
                <a:latin typeface="Calibri Light" panose="020F0302020204030204" pitchFamily="34" charset="0"/>
                <a:ea typeface="Calibri Light" panose="020F0302020204030204" pitchFamily="34" charset="0"/>
                <a:cs typeface="Calibri Light" panose="020F0302020204030204" pitchFamily="34" charset="0"/>
              </a:rPr>
              <a:t>5</a:t>
            </a:r>
            <a:r>
              <a:rPr lang="en-US" sz="1800">
                <a:latin typeface="Calibri Light" panose="020F0302020204030204" pitchFamily="34" charset="0"/>
                <a:ea typeface="Calibri Light" panose="020F0302020204030204" pitchFamily="34" charset="0"/>
                <a:cs typeface="Calibri Light" panose="020F0302020204030204" pitchFamily="34" charset="0"/>
              </a:rPr>
              <a:t>-</a:t>
            </a:r>
            <a:r>
              <a:rPr lang="lt-LT" sz="1800">
                <a:latin typeface="Calibri Light" panose="020F0302020204030204" pitchFamily="34" charset="0"/>
                <a:ea typeface="Calibri Light" panose="020F0302020204030204" pitchFamily="34" charset="0"/>
                <a:cs typeface="Calibri Light" panose="020F0302020204030204" pitchFamily="34" charset="0"/>
              </a:rPr>
              <a:t>11-25</a:t>
            </a:r>
            <a:endParaRPr lang="en-US" sz="18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E5E27EFE-EEB0-A6DD-166B-C4EA7176B025}"/>
              </a:ext>
            </a:extLst>
          </p:cNvPr>
          <p:cNvSpPr txBox="1"/>
          <p:nvPr/>
        </p:nvSpPr>
        <p:spPr>
          <a:xfrm rot="-10800000" flipV="1">
            <a:off x="9144001" y="9569860"/>
            <a:ext cx="88177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t-LT">
                <a:latin typeface="Calibri Light" panose="020F0302020204030204" pitchFamily="34" charset="0"/>
                <a:ea typeface="Calibri Light" panose="020F0302020204030204" pitchFamily="34" charset="0"/>
                <a:cs typeface="Calibri Light" panose="020F0302020204030204" pitchFamily="34" charset="0"/>
              </a:rPr>
              <a:t>Ūkio subjektų aplinkos monitoringas </a:t>
            </a:r>
            <a:r>
              <a:rPr lang="en-US" sz="2400">
                <a:solidFill>
                  <a:srgbClr val="898989"/>
                </a:solidFill>
              </a:rPr>
              <a:t>​</a:t>
            </a:r>
          </a:p>
        </p:txBody>
      </p:sp>
      <p:pic>
        <p:nvPicPr>
          <p:cNvPr id="11" name="Picture 2">
            <a:extLst>
              <a:ext uri="{FF2B5EF4-FFF2-40B4-BE49-F238E27FC236}">
                <a16:creationId xmlns:a16="http://schemas.microsoft.com/office/drawing/2014/main" id="{F817BF91-3E8C-B80A-6444-5FB24FF721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70153" y="76319"/>
            <a:ext cx="2147613" cy="2248809"/>
          </a:xfrm>
          <a:prstGeom prst="rect">
            <a:avLst/>
          </a:prstGeom>
        </p:spPr>
      </p:pic>
      <p:graphicFrame>
        <p:nvGraphicFramePr>
          <p:cNvPr id="22" name="Diagrama 21">
            <a:extLst>
              <a:ext uri="{FF2B5EF4-FFF2-40B4-BE49-F238E27FC236}">
                <a16:creationId xmlns:a16="http://schemas.microsoft.com/office/drawing/2014/main" id="{993E1797-037A-09E7-F8A0-5D8D873FDE83}"/>
              </a:ext>
            </a:extLst>
          </p:cNvPr>
          <p:cNvGraphicFramePr/>
          <p:nvPr>
            <p:extLst>
              <p:ext uri="{D42A27DB-BD31-4B8C-83A1-F6EECF244321}">
                <p14:modId xmlns:p14="http://schemas.microsoft.com/office/powerpoint/2010/main" val="146800975"/>
              </p:ext>
            </p:extLst>
          </p:nvPr>
        </p:nvGraphicFramePr>
        <p:xfrm>
          <a:off x="925959" y="2467599"/>
          <a:ext cx="8669964" cy="66378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TextBox 18">
            <a:extLst>
              <a:ext uri="{FF2B5EF4-FFF2-40B4-BE49-F238E27FC236}">
                <a16:creationId xmlns:a16="http://schemas.microsoft.com/office/drawing/2014/main" id="{4798E4D6-FC9A-230D-0D36-9EDD0F44E19E}"/>
              </a:ext>
            </a:extLst>
          </p:cNvPr>
          <p:cNvSpPr txBox="1"/>
          <p:nvPr/>
        </p:nvSpPr>
        <p:spPr>
          <a:xfrm>
            <a:off x="11074203" y="4367067"/>
            <a:ext cx="5232732" cy="1938992"/>
          </a:xfrm>
          <a:prstGeom prst="rect">
            <a:avLst/>
          </a:prstGeom>
          <a:noFill/>
          <a:ln w="38100">
            <a:solidFill>
              <a:srgbClr val="0070C0"/>
            </a:solidFill>
          </a:ln>
        </p:spPr>
        <p:txBody>
          <a:bodyPr wrap="square">
            <a:spAutoFit/>
          </a:bodyPr>
          <a:lstStyle/>
          <a:p>
            <a:r>
              <a:rPr lang="lt-LT" sz="2400" b="0" i="0">
                <a:solidFill>
                  <a:srgbClr val="000000"/>
                </a:solidFill>
                <a:effectLst/>
                <a:cs typeface="Times New Roman" panose="02020603050405020304" pitchFamily="18" charset="0"/>
              </a:rPr>
              <a:t>vykdant monitoringą kaupiama ir analizuojama informacija apie gamtinės aplinkos elementų būklę ir jos pasikeitimus valstybės, savivaldybių ir vietiniu lygmeniu</a:t>
            </a:r>
            <a:endParaRPr lang="lt-LT" sz="2400">
              <a:cs typeface="Times New Roman" panose="02020603050405020304" pitchFamily="18" charset="0"/>
            </a:endParaRPr>
          </a:p>
        </p:txBody>
      </p:sp>
      <p:sp>
        <p:nvSpPr>
          <p:cNvPr id="21" name="TextBox 20">
            <a:extLst>
              <a:ext uri="{FF2B5EF4-FFF2-40B4-BE49-F238E27FC236}">
                <a16:creationId xmlns:a16="http://schemas.microsoft.com/office/drawing/2014/main" id="{89825044-CF92-3377-FAB9-05328D8ED18F}"/>
              </a:ext>
            </a:extLst>
          </p:cNvPr>
          <p:cNvSpPr txBox="1"/>
          <p:nvPr/>
        </p:nvSpPr>
        <p:spPr>
          <a:xfrm>
            <a:off x="4673600" y="226104"/>
            <a:ext cx="11261441" cy="1508105"/>
          </a:xfrm>
          <a:prstGeom prst="rect">
            <a:avLst/>
          </a:prstGeom>
          <a:noFill/>
        </p:spPr>
        <p:txBody>
          <a:bodyPr wrap="square">
            <a:spAutoFit/>
          </a:bodyPr>
          <a:lstStyle/>
          <a:p>
            <a:r>
              <a:rPr lang="lt-LT" sz="4400" b="1"/>
              <a:t>Aplinkos monitoringas </a:t>
            </a:r>
            <a:r>
              <a:rPr lang="lt-LT" sz="3600" b="1"/>
              <a:t>–</a:t>
            </a:r>
            <a:endParaRPr lang="lt-LT"/>
          </a:p>
          <a:p>
            <a:r>
              <a:rPr lang="lt-LT" sz="2400"/>
              <a:t>sistemingas gamtinės aplinkos bei jos elementų būklės kitimo ir antropogeninio poveikio stebėjimas, vertinimas ir prognozė.</a:t>
            </a:r>
            <a:endParaRPr lang="en-US" sz="2400"/>
          </a:p>
        </p:txBody>
      </p:sp>
      <p:sp>
        <p:nvSpPr>
          <p:cNvPr id="23" name="Dešinysis riestinis skliaustas 22">
            <a:extLst>
              <a:ext uri="{FF2B5EF4-FFF2-40B4-BE49-F238E27FC236}">
                <a16:creationId xmlns:a16="http://schemas.microsoft.com/office/drawing/2014/main" id="{524F6579-85C8-B181-DD8A-6EB08292DA43}"/>
              </a:ext>
            </a:extLst>
          </p:cNvPr>
          <p:cNvSpPr/>
          <p:nvPr/>
        </p:nvSpPr>
        <p:spPr>
          <a:xfrm>
            <a:off x="10092096" y="2590988"/>
            <a:ext cx="701040" cy="573795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lt-LT">
              <a:ln w="57150">
                <a:solidFill>
                  <a:schemeClr val="tx1"/>
                </a:solidFill>
              </a:ln>
            </a:endParaRPr>
          </a:p>
        </p:txBody>
      </p:sp>
      <p:sp>
        <p:nvSpPr>
          <p:cNvPr id="28" name="TextBox 27">
            <a:extLst>
              <a:ext uri="{FF2B5EF4-FFF2-40B4-BE49-F238E27FC236}">
                <a16:creationId xmlns:a16="http://schemas.microsoft.com/office/drawing/2014/main" id="{5B5E8652-C337-6F93-1DE9-DC1464811A34}"/>
              </a:ext>
            </a:extLst>
          </p:cNvPr>
          <p:cNvSpPr txBox="1"/>
          <p:nvPr/>
        </p:nvSpPr>
        <p:spPr>
          <a:xfrm>
            <a:off x="10442616" y="8736102"/>
            <a:ext cx="6919425" cy="36933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lt-LT" sz="1800" i="1"/>
              <a:t>Lietuvos </a:t>
            </a:r>
            <a:r>
              <a:rPr lang="lt-LT" i="1"/>
              <a:t>Respublikos</a:t>
            </a:r>
            <a:r>
              <a:rPr lang="lt-LT" sz="1800" i="1"/>
              <a:t> aplinkos monitoringo įstatymas (AMĮ) 2, 4 str. </a:t>
            </a:r>
          </a:p>
        </p:txBody>
      </p:sp>
    </p:spTree>
    <p:extLst>
      <p:ext uri="{BB962C8B-B14F-4D97-AF65-F5344CB8AC3E}">
        <p14:creationId xmlns:p14="http://schemas.microsoft.com/office/powerpoint/2010/main" val="281486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5B346-23EA-2F1B-B72C-0E94DFEA8F60}"/>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CCC3E20B-2082-D5CB-79A6-926F20B7F3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382611" y="7755779"/>
            <a:ext cx="3462827" cy="1492995"/>
          </a:xfrm>
          <a:prstGeom prst="rect">
            <a:avLst/>
          </a:prstGeom>
        </p:spPr>
      </p:pic>
      <p:pic>
        <p:nvPicPr>
          <p:cNvPr id="3" name="Picture 3">
            <a:extLst>
              <a:ext uri="{FF2B5EF4-FFF2-40B4-BE49-F238E27FC236}">
                <a16:creationId xmlns:a16="http://schemas.microsoft.com/office/drawing/2014/main" id="{A78CAD17-1FAE-0268-580C-2DDBACC5BE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9066" y="7302155"/>
            <a:ext cx="1761861" cy="1956145"/>
          </a:xfrm>
          <a:prstGeom prst="rect">
            <a:avLst/>
          </a:prstGeom>
        </p:spPr>
      </p:pic>
      <p:grpSp>
        <p:nvGrpSpPr>
          <p:cNvPr id="4" name="Group 4">
            <a:extLst>
              <a:ext uri="{FF2B5EF4-FFF2-40B4-BE49-F238E27FC236}">
                <a16:creationId xmlns:a16="http://schemas.microsoft.com/office/drawing/2014/main" id="{B0B1C185-E57C-6EFD-00B7-A656BF75E705}"/>
              </a:ext>
            </a:extLst>
          </p:cNvPr>
          <p:cNvGrpSpPr/>
          <p:nvPr/>
        </p:nvGrpSpPr>
        <p:grpSpPr>
          <a:xfrm>
            <a:off x="3050926" y="7719605"/>
            <a:ext cx="1880497" cy="1538695"/>
            <a:chOff x="0" y="0"/>
            <a:chExt cx="1913890" cy="1913890"/>
          </a:xfrm>
        </p:grpSpPr>
        <p:sp>
          <p:nvSpPr>
            <p:cNvPr id="5" name="Freeform 5">
              <a:extLst>
                <a:ext uri="{FF2B5EF4-FFF2-40B4-BE49-F238E27FC236}">
                  <a16:creationId xmlns:a16="http://schemas.microsoft.com/office/drawing/2014/main" id="{2C8BB4C5-7538-CA80-C117-AC87FADF73BC}"/>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en-GB"/>
            </a:p>
          </p:txBody>
        </p:sp>
      </p:grpSp>
      <p:pic>
        <p:nvPicPr>
          <p:cNvPr id="6" name="Picture 6">
            <a:extLst>
              <a:ext uri="{FF2B5EF4-FFF2-40B4-BE49-F238E27FC236}">
                <a16:creationId xmlns:a16="http://schemas.microsoft.com/office/drawing/2014/main" id="{F111E910-FC79-9BDB-C043-55FC2B2C2B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980874" y="6952547"/>
            <a:ext cx="1880497" cy="803232"/>
          </a:xfrm>
          <a:prstGeom prst="rect">
            <a:avLst/>
          </a:prstGeom>
        </p:spPr>
      </p:pic>
      <p:pic>
        <p:nvPicPr>
          <p:cNvPr id="7" name="Picture 7">
            <a:extLst>
              <a:ext uri="{FF2B5EF4-FFF2-40B4-BE49-F238E27FC236}">
                <a16:creationId xmlns:a16="http://schemas.microsoft.com/office/drawing/2014/main" id="{B00E75DF-63DD-3931-A41A-2347F55E2E7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12470" y="8321040"/>
            <a:ext cx="1757410" cy="937260"/>
          </a:xfrm>
          <a:prstGeom prst="rect">
            <a:avLst/>
          </a:prstGeom>
        </p:spPr>
      </p:pic>
      <p:sp>
        <p:nvSpPr>
          <p:cNvPr id="8" name="AutoShape 8">
            <a:extLst>
              <a:ext uri="{FF2B5EF4-FFF2-40B4-BE49-F238E27FC236}">
                <a16:creationId xmlns:a16="http://schemas.microsoft.com/office/drawing/2014/main" id="{384EEC2F-1532-C46D-768A-3953343751E0}"/>
              </a:ext>
            </a:extLst>
          </p:cNvPr>
          <p:cNvSpPr/>
          <p:nvPr/>
        </p:nvSpPr>
        <p:spPr>
          <a:xfrm>
            <a:off x="-1" y="9248775"/>
            <a:ext cx="12002697" cy="0"/>
          </a:xfrm>
          <a:prstGeom prst="line">
            <a:avLst/>
          </a:prstGeom>
          <a:ln w="9525" cap="rnd">
            <a:solidFill>
              <a:srgbClr val="000000"/>
            </a:solidFill>
            <a:prstDash val="solid"/>
            <a:headEnd type="none" w="sm" len="sm"/>
            <a:tailEnd type="none" w="sm" len="sm"/>
          </a:ln>
        </p:spPr>
        <p:txBody>
          <a:bodyPr/>
          <a:lstStyle/>
          <a:p>
            <a:endParaRPr lang="en-GB"/>
          </a:p>
        </p:txBody>
      </p:sp>
      <p:pic>
        <p:nvPicPr>
          <p:cNvPr id="9" name="Picture 9">
            <a:extLst>
              <a:ext uri="{FF2B5EF4-FFF2-40B4-BE49-F238E27FC236}">
                <a16:creationId xmlns:a16="http://schemas.microsoft.com/office/drawing/2014/main" id="{FC0BE932-2732-C118-62AC-0AB6D19D05C0}"/>
              </a:ext>
            </a:extLst>
          </p:cNvPr>
          <p:cNvPicPr>
            <a:picLocks noChangeAspect="1"/>
          </p:cNvPicPr>
          <p:nvPr/>
        </p:nvPicPr>
        <p:blipFill>
          <a:blip r:embed="rId11"/>
          <a:srcRect/>
          <a:stretch>
            <a:fillRect/>
          </a:stretch>
        </p:blipFill>
        <p:spPr>
          <a:xfrm>
            <a:off x="387878" y="509631"/>
            <a:ext cx="2592996" cy="1038138"/>
          </a:xfrm>
          <a:prstGeom prst="rect">
            <a:avLst/>
          </a:prstGeom>
        </p:spPr>
      </p:pic>
      <p:sp>
        <p:nvSpPr>
          <p:cNvPr id="10" name="TextBox 10">
            <a:extLst>
              <a:ext uri="{FF2B5EF4-FFF2-40B4-BE49-F238E27FC236}">
                <a16:creationId xmlns:a16="http://schemas.microsoft.com/office/drawing/2014/main" id="{8AF7B945-275F-CC1E-AD2A-9793B22CA0B3}"/>
              </a:ext>
            </a:extLst>
          </p:cNvPr>
          <p:cNvSpPr txBox="1"/>
          <p:nvPr/>
        </p:nvSpPr>
        <p:spPr>
          <a:xfrm>
            <a:off x="3921122" y="801741"/>
            <a:ext cx="10373244" cy="677108"/>
          </a:xfrm>
          <a:prstGeom prst="rect">
            <a:avLst/>
          </a:prstGeom>
        </p:spPr>
        <p:txBody>
          <a:bodyPr wrap="square" lIns="0" tIns="0" rIns="0" bIns="0" rtlCol="0" anchor="t">
            <a:spAutoFit/>
          </a:bodyPr>
          <a:lstStyle/>
          <a:p>
            <a:r>
              <a:rPr lang="lt-LT" sz="4400" b="1"/>
              <a:t>Ūkio subjektų aplinkos monitoringas </a:t>
            </a:r>
            <a:endParaRPr lang="en-US" sz="2400"/>
          </a:p>
        </p:txBody>
      </p:sp>
      <p:sp>
        <p:nvSpPr>
          <p:cNvPr id="15" name="Datos vietos rezervavimo ženklas 28">
            <a:extLst>
              <a:ext uri="{FF2B5EF4-FFF2-40B4-BE49-F238E27FC236}">
                <a16:creationId xmlns:a16="http://schemas.microsoft.com/office/drawing/2014/main" id="{59600BE7-A8C4-4338-FD03-56CB98444198}"/>
              </a:ext>
            </a:extLst>
          </p:cNvPr>
          <p:cNvSpPr txBox="1">
            <a:spLocks/>
          </p:cNvSpPr>
          <p:nvPr/>
        </p:nvSpPr>
        <p:spPr>
          <a:xfrm>
            <a:off x="519474" y="95354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latin typeface="Calibri Light" panose="020F0302020204030204" pitchFamily="34" charset="0"/>
                <a:ea typeface="Calibri Light" panose="020F0302020204030204" pitchFamily="34" charset="0"/>
                <a:cs typeface="Calibri Light" panose="020F0302020204030204" pitchFamily="34" charset="0"/>
              </a:rPr>
              <a:t>202</a:t>
            </a:r>
            <a:r>
              <a:rPr lang="lt-LT" sz="1800">
                <a:latin typeface="Calibri Light" panose="020F0302020204030204" pitchFamily="34" charset="0"/>
                <a:ea typeface="Calibri Light" panose="020F0302020204030204" pitchFamily="34" charset="0"/>
                <a:cs typeface="Calibri Light" panose="020F0302020204030204" pitchFamily="34" charset="0"/>
              </a:rPr>
              <a:t>5</a:t>
            </a:r>
            <a:r>
              <a:rPr lang="en-US" sz="1800">
                <a:latin typeface="Calibri Light" panose="020F0302020204030204" pitchFamily="34" charset="0"/>
                <a:ea typeface="Calibri Light" panose="020F0302020204030204" pitchFamily="34" charset="0"/>
                <a:cs typeface="Calibri Light" panose="020F0302020204030204" pitchFamily="34" charset="0"/>
              </a:rPr>
              <a:t>-</a:t>
            </a:r>
            <a:r>
              <a:rPr lang="lt-LT" sz="1800">
                <a:latin typeface="Calibri Light" panose="020F0302020204030204" pitchFamily="34" charset="0"/>
                <a:ea typeface="Calibri Light" panose="020F0302020204030204" pitchFamily="34" charset="0"/>
                <a:cs typeface="Calibri Light" panose="020F0302020204030204" pitchFamily="34" charset="0"/>
              </a:rPr>
              <a:t>11-25</a:t>
            </a:r>
            <a:endParaRPr lang="en-US" sz="18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1CC06315-767A-D938-391C-96FA7767EF64}"/>
              </a:ext>
            </a:extLst>
          </p:cNvPr>
          <p:cNvSpPr txBox="1"/>
          <p:nvPr/>
        </p:nvSpPr>
        <p:spPr>
          <a:xfrm rot="-10800000" flipV="1">
            <a:off x="9144001" y="9616026"/>
            <a:ext cx="881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t-LT">
                <a:latin typeface="Calibri Light" panose="020F0302020204030204" pitchFamily="34" charset="0"/>
                <a:ea typeface="Calibri Light" panose="020F0302020204030204" pitchFamily="34" charset="0"/>
                <a:cs typeface="Calibri Light" panose="020F0302020204030204" pitchFamily="34" charset="0"/>
              </a:rPr>
              <a:t>Ūkio subjektų aplinkos monitoringas</a:t>
            </a:r>
            <a:endParaRPr lang="en-US" sz="2400">
              <a:solidFill>
                <a:srgbClr val="898989"/>
              </a:solidFill>
            </a:endParaRPr>
          </a:p>
        </p:txBody>
      </p:sp>
      <p:sp>
        <p:nvSpPr>
          <p:cNvPr id="13" name="TextBox 12">
            <a:extLst>
              <a:ext uri="{FF2B5EF4-FFF2-40B4-BE49-F238E27FC236}">
                <a16:creationId xmlns:a16="http://schemas.microsoft.com/office/drawing/2014/main" id="{745AC736-2D55-69EF-A459-2EA871969BDB}"/>
              </a:ext>
            </a:extLst>
          </p:cNvPr>
          <p:cNvSpPr txBox="1"/>
          <p:nvPr/>
        </p:nvSpPr>
        <p:spPr>
          <a:xfrm>
            <a:off x="3382611" y="2712340"/>
            <a:ext cx="8024447" cy="2246769"/>
          </a:xfrm>
          <a:prstGeom prst="rect">
            <a:avLst/>
          </a:prstGeom>
          <a:noFill/>
        </p:spPr>
        <p:txBody>
          <a:bodyPr wrap="square" lIns="91440" tIns="45720" rIns="91440" bIns="45720" anchor="t">
            <a:spAutoFit/>
          </a:bodyPr>
          <a:lstStyle/>
          <a:p>
            <a:pPr algn="just"/>
            <a:r>
              <a:rPr lang="lt-LT" sz="3200" b="1"/>
              <a:t>Ūkio subjektų aplinkos monitoringas </a:t>
            </a:r>
            <a:r>
              <a:rPr lang="lt-LT" sz="2400"/>
              <a:t>– </a:t>
            </a:r>
          </a:p>
          <a:p>
            <a:pPr algn="just"/>
            <a:r>
              <a:rPr lang="lt-LT" sz="2400"/>
              <a:t>teisės aktų nustatyta tvarka ūkio subjektų vykdomas savo ūkinės veiklos parametrų, kuriems taikomi aplinkos apsaugos normatyvai ir (ar) standartai, ir šios veiklos veikiamos gamtinės aplinkos monitoringas.</a:t>
            </a:r>
          </a:p>
          <a:p>
            <a:pPr algn="just"/>
            <a:endParaRPr lang="lt-LT" sz="1200">
              <a:latin typeface="Times New Roman"/>
              <a:ea typeface="Calibri"/>
              <a:cs typeface="Times New Roman"/>
            </a:endParaRPr>
          </a:p>
        </p:txBody>
      </p:sp>
      <p:pic>
        <p:nvPicPr>
          <p:cNvPr id="11" name="Picture 2">
            <a:extLst>
              <a:ext uri="{FF2B5EF4-FFF2-40B4-BE49-F238E27FC236}">
                <a16:creationId xmlns:a16="http://schemas.microsoft.com/office/drawing/2014/main" id="{A5F48363-0F36-7E90-6E96-6DBC9DF0F67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908925" y="423364"/>
            <a:ext cx="2147613" cy="2248809"/>
          </a:xfrm>
          <a:prstGeom prst="rect">
            <a:avLst/>
          </a:prstGeom>
        </p:spPr>
      </p:pic>
      <p:sp>
        <p:nvSpPr>
          <p:cNvPr id="12" name="TextBox 11">
            <a:extLst>
              <a:ext uri="{FF2B5EF4-FFF2-40B4-BE49-F238E27FC236}">
                <a16:creationId xmlns:a16="http://schemas.microsoft.com/office/drawing/2014/main" id="{EE2B14E8-6FCB-3263-E91D-EEE5D44FF2FE}"/>
              </a:ext>
            </a:extLst>
          </p:cNvPr>
          <p:cNvSpPr txBox="1"/>
          <p:nvPr/>
        </p:nvSpPr>
        <p:spPr>
          <a:xfrm>
            <a:off x="776192" y="4945649"/>
            <a:ext cx="8141286" cy="2339102"/>
          </a:xfrm>
          <a:prstGeom prst="rect">
            <a:avLst/>
          </a:prstGeom>
          <a:noFill/>
          <a:ln w="57150">
            <a:solidFill>
              <a:schemeClr val="tx2"/>
            </a:solidFill>
          </a:ln>
        </p:spPr>
        <p:txBody>
          <a:bodyPr wrap="square">
            <a:spAutoFit/>
          </a:bodyPr>
          <a:lstStyle/>
          <a:p>
            <a:pPr algn="just"/>
            <a:r>
              <a:rPr lang="lt-LT" sz="3200" b="1"/>
              <a:t>Ūkio subjektai </a:t>
            </a:r>
            <a:r>
              <a:rPr lang="lt-LT" sz="2400"/>
              <a:t>– </a:t>
            </a:r>
          </a:p>
          <a:p>
            <a:pPr algn="just"/>
            <a:r>
              <a:rPr lang="lt-LT" sz="2400"/>
              <a:t>fiziniai ar juridiniai asmenys (įskaitant užsienio valstybių juridinius asmenis ir kitas organizacijas, taip pat jų padalinius), eksploatuojantys ūkinės veiklos objektus ir (ar) vykdantys ūkinę veiklą.</a:t>
            </a:r>
          </a:p>
          <a:p>
            <a:endParaRPr lang="en-US" sz="1800"/>
          </a:p>
        </p:txBody>
      </p:sp>
      <p:sp>
        <p:nvSpPr>
          <p:cNvPr id="14" name="TextBox 13">
            <a:extLst>
              <a:ext uri="{FF2B5EF4-FFF2-40B4-BE49-F238E27FC236}">
                <a16:creationId xmlns:a16="http://schemas.microsoft.com/office/drawing/2014/main" id="{1221BD44-4C4F-190D-CCF8-18763F251CCC}"/>
              </a:ext>
            </a:extLst>
          </p:cNvPr>
          <p:cNvSpPr txBox="1"/>
          <p:nvPr/>
        </p:nvSpPr>
        <p:spPr>
          <a:xfrm>
            <a:off x="11856721" y="4317244"/>
            <a:ext cx="5911806" cy="2585323"/>
          </a:xfrm>
          <a:prstGeom prst="rect">
            <a:avLst/>
          </a:prstGeom>
          <a:noFill/>
          <a:ln w="57150">
            <a:solidFill>
              <a:schemeClr val="tx2"/>
            </a:solidFill>
          </a:ln>
        </p:spPr>
        <p:txBody>
          <a:bodyPr wrap="square" lIns="91440" tIns="45720" rIns="91440" bIns="45720" rtlCol="0" anchor="t">
            <a:spAutoFit/>
          </a:bodyPr>
          <a:lstStyle/>
          <a:p>
            <a:pPr marL="285750" indent="-285750">
              <a:buFont typeface="Arial" panose="020B0604020202020204" pitchFamily="34" charset="0"/>
              <a:buChar char="•"/>
            </a:pPr>
            <a:r>
              <a:rPr lang="lt-LT" sz="2400" i="1"/>
              <a:t>Lietuvos Respublikos aplinkos monitoringo įstatymas (AMĮ 2 str. 8 d.)</a:t>
            </a:r>
          </a:p>
          <a:p>
            <a:pPr marL="285750" indent="-285750" algn="just">
              <a:buFont typeface="Arial" panose="020B0604020202020204" pitchFamily="34" charset="0"/>
              <a:buChar char="•"/>
            </a:pPr>
            <a:r>
              <a:rPr lang="lt-LT" sz="2400" i="1"/>
              <a:t>Ūkio subjektų aplinkos monitoringo nuostatai, patvirtinti LR aplinkos ministro </a:t>
            </a:r>
            <a:r>
              <a:rPr lang="nn-NO" sz="2400" i="1"/>
              <a:t>2009</a:t>
            </a:r>
            <a:r>
              <a:rPr lang="lt-LT" sz="2400" i="1"/>
              <a:t>-09-</a:t>
            </a:r>
            <a:r>
              <a:rPr lang="nn-NO" sz="2400" i="1"/>
              <a:t>16 </a:t>
            </a:r>
            <a:r>
              <a:rPr lang="lt-LT" sz="2400" i="1"/>
              <a:t>įsakymu</a:t>
            </a:r>
            <a:r>
              <a:rPr lang="nn-NO" sz="2400" i="1"/>
              <a:t> Nr. D1-546</a:t>
            </a:r>
            <a:r>
              <a:rPr lang="lt-LT" sz="2400" i="1"/>
              <a:t> (Nuostatai)</a:t>
            </a:r>
            <a:endParaRPr lang="lt-LT" sz="2400" i="1">
              <a:ea typeface="Calibri"/>
              <a:cs typeface="Calibri"/>
            </a:endParaRPr>
          </a:p>
          <a:p>
            <a:pPr marL="285750" indent="-285750">
              <a:buFont typeface="Arial" panose="020B0604020202020204" pitchFamily="34" charset="0"/>
              <a:buChar char="•"/>
            </a:pPr>
            <a:r>
              <a:rPr lang="lt-LT" sz="2400" i="1"/>
              <a:t>Kiti teisės aktai</a:t>
            </a:r>
            <a:endParaRPr lang="lt-LT" sz="2400" i="1">
              <a:ea typeface="Calibri"/>
              <a:cs typeface="Calibri"/>
            </a:endParaRPr>
          </a:p>
          <a:p>
            <a:endParaRPr lang="lt-LT"/>
          </a:p>
        </p:txBody>
      </p:sp>
      <p:sp>
        <p:nvSpPr>
          <p:cNvPr id="16" name="Rodyklė: lenkta aukštyn 15">
            <a:extLst>
              <a:ext uri="{FF2B5EF4-FFF2-40B4-BE49-F238E27FC236}">
                <a16:creationId xmlns:a16="http://schemas.microsoft.com/office/drawing/2014/main" id="{5C17DF1B-B86B-D82F-251D-1C2A9AFB20ED}"/>
              </a:ext>
            </a:extLst>
          </p:cNvPr>
          <p:cNvSpPr/>
          <p:nvPr/>
        </p:nvSpPr>
        <p:spPr>
          <a:xfrm rot="11980949">
            <a:off x="8981737" y="2125562"/>
            <a:ext cx="5324881" cy="1332759"/>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8" name="Rodyklė: lenkta žemyn 17">
            <a:extLst>
              <a:ext uri="{FF2B5EF4-FFF2-40B4-BE49-F238E27FC236}">
                <a16:creationId xmlns:a16="http://schemas.microsoft.com/office/drawing/2014/main" id="{94AC86EE-147F-7621-7A85-7B5E5540737D}"/>
              </a:ext>
            </a:extLst>
          </p:cNvPr>
          <p:cNvSpPr/>
          <p:nvPr/>
        </p:nvSpPr>
        <p:spPr>
          <a:xfrm rot="19761865">
            <a:off x="409150" y="2404533"/>
            <a:ext cx="4861666" cy="1400136"/>
          </a:xfrm>
          <a:prstGeom prst="curvedDownArrow">
            <a:avLst>
              <a:gd name="adj1" fmla="val 25000"/>
              <a:gd name="adj2" fmla="val 47544"/>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23" name="TextBox 22">
            <a:extLst>
              <a:ext uri="{FF2B5EF4-FFF2-40B4-BE49-F238E27FC236}">
                <a16:creationId xmlns:a16="http://schemas.microsoft.com/office/drawing/2014/main" id="{502A59AD-CEC0-6E54-3149-1241E4FEBC4A}"/>
              </a:ext>
            </a:extLst>
          </p:cNvPr>
          <p:cNvSpPr txBox="1"/>
          <p:nvPr/>
        </p:nvSpPr>
        <p:spPr>
          <a:xfrm>
            <a:off x="6865536" y="8055090"/>
            <a:ext cx="11093489" cy="738664"/>
          </a:xfrm>
          <a:prstGeom prst="rect">
            <a:avLst/>
          </a:prstGeom>
          <a:noFill/>
          <a:ln w="28575">
            <a:solidFill>
              <a:schemeClr val="tx2"/>
            </a:solidFill>
          </a:ln>
        </p:spPr>
        <p:txBody>
          <a:bodyPr wrap="square" lIns="91440" tIns="45720" rIns="91440" bIns="45720" anchor="t">
            <a:spAutoFit/>
          </a:bodyPr>
          <a:lstStyle/>
          <a:p>
            <a:r>
              <a:rPr lang="lt-LT" sz="2400" b="0" i="0">
                <a:solidFill>
                  <a:srgbClr val="000000"/>
                </a:solidFill>
                <a:effectLst/>
                <a:latin typeface="Calibri"/>
                <a:ea typeface="Calibri"/>
                <a:cs typeface="Calibri"/>
              </a:rPr>
              <a:t>Ūkio subjektų aplinkos monitoringą finansuoja ūkio subjektai savo lėšomis. </a:t>
            </a:r>
            <a:endParaRPr lang="lt-LT"/>
          </a:p>
          <a:p>
            <a:pPr algn="r"/>
            <a:r>
              <a:rPr lang="lt-LT" b="0" i="1">
                <a:solidFill>
                  <a:srgbClr val="000000"/>
                </a:solidFill>
                <a:effectLst/>
                <a:latin typeface="Calibri"/>
                <a:ea typeface="Calibri"/>
                <a:cs typeface="Calibri"/>
              </a:rPr>
              <a:t>AMĮ 14 str. 3 d.</a:t>
            </a:r>
            <a:endParaRPr lang="lt-LT" i="1">
              <a:latin typeface="Calibri"/>
              <a:ea typeface="Calibri"/>
              <a:cs typeface="Calibri"/>
            </a:endParaRPr>
          </a:p>
        </p:txBody>
      </p:sp>
    </p:spTree>
    <p:extLst>
      <p:ext uri="{BB962C8B-B14F-4D97-AF65-F5344CB8AC3E}">
        <p14:creationId xmlns:p14="http://schemas.microsoft.com/office/powerpoint/2010/main" val="119121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79342-EEAD-5BF3-2E3F-C1EE425DC4BE}"/>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FDECDE4A-0971-E54F-6E00-3FDA4350A3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17409" y="7373041"/>
            <a:ext cx="3828029" cy="1875734"/>
          </a:xfrm>
          <a:prstGeom prst="rect">
            <a:avLst/>
          </a:prstGeom>
        </p:spPr>
      </p:pic>
      <p:pic>
        <p:nvPicPr>
          <p:cNvPr id="3" name="Picture 3">
            <a:extLst>
              <a:ext uri="{FF2B5EF4-FFF2-40B4-BE49-F238E27FC236}">
                <a16:creationId xmlns:a16="http://schemas.microsoft.com/office/drawing/2014/main" id="{399DEAB5-8592-F1F4-C04A-3A94E3E788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9066" y="5487781"/>
            <a:ext cx="1761861" cy="3770519"/>
          </a:xfrm>
          <a:prstGeom prst="rect">
            <a:avLst/>
          </a:prstGeom>
        </p:spPr>
      </p:pic>
      <p:grpSp>
        <p:nvGrpSpPr>
          <p:cNvPr id="4" name="Group 4">
            <a:extLst>
              <a:ext uri="{FF2B5EF4-FFF2-40B4-BE49-F238E27FC236}">
                <a16:creationId xmlns:a16="http://schemas.microsoft.com/office/drawing/2014/main" id="{B310BC7D-F9F7-BE9C-ABBD-06D9E42FF032}"/>
              </a:ext>
            </a:extLst>
          </p:cNvPr>
          <p:cNvGrpSpPr/>
          <p:nvPr/>
        </p:nvGrpSpPr>
        <p:grpSpPr>
          <a:xfrm>
            <a:off x="3050926" y="7377803"/>
            <a:ext cx="1880497" cy="1880497"/>
            <a:chOff x="0" y="0"/>
            <a:chExt cx="1913890" cy="1913890"/>
          </a:xfrm>
        </p:grpSpPr>
        <p:sp>
          <p:nvSpPr>
            <p:cNvPr id="5" name="Freeform 5">
              <a:extLst>
                <a:ext uri="{FF2B5EF4-FFF2-40B4-BE49-F238E27FC236}">
                  <a16:creationId xmlns:a16="http://schemas.microsoft.com/office/drawing/2014/main" id="{CF2C1422-804F-A312-F6AF-599890497860}"/>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en-GB"/>
            </a:p>
          </p:txBody>
        </p:sp>
      </p:grpSp>
      <p:pic>
        <p:nvPicPr>
          <p:cNvPr id="6" name="Picture 6">
            <a:extLst>
              <a:ext uri="{FF2B5EF4-FFF2-40B4-BE49-F238E27FC236}">
                <a16:creationId xmlns:a16="http://schemas.microsoft.com/office/drawing/2014/main" id="{4A7AB603-5EC7-A300-1D02-D2114BB456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50926" y="6038254"/>
            <a:ext cx="1880497" cy="1330024"/>
          </a:xfrm>
          <a:prstGeom prst="rect">
            <a:avLst/>
          </a:prstGeom>
        </p:spPr>
      </p:pic>
      <p:pic>
        <p:nvPicPr>
          <p:cNvPr id="7" name="Picture 7">
            <a:extLst>
              <a:ext uri="{FF2B5EF4-FFF2-40B4-BE49-F238E27FC236}">
                <a16:creationId xmlns:a16="http://schemas.microsoft.com/office/drawing/2014/main" id="{E4AB1587-14D2-1AFD-8180-8C7EBB0B92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12470" y="7377803"/>
            <a:ext cx="1757410" cy="1880497"/>
          </a:xfrm>
          <a:prstGeom prst="rect">
            <a:avLst/>
          </a:prstGeom>
        </p:spPr>
      </p:pic>
      <p:sp>
        <p:nvSpPr>
          <p:cNvPr id="8" name="AutoShape 8">
            <a:extLst>
              <a:ext uri="{FF2B5EF4-FFF2-40B4-BE49-F238E27FC236}">
                <a16:creationId xmlns:a16="http://schemas.microsoft.com/office/drawing/2014/main" id="{C50EC14D-B5C7-8D5D-1E84-273657E17949}"/>
              </a:ext>
            </a:extLst>
          </p:cNvPr>
          <p:cNvSpPr/>
          <p:nvPr/>
        </p:nvSpPr>
        <p:spPr>
          <a:xfrm>
            <a:off x="-1" y="9248775"/>
            <a:ext cx="12002697" cy="0"/>
          </a:xfrm>
          <a:prstGeom prst="line">
            <a:avLst/>
          </a:prstGeom>
          <a:ln w="9525" cap="rnd">
            <a:solidFill>
              <a:srgbClr val="000000"/>
            </a:solidFill>
            <a:prstDash val="solid"/>
            <a:headEnd type="none" w="sm" len="sm"/>
            <a:tailEnd type="none" w="sm" len="sm"/>
          </a:ln>
        </p:spPr>
        <p:txBody>
          <a:bodyPr/>
          <a:lstStyle/>
          <a:p>
            <a:endParaRPr lang="en-GB"/>
          </a:p>
        </p:txBody>
      </p:sp>
      <p:pic>
        <p:nvPicPr>
          <p:cNvPr id="9" name="Picture 9">
            <a:extLst>
              <a:ext uri="{FF2B5EF4-FFF2-40B4-BE49-F238E27FC236}">
                <a16:creationId xmlns:a16="http://schemas.microsoft.com/office/drawing/2014/main" id="{13B8F7D4-7F50-0920-E28B-B2F233709A5E}"/>
              </a:ext>
            </a:extLst>
          </p:cNvPr>
          <p:cNvPicPr>
            <a:picLocks noChangeAspect="1"/>
          </p:cNvPicPr>
          <p:nvPr/>
        </p:nvPicPr>
        <p:blipFill>
          <a:blip r:embed="rId11"/>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BA5C0B81-7A9F-F5AD-6C08-48F7B25E8CDB}"/>
              </a:ext>
            </a:extLst>
          </p:cNvPr>
          <p:cNvSpPr txBox="1"/>
          <p:nvPr/>
        </p:nvSpPr>
        <p:spPr>
          <a:xfrm>
            <a:off x="444584" y="2573240"/>
            <a:ext cx="4418286" cy="3888244"/>
          </a:xfrm>
          <a:prstGeom prst="rect">
            <a:avLst/>
          </a:prstGeom>
        </p:spPr>
        <p:txBody>
          <a:bodyPr wrap="square" lIns="0" tIns="0" rIns="0" bIns="0" rtlCol="0" anchor="t">
            <a:spAutoFit/>
          </a:bodyPr>
          <a:lstStyle/>
          <a:p>
            <a:r>
              <a:rPr lang="lt-LT" sz="4400" b="1"/>
              <a:t>Ūkio subjektų aplinkos monitoringas</a:t>
            </a:r>
            <a:endParaRPr lang="en-US" sz="4400"/>
          </a:p>
          <a:p>
            <a:r>
              <a:rPr lang="lt-LT" sz="2400"/>
              <a:t>Vykdomas pagal ūkio subjektų aplinkos monitoringo programą, kurią rengia pats ūkio subjektas</a:t>
            </a:r>
          </a:p>
          <a:p>
            <a:pPr algn="r">
              <a:lnSpc>
                <a:spcPts val="825"/>
              </a:lnSpc>
            </a:pPr>
            <a:r>
              <a:rPr lang="lt-LT" i="1">
                <a:ea typeface="Calibri"/>
                <a:cs typeface="Calibri"/>
              </a:rPr>
              <a:t>AMĮ 9 str. 23 d.</a:t>
            </a:r>
            <a:r>
              <a:rPr lang="lt-LT">
                <a:ea typeface="Calibri"/>
                <a:cs typeface="Calibri"/>
              </a:rPr>
              <a:t> </a:t>
            </a:r>
            <a:endParaRPr lang="en-US">
              <a:ea typeface="Calibri"/>
              <a:cs typeface="Calibri"/>
            </a:endParaRPr>
          </a:p>
          <a:p>
            <a:pPr algn="ctr"/>
            <a:endParaRPr lang="en-US">
              <a:ea typeface="Calibri"/>
              <a:cs typeface="Calibri"/>
            </a:endParaRPr>
          </a:p>
          <a:p>
            <a:endParaRPr lang="lt-LT" sz="2400">
              <a:ea typeface="Calibri"/>
              <a:cs typeface="Calibri"/>
            </a:endParaRPr>
          </a:p>
        </p:txBody>
      </p:sp>
      <p:sp>
        <p:nvSpPr>
          <p:cNvPr id="15" name="Datos vietos rezervavimo ženklas 28">
            <a:extLst>
              <a:ext uri="{FF2B5EF4-FFF2-40B4-BE49-F238E27FC236}">
                <a16:creationId xmlns:a16="http://schemas.microsoft.com/office/drawing/2014/main" id="{41CEE983-90A4-8261-C470-A27C45567AD9}"/>
              </a:ext>
            </a:extLst>
          </p:cNvPr>
          <p:cNvSpPr txBox="1">
            <a:spLocks/>
          </p:cNvSpPr>
          <p:nvPr/>
        </p:nvSpPr>
        <p:spPr>
          <a:xfrm>
            <a:off x="519474" y="95354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latin typeface="Calibri Light" panose="020F0302020204030204" pitchFamily="34" charset="0"/>
                <a:ea typeface="Calibri Light" panose="020F0302020204030204" pitchFamily="34" charset="0"/>
                <a:cs typeface="Calibri Light" panose="020F0302020204030204" pitchFamily="34" charset="0"/>
              </a:rPr>
              <a:t>202</a:t>
            </a:r>
            <a:r>
              <a:rPr lang="lt-LT" sz="1800">
                <a:latin typeface="Calibri Light" panose="020F0302020204030204" pitchFamily="34" charset="0"/>
                <a:ea typeface="Calibri Light" panose="020F0302020204030204" pitchFamily="34" charset="0"/>
                <a:cs typeface="Calibri Light" panose="020F0302020204030204" pitchFamily="34" charset="0"/>
              </a:rPr>
              <a:t>5</a:t>
            </a:r>
            <a:r>
              <a:rPr lang="en-US" sz="1800">
                <a:latin typeface="Calibri Light" panose="020F0302020204030204" pitchFamily="34" charset="0"/>
                <a:ea typeface="Calibri Light" panose="020F0302020204030204" pitchFamily="34" charset="0"/>
                <a:cs typeface="Calibri Light" panose="020F0302020204030204" pitchFamily="34" charset="0"/>
              </a:rPr>
              <a:t>-</a:t>
            </a:r>
            <a:r>
              <a:rPr lang="lt-LT" sz="1800">
                <a:latin typeface="Calibri Light" panose="020F0302020204030204" pitchFamily="34" charset="0"/>
                <a:ea typeface="Calibri Light" panose="020F0302020204030204" pitchFamily="34" charset="0"/>
                <a:cs typeface="Calibri Light" panose="020F0302020204030204" pitchFamily="34" charset="0"/>
              </a:rPr>
              <a:t>11-25</a:t>
            </a:r>
            <a:endParaRPr lang="en-US" sz="18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44077988-8E97-F652-11BC-8B526E4B264A}"/>
              </a:ext>
            </a:extLst>
          </p:cNvPr>
          <p:cNvSpPr txBox="1"/>
          <p:nvPr/>
        </p:nvSpPr>
        <p:spPr>
          <a:xfrm rot="-10800000" flipV="1">
            <a:off x="9144001" y="9616026"/>
            <a:ext cx="8817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t-LT">
                <a:latin typeface="Calibri Light" panose="020F0302020204030204" pitchFamily="34" charset="0"/>
                <a:ea typeface="Calibri Light" panose="020F0302020204030204" pitchFamily="34" charset="0"/>
                <a:cs typeface="Calibri Light" panose="020F0302020204030204" pitchFamily="34" charset="0"/>
              </a:rPr>
              <a:t>Ūkio subjektų aplinkos monitoringas</a:t>
            </a:r>
            <a:endParaRPr lang="en-US" sz="2400">
              <a:solidFill>
                <a:srgbClr val="898989"/>
              </a:solidFill>
            </a:endParaRPr>
          </a:p>
        </p:txBody>
      </p:sp>
      <p:pic>
        <p:nvPicPr>
          <p:cNvPr id="11" name="Picture 2">
            <a:extLst>
              <a:ext uri="{FF2B5EF4-FFF2-40B4-BE49-F238E27FC236}">
                <a16:creationId xmlns:a16="http://schemas.microsoft.com/office/drawing/2014/main" id="{9D815CA4-D36B-2D5D-8746-7D194E824EF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61386" y="911044"/>
            <a:ext cx="2157227" cy="2258876"/>
          </a:xfrm>
          <a:prstGeom prst="rect">
            <a:avLst/>
          </a:prstGeom>
        </p:spPr>
      </p:pic>
      <p:graphicFrame>
        <p:nvGraphicFramePr>
          <p:cNvPr id="18" name="Diagrama 17">
            <a:extLst>
              <a:ext uri="{FF2B5EF4-FFF2-40B4-BE49-F238E27FC236}">
                <a16:creationId xmlns:a16="http://schemas.microsoft.com/office/drawing/2014/main" id="{FC9C8E39-3C66-0C9C-71F6-2CD49F08692D}"/>
              </a:ext>
            </a:extLst>
          </p:cNvPr>
          <p:cNvGraphicFramePr/>
          <p:nvPr>
            <p:extLst>
              <p:ext uri="{D42A27DB-BD31-4B8C-83A1-F6EECF244321}">
                <p14:modId xmlns:p14="http://schemas.microsoft.com/office/powerpoint/2010/main" val="1214646690"/>
              </p:ext>
            </p:extLst>
          </p:nvPr>
        </p:nvGraphicFramePr>
        <p:xfrm>
          <a:off x="3117273" y="889000"/>
          <a:ext cx="12192000" cy="8128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3" name="Kairysis riestinis skliaustas 12">
            <a:extLst>
              <a:ext uri="{FF2B5EF4-FFF2-40B4-BE49-F238E27FC236}">
                <a16:creationId xmlns:a16="http://schemas.microsoft.com/office/drawing/2014/main" id="{2DED94FA-D5F3-DC9F-1BBC-5F9E5A0531A8}"/>
              </a:ext>
            </a:extLst>
          </p:cNvPr>
          <p:cNvSpPr/>
          <p:nvPr/>
        </p:nvSpPr>
        <p:spPr>
          <a:xfrm>
            <a:off x="11618726" y="4957823"/>
            <a:ext cx="862904" cy="3046987"/>
          </a:xfrm>
          <a:prstGeom prst="leftBrace">
            <a:avLst>
              <a:gd name="adj1" fmla="val 8333"/>
              <a:gd name="adj2" fmla="val 49542"/>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t-LT"/>
          </a:p>
        </p:txBody>
      </p:sp>
      <p:sp>
        <p:nvSpPr>
          <p:cNvPr id="14" name="TextBox 13">
            <a:extLst>
              <a:ext uri="{FF2B5EF4-FFF2-40B4-BE49-F238E27FC236}">
                <a16:creationId xmlns:a16="http://schemas.microsoft.com/office/drawing/2014/main" id="{4A4A292D-9E2A-9AFB-5D94-8E3C077A3CB7}"/>
              </a:ext>
            </a:extLst>
          </p:cNvPr>
          <p:cNvSpPr txBox="1"/>
          <p:nvPr/>
        </p:nvSpPr>
        <p:spPr>
          <a:xfrm>
            <a:off x="12091934" y="4957822"/>
            <a:ext cx="5869806" cy="3046988"/>
          </a:xfrm>
          <a:prstGeom prst="rect">
            <a:avLst/>
          </a:prstGeom>
          <a:noFill/>
          <a:ln w="57150">
            <a:solidFill>
              <a:srgbClr val="0070C0"/>
            </a:solidFill>
          </a:ln>
        </p:spPr>
        <p:txBody>
          <a:bodyPr wrap="square" rtlCol="0">
            <a:spAutoFit/>
          </a:bodyPr>
          <a:lstStyle/>
          <a:p>
            <a:pPr lvl="0">
              <a:buFont typeface="Arial" panose="020B0604020202020204" pitchFamily="34" charset="0"/>
              <a:buChar char="•"/>
            </a:pPr>
            <a:r>
              <a:rPr lang="lt-LT" sz="2400" b="1"/>
              <a:t>poveikio aplinkos oro kokybei</a:t>
            </a:r>
          </a:p>
          <a:p>
            <a:pPr lvl="0">
              <a:buFont typeface="Arial" panose="020B0604020202020204" pitchFamily="34" charset="0"/>
              <a:buChar char="•"/>
            </a:pPr>
            <a:r>
              <a:rPr lang="lt-LT" sz="2400" b="1"/>
              <a:t>poveikio paviršiniam vandeniui </a:t>
            </a:r>
          </a:p>
          <a:p>
            <a:pPr lvl="0">
              <a:buFont typeface="Arial" panose="020B0604020202020204" pitchFamily="34" charset="0"/>
              <a:buChar char="•"/>
            </a:pPr>
            <a:r>
              <a:rPr lang="lt-LT" sz="2400"/>
              <a:t>poveikio požeminiam vandeniui </a:t>
            </a:r>
          </a:p>
          <a:p>
            <a:pPr lvl="0">
              <a:buFont typeface="Arial" panose="020B0604020202020204" pitchFamily="34" charset="0"/>
              <a:buChar char="•"/>
            </a:pPr>
            <a:r>
              <a:rPr lang="lt-LT" sz="2400"/>
              <a:t>poveikio drenažiniam vandeniui</a:t>
            </a:r>
          </a:p>
          <a:p>
            <a:pPr lvl="0">
              <a:buFont typeface="Arial" panose="020B0604020202020204" pitchFamily="34" charset="0"/>
              <a:buChar char="•"/>
            </a:pPr>
            <a:r>
              <a:rPr lang="lt-LT" sz="2400"/>
              <a:t>poveikio dirvožemiui </a:t>
            </a:r>
          </a:p>
          <a:p>
            <a:pPr lvl="0">
              <a:buFont typeface="Arial" panose="020B0604020202020204" pitchFamily="34" charset="0"/>
              <a:buChar char="•"/>
            </a:pPr>
            <a:r>
              <a:rPr lang="lt-LT" sz="2400"/>
              <a:t>poveikio kraštovaizdžio ir biologinei įvairovei, kraštovaizdžio vizualinės struktūros pokyčių ir estetinio potencialo </a:t>
            </a:r>
            <a:endParaRPr lang="lt-LT"/>
          </a:p>
        </p:txBody>
      </p:sp>
    </p:spTree>
    <p:extLst>
      <p:ext uri="{BB962C8B-B14F-4D97-AF65-F5344CB8AC3E}">
        <p14:creationId xmlns:p14="http://schemas.microsoft.com/office/powerpoint/2010/main" val="101229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2C69-B18C-C33A-8A89-99EC6110B25D}"/>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9D66A4AB-BC59-11BB-81FA-E56B86C583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17409" y="7373041"/>
            <a:ext cx="3828029" cy="1875734"/>
          </a:xfrm>
          <a:prstGeom prst="rect">
            <a:avLst/>
          </a:prstGeom>
        </p:spPr>
      </p:pic>
      <p:pic>
        <p:nvPicPr>
          <p:cNvPr id="3" name="Picture 3">
            <a:extLst>
              <a:ext uri="{FF2B5EF4-FFF2-40B4-BE49-F238E27FC236}">
                <a16:creationId xmlns:a16="http://schemas.microsoft.com/office/drawing/2014/main" id="{2E7574A7-4E7C-81E2-C549-A0FD33A4C0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9066" y="5487781"/>
            <a:ext cx="1761861" cy="3770519"/>
          </a:xfrm>
          <a:prstGeom prst="rect">
            <a:avLst/>
          </a:prstGeom>
        </p:spPr>
      </p:pic>
      <p:grpSp>
        <p:nvGrpSpPr>
          <p:cNvPr id="4" name="Group 4">
            <a:extLst>
              <a:ext uri="{FF2B5EF4-FFF2-40B4-BE49-F238E27FC236}">
                <a16:creationId xmlns:a16="http://schemas.microsoft.com/office/drawing/2014/main" id="{1C988EAC-19BF-B86F-01F7-FD9E0833CF92}"/>
              </a:ext>
            </a:extLst>
          </p:cNvPr>
          <p:cNvGrpSpPr/>
          <p:nvPr/>
        </p:nvGrpSpPr>
        <p:grpSpPr>
          <a:xfrm>
            <a:off x="3050926" y="7377803"/>
            <a:ext cx="1880497" cy="1880497"/>
            <a:chOff x="0" y="0"/>
            <a:chExt cx="1913890" cy="1913890"/>
          </a:xfrm>
        </p:grpSpPr>
        <p:sp>
          <p:nvSpPr>
            <p:cNvPr id="5" name="Freeform 5">
              <a:extLst>
                <a:ext uri="{FF2B5EF4-FFF2-40B4-BE49-F238E27FC236}">
                  <a16:creationId xmlns:a16="http://schemas.microsoft.com/office/drawing/2014/main" id="{0E9D20C0-B0B8-6300-8F3F-3E85EFD8AF0A}"/>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en-GB"/>
            </a:p>
          </p:txBody>
        </p:sp>
      </p:grpSp>
      <p:pic>
        <p:nvPicPr>
          <p:cNvPr id="6" name="Picture 6">
            <a:extLst>
              <a:ext uri="{FF2B5EF4-FFF2-40B4-BE49-F238E27FC236}">
                <a16:creationId xmlns:a16="http://schemas.microsoft.com/office/drawing/2014/main" id="{180ECE84-2E52-DDDA-D059-ADF13B0E6A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50926" y="6038254"/>
            <a:ext cx="1880497" cy="1330024"/>
          </a:xfrm>
          <a:prstGeom prst="rect">
            <a:avLst/>
          </a:prstGeom>
        </p:spPr>
      </p:pic>
      <p:pic>
        <p:nvPicPr>
          <p:cNvPr id="7" name="Picture 7">
            <a:extLst>
              <a:ext uri="{FF2B5EF4-FFF2-40B4-BE49-F238E27FC236}">
                <a16:creationId xmlns:a16="http://schemas.microsoft.com/office/drawing/2014/main" id="{D26ED21A-68DD-996D-E453-8BA433ADB29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12470" y="7377803"/>
            <a:ext cx="1757410" cy="1880497"/>
          </a:xfrm>
          <a:prstGeom prst="rect">
            <a:avLst/>
          </a:prstGeom>
        </p:spPr>
      </p:pic>
      <p:sp>
        <p:nvSpPr>
          <p:cNvPr id="8" name="AutoShape 8">
            <a:extLst>
              <a:ext uri="{FF2B5EF4-FFF2-40B4-BE49-F238E27FC236}">
                <a16:creationId xmlns:a16="http://schemas.microsoft.com/office/drawing/2014/main" id="{23236E5B-9C40-986F-AC59-70F303A7599A}"/>
              </a:ext>
            </a:extLst>
          </p:cNvPr>
          <p:cNvSpPr/>
          <p:nvPr/>
        </p:nvSpPr>
        <p:spPr>
          <a:xfrm>
            <a:off x="-1" y="9248775"/>
            <a:ext cx="12002697" cy="0"/>
          </a:xfrm>
          <a:prstGeom prst="line">
            <a:avLst/>
          </a:prstGeom>
          <a:ln w="9525" cap="rnd">
            <a:solidFill>
              <a:srgbClr val="000000"/>
            </a:solidFill>
            <a:prstDash val="solid"/>
            <a:headEnd type="none" w="sm" len="sm"/>
            <a:tailEnd type="none" w="sm" len="sm"/>
          </a:ln>
        </p:spPr>
        <p:txBody>
          <a:bodyPr/>
          <a:lstStyle/>
          <a:p>
            <a:endParaRPr lang="en-GB"/>
          </a:p>
        </p:txBody>
      </p:sp>
      <p:pic>
        <p:nvPicPr>
          <p:cNvPr id="9" name="Picture 9">
            <a:extLst>
              <a:ext uri="{FF2B5EF4-FFF2-40B4-BE49-F238E27FC236}">
                <a16:creationId xmlns:a16="http://schemas.microsoft.com/office/drawing/2014/main" id="{AA576B95-502F-9E9D-56B1-EA5C23C2FF95}"/>
              </a:ext>
            </a:extLst>
          </p:cNvPr>
          <p:cNvPicPr>
            <a:picLocks noChangeAspect="1"/>
          </p:cNvPicPr>
          <p:nvPr/>
        </p:nvPicPr>
        <p:blipFill>
          <a:blip r:embed="rId11"/>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F557464C-4AD1-064D-1617-2E14B1D6F1B7}"/>
              </a:ext>
            </a:extLst>
          </p:cNvPr>
          <p:cNvSpPr txBox="1"/>
          <p:nvPr/>
        </p:nvSpPr>
        <p:spPr>
          <a:xfrm>
            <a:off x="3626902" y="505161"/>
            <a:ext cx="10628616" cy="1354217"/>
          </a:xfrm>
          <a:prstGeom prst="rect">
            <a:avLst/>
          </a:prstGeom>
        </p:spPr>
        <p:txBody>
          <a:bodyPr wrap="square" lIns="0" tIns="0" rIns="0" bIns="0" rtlCol="0" anchor="t">
            <a:spAutoFit/>
          </a:bodyPr>
          <a:lstStyle/>
          <a:p>
            <a:pPr algn="ctr"/>
            <a:r>
              <a:rPr lang="lt-LT" sz="4400" b="1">
                <a:latin typeface="+mj-lt"/>
                <a:ea typeface="Calibri"/>
                <a:cs typeface="Calibri"/>
              </a:rPr>
              <a:t>Kokiais atvejais gali būti keičiama ūkio subjektų aplinkos monitoringo programa?</a:t>
            </a:r>
            <a:endParaRPr lang="en-US" sz="4400" b="1">
              <a:solidFill>
                <a:srgbClr val="898989"/>
              </a:solidFill>
              <a:latin typeface="+mj-lt"/>
              <a:ea typeface="Calibri"/>
              <a:cs typeface="Calibri"/>
            </a:endParaRPr>
          </a:p>
        </p:txBody>
      </p:sp>
      <p:sp>
        <p:nvSpPr>
          <p:cNvPr id="15" name="Datos vietos rezervavimo ženklas 28">
            <a:extLst>
              <a:ext uri="{FF2B5EF4-FFF2-40B4-BE49-F238E27FC236}">
                <a16:creationId xmlns:a16="http://schemas.microsoft.com/office/drawing/2014/main" id="{B33E14DD-7CDE-BB39-CFE5-2BBA77BA466B}"/>
              </a:ext>
            </a:extLst>
          </p:cNvPr>
          <p:cNvSpPr txBox="1">
            <a:spLocks/>
          </p:cNvSpPr>
          <p:nvPr/>
        </p:nvSpPr>
        <p:spPr>
          <a:xfrm>
            <a:off x="519474" y="95354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latin typeface="Calibri Light" panose="020F0302020204030204" pitchFamily="34" charset="0"/>
                <a:ea typeface="Calibri Light" panose="020F0302020204030204" pitchFamily="34" charset="0"/>
                <a:cs typeface="Calibri Light" panose="020F0302020204030204" pitchFamily="34" charset="0"/>
              </a:rPr>
              <a:t>202</a:t>
            </a:r>
            <a:r>
              <a:rPr lang="lt-LT" sz="1800">
                <a:latin typeface="Calibri Light" panose="020F0302020204030204" pitchFamily="34" charset="0"/>
                <a:ea typeface="Calibri Light" panose="020F0302020204030204" pitchFamily="34" charset="0"/>
                <a:cs typeface="Calibri Light" panose="020F0302020204030204" pitchFamily="34" charset="0"/>
              </a:rPr>
              <a:t>5</a:t>
            </a:r>
            <a:r>
              <a:rPr lang="en-US" sz="1800">
                <a:latin typeface="Calibri Light" panose="020F0302020204030204" pitchFamily="34" charset="0"/>
                <a:ea typeface="Calibri Light" panose="020F0302020204030204" pitchFamily="34" charset="0"/>
                <a:cs typeface="Calibri Light" panose="020F0302020204030204" pitchFamily="34" charset="0"/>
              </a:rPr>
              <a:t>-</a:t>
            </a:r>
            <a:r>
              <a:rPr lang="lt-LT" sz="1800">
                <a:latin typeface="Calibri Light" panose="020F0302020204030204" pitchFamily="34" charset="0"/>
                <a:ea typeface="Calibri Light" panose="020F0302020204030204" pitchFamily="34" charset="0"/>
                <a:cs typeface="Calibri Light" panose="020F0302020204030204" pitchFamily="34" charset="0"/>
              </a:rPr>
              <a:t>11-25</a:t>
            </a:r>
            <a:endParaRPr lang="en-US" sz="18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B677D8D4-ECE2-7FBA-89B5-72B6F9716787}"/>
              </a:ext>
            </a:extLst>
          </p:cNvPr>
          <p:cNvSpPr txBox="1"/>
          <p:nvPr/>
        </p:nvSpPr>
        <p:spPr>
          <a:xfrm rot="-10800000" flipV="1">
            <a:off x="9144000" y="9348685"/>
            <a:ext cx="881773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t-LT">
                <a:latin typeface="Calibri Light" panose="020F0302020204030204" pitchFamily="34" charset="0"/>
                <a:ea typeface="Calibri Light" panose="020F0302020204030204" pitchFamily="34" charset="0"/>
                <a:cs typeface="Calibri Light" panose="020F0302020204030204" pitchFamily="34" charset="0"/>
              </a:rPr>
              <a:t>Ūkio subjektų aplinkos monitoringas</a:t>
            </a:r>
            <a:endParaRPr lang="en-US" sz="2400">
              <a:solidFill>
                <a:srgbClr val="898989"/>
              </a:solidFill>
            </a:endParaRPr>
          </a:p>
          <a:p>
            <a:pPr algn="r"/>
            <a:r>
              <a:rPr lang="en-US" sz="2400">
                <a:solidFill>
                  <a:srgbClr val="898989"/>
                </a:solidFill>
              </a:rPr>
              <a:t>​</a:t>
            </a:r>
          </a:p>
        </p:txBody>
      </p:sp>
      <p:pic>
        <p:nvPicPr>
          <p:cNvPr id="12" name="Picture 2">
            <a:extLst>
              <a:ext uri="{FF2B5EF4-FFF2-40B4-BE49-F238E27FC236}">
                <a16:creationId xmlns:a16="http://schemas.microsoft.com/office/drawing/2014/main" id="{00018126-FD0E-9E1A-8EB5-037CE6A619D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853867" y="509630"/>
            <a:ext cx="2147613" cy="2248809"/>
          </a:xfrm>
          <a:prstGeom prst="rect">
            <a:avLst/>
          </a:prstGeom>
        </p:spPr>
      </p:pic>
      <p:sp>
        <p:nvSpPr>
          <p:cNvPr id="13" name="TextBox 12">
            <a:extLst>
              <a:ext uri="{FF2B5EF4-FFF2-40B4-BE49-F238E27FC236}">
                <a16:creationId xmlns:a16="http://schemas.microsoft.com/office/drawing/2014/main" id="{41079C6B-2006-E7E1-E09D-87DC50AE129B}"/>
              </a:ext>
            </a:extLst>
          </p:cNvPr>
          <p:cNvSpPr txBox="1"/>
          <p:nvPr/>
        </p:nvSpPr>
        <p:spPr>
          <a:xfrm>
            <a:off x="4940710" y="1917291"/>
            <a:ext cx="12757354" cy="7201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360045" algn="just"/>
            <a:r>
              <a:rPr lang="lt-LT" sz="2400">
                <a:latin typeface="Calibri"/>
                <a:ea typeface="Times New Roman"/>
                <a:cs typeface="Times New Roman"/>
              </a:rPr>
              <a:t>Monitoringo programa keičiama:</a:t>
            </a:r>
          </a:p>
          <a:p>
            <a:pPr marL="0"/>
            <a:endParaRPr sz="2400">
              <a:latin typeface="Calibri"/>
              <a:ea typeface="Times New Roman"/>
              <a:cs typeface="Times New Roman"/>
            </a:endParaRPr>
          </a:p>
          <a:p>
            <a:pPr marL="342900" indent="-342900" algn="just">
              <a:buFont typeface="Wingdings"/>
              <a:buChar char="ü"/>
            </a:pPr>
            <a:r>
              <a:rPr lang="lt-LT" sz="2400">
                <a:latin typeface="Calibri"/>
                <a:ea typeface="Times New Roman"/>
                <a:cs typeface="Times New Roman"/>
              </a:rPr>
              <a:t> kai keičiamas TIPK leidimas ar taršos leidimas;</a:t>
            </a:r>
          </a:p>
          <a:p>
            <a:pPr marL="342900" indent="-342900">
              <a:buFont typeface="Wingdings"/>
              <a:buChar char="ü"/>
            </a:pPr>
            <a:endParaRPr sz="2400">
              <a:latin typeface="Calibri"/>
              <a:ea typeface="Calibri"/>
              <a:cs typeface="Calibri"/>
            </a:endParaRPr>
          </a:p>
          <a:p>
            <a:pPr marL="342900" indent="-342900" algn="just">
              <a:buFont typeface="Wingdings"/>
              <a:buChar char="ü"/>
            </a:pPr>
            <a:r>
              <a:rPr lang="lt-LT" sz="2400">
                <a:latin typeface="Calibri"/>
                <a:ea typeface="Times New Roman"/>
                <a:cs typeface="Times New Roman"/>
              </a:rPr>
              <a:t> TIPK leidimo ar taršos leidimo sąlygose ir (ar) programoje nustatytais atvejais ir terminais;</a:t>
            </a:r>
          </a:p>
          <a:p>
            <a:pPr marL="342900" indent="-342900">
              <a:buFont typeface="Wingdings"/>
              <a:buChar char="ü"/>
            </a:pPr>
            <a:endParaRPr sz="2400">
              <a:ea typeface="Calibri"/>
              <a:cs typeface="Times New Roman"/>
            </a:endParaRPr>
          </a:p>
          <a:p>
            <a:pPr marL="342900" indent="-342900" algn="just">
              <a:buFont typeface="Wingdings"/>
              <a:buChar char="ü"/>
            </a:pPr>
            <a:r>
              <a:rPr lang="lt-LT" sz="2400">
                <a:latin typeface="Calibri"/>
                <a:ea typeface="Times New Roman"/>
                <a:cs typeface="Times New Roman"/>
              </a:rPr>
              <a:t>kai ji nebeatitinka teisės aktų reikalavimų;</a:t>
            </a:r>
          </a:p>
          <a:p>
            <a:pPr marL="342900" indent="-342900">
              <a:buFont typeface="Wingdings"/>
              <a:buChar char="ü"/>
            </a:pPr>
            <a:endParaRPr sz="2400">
              <a:latin typeface="Calibri"/>
              <a:ea typeface="Times New Roman"/>
              <a:cs typeface="Times New Roman"/>
            </a:endParaRPr>
          </a:p>
          <a:p>
            <a:pPr marL="342900" indent="-342900" algn="just">
              <a:buFont typeface="Wingdings"/>
              <a:buChar char="ü"/>
            </a:pPr>
            <a:r>
              <a:rPr lang="lt-LT" sz="2400">
                <a:latin typeface="Calibri"/>
                <a:ea typeface="Times New Roman"/>
                <a:cs typeface="Times New Roman"/>
              </a:rPr>
              <a:t> pasikeitus ūkio subjekto planuojamai vykdyti ir (ar) vykdomai veiklai ir kai atsiranda pareiga vykdyti atitinkamą monitoringą;</a:t>
            </a:r>
            <a:endParaRPr lang="lt-LT" sz="2400">
              <a:ea typeface="Calibri"/>
              <a:cs typeface="Times New Roman"/>
            </a:endParaRPr>
          </a:p>
          <a:p>
            <a:pPr marL="342900" indent="-342900">
              <a:buFont typeface="Wingdings"/>
              <a:buChar char="ü"/>
            </a:pPr>
            <a:endParaRPr sz="2400">
              <a:latin typeface="Calibri"/>
              <a:ea typeface="Times New Roman"/>
              <a:cs typeface="Times New Roman"/>
            </a:endParaRPr>
          </a:p>
          <a:p>
            <a:pPr marL="342900" indent="-342900" algn="just">
              <a:buFont typeface="Wingdings"/>
              <a:buChar char="ü"/>
            </a:pPr>
            <a:r>
              <a:rPr lang="lt-LT" sz="2400">
                <a:latin typeface="Calibri"/>
                <a:ea typeface="Times New Roman"/>
                <a:cs typeface="Times New Roman"/>
              </a:rPr>
              <a:t>kai pasikeičia įrenginį eksploatuojančio ūkio subjekto ar įrenginio pavadinimas arba pasikeičia įrenginį eksploatuojantis ūkio subjektas;</a:t>
            </a:r>
          </a:p>
          <a:p>
            <a:pPr marL="342900" indent="-342900" algn="just">
              <a:buFont typeface="Wingdings"/>
              <a:buChar char="ü"/>
            </a:pPr>
            <a:endParaRPr lang="lt-LT" sz="2400">
              <a:latin typeface="Calibri"/>
              <a:ea typeface="Times New Roman"/>
              <a:cs typeface="Times New Roman"/>
            </a:endParaRPr>
          </a:p>
          <a:p>
            <a:pPr marL="342900" indent="-342900" algn="just">
              <a:buFont typeface="Wingdings"/>
              <a:buChar char="ü"/>
            </a:pPr>
            <a:r>
              <a:rPr lang="lt-LT" sz="2400" cap="all">
                <a:latin typeface="Calibri"/>
                <a:ea typeface="Times New Roman"/>
                <a:cs typeface="Times New Roman"/>
              </a:rPr>
              <a:t> </a:t>
            </a:r>
            <a:r>
              <a:rPr lang="lt-LT" sz="2400">
                <a:latin typeface="Calibri"/>
                <a:ea typeface="Times New Roman"/>
                <a:cs typeface="Times New Roman"/>
              </a:rPr>
              <a:t>AAA ir (ar) kitų monitoringo programas derinančių institucijų motyvuotu sprendimu;</a:t>
            </a:r>
          </a:p>
          <a:p>
            <a:pPr marL="342900" indent="-342900" algn="just">
              <a:buFont typeface="Wingdings"/>
              <a:buChar char="ü"/>
            </a:pPr>
            <a:endParaRPr lang="lt-LT" sz="2400">
              <a:latin typeface="Calibri"/>
              <a:ea typeface="Times New Roman"/>
              <a:cs typeface="Times New Roman"/>
            </a:endParaRPr>
          </a:p>
          <a:p>
            <a:pPr marL="342900" indent="-342900" algn="just">
              <a:buFont typeface="Wingdings"/>
              <a:buChar char="ü"/>
            </a:pPr>
            <a:r>
              <a:rPr lang="lt-LT" sz="2400">
                <a:latin typeface="Calibri"/>
                <a:ea typeface="Times New Roman"/>
                <a:cs typeface="Times New Roman"/>
              </a:rPr>
              <a:t> ūkio subjekto motyvuotu prašymu .</a:t>
            </a:r>
            <a:endParaRPr lang="lt-LT"/>
          </a:p>
          <a:p>
            <a:endParaRPr sz="2400">
              <a:ea typeface="Calibri"/>
              <a:cs typeface="Calibri"/>
            </a:endParaRPr>
          </a:p>
          <a:p>
            <a:pPr algn="ctr"/>
            <a:endParaRPr lang="en-US"/>
          </a:p>
        </p:txBody>
      </p:sp>
      <p:pic>
        <p:nvPicPr>
          <p:cNvPr id="16" name="Picture 15">
            <a:extLst>
              <a:ext uri="{FF2B5EF4-FFF2-40B4-BE49-F238E27FC236}">
                <a16:creationId xmlns:a16="http://schemas.microsoft.com/office/drawing/2014/main" id="{9210E1F5-F232-DB66-7759-B0F375052B33}"/>
              </a:ext>
            </a:extLst>
          </p:cNvPr>
          <p:cNvPicPr>
            <a:picLocks noChangeAspect="1"/>
          </p:cNvPicPr>
          <p:nvPr/>
        </p:nvPicPr>
        <p:blipFill>
          <a:blip r:embed="rId14"/>
          <a:stretch>
            <a:fillRect/>
          </a:stretch>
        </p:blipFill>
        <p:spPr>
          <a:xfrm>
            <a:off x="863312" y="2214129"/>
            <a:ext cx="2632985" cy="3337802"/>
          </a:xfrm>
          <a:prstGeom prst="rect">
            <a:avLst/>
          </a:prstGeom>
        </p:spPr>
      </p:pic>
    </p:spTree>
    <p:extLst>
      <p:ext uri="{BB962C8B-B14F-4D97-AF65-F5344CB8AC3E}">
        <p14:creationId xmlns:p14="http://schemas.microsoft.com/office/powerpoint/2010/main" val="91534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1A0CC-AD60-EE69-86AB-42C2EAF6106A}"/>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8CA4684-4845-9A49-EEF1-922DD74646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17409" y="7373041"/>
            <a:ext cx="3828029" cy="1875734"/>
          </a:xfrm>
          <a:prstGeom prst="rect">
            <a:avLst/>
          </a:prstGeom>
        </p:spPr>
      </p:pic>
      <p:pic>
        <p:nvPicPr>
          <p:cNvPr id="3" name="Picture 3">
            <a:extLst>
              <a:ext uri="{FF2B5EF4-FFF2-40B4-BE49-F238E27FC236}">
                <a16:creationId xmlns:a16="http://schemas.microsoft.com/office/drawing/2014/main" id="{ADD675BC-4C7C-6A08-3B0D-BCC9C7AB2B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9066" y="5487781"/>
            <a:ext cx="1761861" cy="3770519"/>
          </a:xfrm>
          <a:prstGeom prst="rect">
            <a:avLst/>
          </a:prstGeom>
        </p:spPr>
      </p:pic>
      <p:grpSp>
        <p:nvGrpSpPr>
          <p:cNvPr id="4" name="Group 4">
            <a:extLst>
              <a:ext uri="{FF2B5EF4-FFF2-40B4-BE49-F238E27FC236}">
                <a16:creationId xmlns:a16="http://schemas.microsoft.com/office/drawing/2014/main" id="{2A15B144-733A-203F-C1DE-774E1BCC5B68}"/>
              </a:ext>
            </a:extLst>
          </p:cNvPr>
          <p:cNvGrpSpPr/>
          <p:nvPr/>
        </p:nvGrpSpPr>
        <p:grpSpPr>
          <a:xfrm>
            <a:off x="3050926" y="7377803"/>
            <a:ext cx="1880497" cy="1880497"/>
            <a:chOff x="0" y="0"/>
            <a:chExt cx="1913890" cy="1913890"/>
          </a:xfrm>
        </p:grpSpPr>
        <p:sp>
          <p:nvSpPr>
            <p:cNvPr id="5" name="Freeform 5">
              <a:extLst>
                <a:ext uri="{FF2B5EF4-FFF2-40B4-BE49-F238E27FC236}">
                  <a16:creationId xmlns:a16="http://schemas.microsoft.com/office/drawing/2014/main" id="{983CA718-FE94-8441-616B-28DF009B8BC0}"/>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en-GB"/>
            </a:p>
          </p:txBody>
        </p:sp>
      </p:grpSp>
      <p:pic>
        <p:nvPicPr>
          <p:cNvPr id="6" name="Picture 6">
            <a:extLst>
              <a:ext uri="{FF2B5EF4-FFF2-40B4-BE49-F238E27FC236}">
                <a16:creationId xmlns:a16="http://schemas.microsoft.com/office/drawing/2014/main" id="{C560F54C-B184-0651-C120-E3D298543F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20199" y="6055572"/>
            <a:ext cx="1880497" cy="1330024"/>
          </a:xfrm>
          <a:prstGeom prst="rect">
            <a:avLst/>
          </a:prstGeom>
        </p:spPr>
      </p:pic>
      <p:pic>
        <p:nvPicPr>
          <p:cNvPr id="7" name="Picture 7">
            <a:extLst>
              <a:ext uri="{FF2B5EF4-FFF2-40B4-BE49-F238E27FC236}">
                <a16:creationId xmlns:a16="http://schemas.microsoft.com/office/drawing/2014/main" id="{0E19516A-4586-845D-4F79-CA8D6A66690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12470" y="7377803"/>
            <a:ext cx="1757410" cy="1880497"/>
          </a:xfrm>
          <a:prstGeom prst="rect">
            <a:avLst/>
          </a:prstGeom>
        </p:spPr>
      </p:pic>
      <p:sp>
        <p:nvSpPr>
          <p:cNvPr id="8" name="AutoShape 8">
            <a:extLst>
              <a:ext uri="{FF2B5EF4-FFF2-40B4-BE49-F238E27FC236}">
                <a16:creationId xmlns:a16="http://schemas.microsoft.com/office/drawing/2014/main" id="{BFF92BA6-63E4-043A-ABC1-5937813EA24B}"/>
              </a:ext>
            </a:extLst>
          </p:cNvPr>
          <p:cNvSpPr/>
          <p:nvPr/>
        </p:nvSpPr>
        <p:spPr>
          <a:xfrm>
            <a:off x="-1" y="9248775"/>
            <a:ext cx="12002697" cy="0"/>
          </a:xfrm>
          <a:prstGeom prst="line">
            <a:avLst/>
          </a:prstGeom>
          <a:ln w="9525" cap="rnd">
            <a:solidFill>
              <a:srgbClr val="000000"/>
            </a:solidFill>
            <a:prstDash val="solid"/>
            <a:headEnd type="none" w="sm" len="sm"/>
            <a:tailEnd type="none" w="sm" len="sm"/>
          </a:ln>
        </p:spPr>
        <p:txBody>
          <a:bodyPr/>
          <a:lstStyle/>
          <a:p>
            <a:endParaRPr lang="en-GB"/>
          </a:p>
        </p:txBody>
      </p:sp>
      <p:pic>
        <p:nvPicPr>
          <p:cNvPr id="9" name="Picture 9">
            <a:extLst>
              <a:ext uri="{FF2B5EF4-FFF2-40B4-BE49-F238E27FC236}">
                <a16:creationId xmlns:a16="http://schemas.microsoft.com/office/drawing/2014/main" id="{A3BFF2D9-90CB-F06E-BB87-97B9867CF0F3}"/>
              </a:ext>
            </a:extLst>
          </p:cNvPr>
          <p:cNvPicPr>
            <a:picLocks noChangeAspect="1"/>
          </p:cNvPicPr>
          <p:nvPr/>
        </p:nvPicPr>
        <p:blipFill>
          <a:blip r:embed="rId11"/>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E83C16EC-E568-1B37-BA65-B1CE899DEA85}"/>
              </a:ext>
            </a:extLst>
          </p:cNvPr>
          <p:cNvSpPr txBox="1"/>
          <p:nvPr/>
        </p:nvSpPr>
        <p:spPr>
          <a:xfrm>
            <a:off x="3119648" y="517451"/>
            <a:ext cx="12776068" cy="1354217"/>
          </a:xfrm>
          <a:prstGeom prst="rect">
            <a:avLst/>
          </a:prstGeom>
        </p:spPr>
        <p:txBody>
          <a:bodyPr wrap="square" lIns="0" tIns="0" rIns="0" bIns="0" rtlCol="0" anchor="t">
            <a:spAutoFit/>
          </a:bodyPr>
          <a:lstStyle/>
          <a:p>
            <a:pPr algn="ctr"/>
            <a:r>
              <a:rPr lang="lt-LT" sz="4400" b="1">
                <a:latin typeface="+mj-lt"/>
                <a:ea typeface="Calibri"/>
                <a:cs typeface="Calibri"/>
              </a:rPr>
              <a:t>Ar visais atvejais ūkio subjektų aplinkos monitoringas turi būti vykdomas pagal monitoringo programą?</a:t>
            </a:r>
            <a:endParaRPr lang="lt-LT" sz="4400" b="1">
              <a:solidFill>
                <a:srgbClr val="000000"/>
              </a:solidFill>
              <a:latin typeface="+mj-lt"/>
              <a:ea typeface="Calibri" panose="020F0502020204030204" pitchFamily="34" charset="0"/>
              <a:cs typeface="Calibri" panose="020F0502020204030204" pitchFamily="34" charset="0"/>
            </a:endParaRPr>
          </a:p>
        </p:txBody>
      </p:sp>
      <p:sp>
        <p:nvSpPr>
          <p:cNvPr id="15" name="Datos vietos rezervavimo ženklas 28">
            <a:extLst>
              <a:ext uri="{FF2B5EF4-FFF2-40B4-BE49-F238E27FC236}">
                <a16:creationId xmlns:a16="http://schemas.microsoft.com/office/drawing/2014/main" id="{9EC5EA01-BA4F-58BB-4EC2-78D5B8FBB8CA}"/>
              </a:ext>
            </a:extLst>
          </p:cNvPr>
          <p:cNvSpPr txBox="1">
            <a:spLocks/>
          </p:cNvSpPr>
          <p:nvPr/>
        </p:nvSpPr>
        <p:spPr>
          <a:xfrm>
            <a:off x="519474" y="95354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latin typeface="Calibri Light" panose="020F0302020204030204" pitchFamily="34" charset="0"/>
                <a:ea typeface="Calibri Light" panose="020F0302020204030204" pitchFamily="34" charset="0"/>
                <a:cs typeface="Calibri Light" panose="020F0302020204030204" pitchFamily="34" charset="0"/>
              </a:rPr>
              <a:t>202</a:t>
            </a:r>
            <a:r>
              <a:rPr lang="lt-LT" sz="1800">
                <a:latin typeface="Calibri Light" panose="020F0302020204030204" pitchFamily="34" charset="0"/>
                <a:ea typeface="Calibri Light" panose="020F0302020204030204" pitchFamily="34" charset="0"/>
                <a:cs typeface="Calibri Light" panose="020F0302020204030204" pitchFamily="34" charset="0"/>
              </a:rPr>
              <a:t>5</a:t>
            </a:r>
            <a:r>
              <a:rPr lang="en-US" sz="1800">
                <a:latin typeface="Calibri Light" panose="020F0302020204030204" pitchFamily="34" charset="0"/>
                <a:ea typeface="Calibri Light" panose="020F0302020204030204" pitchFamily="34" charset="0"/>
                <a:cs typeface="Calibri Light" panose="020F0302020204030204" pitchFamily="34" charset="0"/>
              </a:rPr>
              <a:t>-</a:t>
            </a:r>
            <a:r>
              <a:rPr lang="lt-LT" sz="1800">
                <a:latin typeface="Calibri Light" panose="020F0302020204030204" pitchFamily="34" charset="0"/>
                <a:ea typeface="Calibri Light" panose="020F0302020204030204" pitchFamily="34" charset="0"/>
                <a:cs typeface="Calibri Light" panose="020F0302020204030204" pitchFamily="34" charset="0"/>
              </a:rPr>
              <a:t>11-25</a:t>
            </a:r>
            <a:endParaRPr lang="en-US" sz="18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8777FF25-85B5-9A1D-7504-65594BCA0D75}"/>
              </a:ext>
            </a:extLst>
          </p:cNvPr>
          <p:cNvSpPr txBox="1"/>
          <p:nvPr/>
        </p:nvSpPr>
        <p:spPr>
          <a:xfrm rot="-10800000" flipV="1">
            <a:off x="9144000" y="9348685"/>
            <a:ext cx="881773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t-LT">
                <a:latin typeface="Calibri Light" panose="020F0302020204030204" pitchFamily="34" charset="0"/>
                <a:ea typeface="Calibri Light" panose="020F0302020204030204" pitchFamily="34" charset="0"/>
                <a:cs typeface="Calibri Light" panose="020F0302020204030204" pitchFamily="34" charset="0"/>
              </a:rPr>
              <a:t>Ūkio subjektų aplinkos monitoringas</a:t>
            </a:r>
            <a:endParaRPr lang="en-US" sz="2400">
              <a:solidFill>
                <a:srgbClr val="898989"/>
              </a:solidFill>
            </a:endParaRPr>
          </a:p>
          <a:p>
            <a:pPr algn="r"/>
            <a:r>
              <a:rPr lang="en-US" sz="2400">
                <a:solidFill>
                  <a:srgbClr val="898989"/>
                </a:solidFill>
              </a:rPr>
              <a:t>​</a:t>
            </a:r>
          </a:p>
        </p:txBody>
      </p:sp>
      <p:pic>
        <p:nvPicPr>
          <p:cNvPr id="12" name="Picture 2">
            <a:extLst>
              <a:ext uri="{FF2B5EF4-FFF2-40B4-BE49-F238E27FC236}">
                <a16:creationId xmlns:a16="http://schemas.microsoft.com/office/drawing/2014/main" id="{B559EA1C-36CD-9E43-A23F-DB0EB26DE51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719776" y="423039"/>
            <a:ext cx="2147613" cy="2248809"/>
          </a:xfrm>
          <a:prstGeom prst="rect">
            <a:avLst/>
          </a:prstGeom>
        </p:spPr>
      </p:pic>
      <p:sp>
        <p:nvSpPr>
          <p:cNvPr id="13" name="TextBox 12">
            <a:extLst>
              <a:ext uri="{FF2B5EF4-FFF2-40B4-BE49-F238E27FC236}">
                <a16:creationId xmlns:a16="http://schemas.microsoft.com/office/drawing/2014/main" id="{DBB33450-C7FA-C7AA-D4CD-93F2364612AD}"/>
              </a:ext>
            </a:extLst>
          </p:cNvPr>
          <p:cNvSpPr txBox="1"/>
          <p:nvPr/>
        </p:nvSpPr>
        <p:spPr>
          <a:xfrm>
            <a:off x="2389909" y="2667000"/>
            <a:ext cx="1492827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400">
                <a:latin typeface="Calibri"/>
                <a:ea typeface="Calibri"/>
                <a:cs typeface="Calibri"/>
              </a:rPr>
              <a:t>Ne - išimtis nurodyta Nuostatų 15 p.:</a:t>
            </a:r>
            <a:endParaRPr lang="en-US" sz="2400">
              <a:latin typeface="Calibri"/>
              <a:ea typeface="Calibri"/>
              <a:cs typeface="Calibri"/>
            </a:endParaRPr>
          </a:p>
          <a:p>
            <a:endParaRPr lang="lt-LT" sz="2400">
              <a:latin typeface="Calibri"/>
              <a:ea typeface="Calibri"/>
              <a:cs typeface="Calibri"/>
            </a:endParaRPr>
          </a:p>
          <a:p>
            <a:r>
              <a:rPr lang="lt-LT" sz="2400" b="1">
                <a:latin typeface="Calibri"/>
                <a:ea typeface="Calibri"/>
                <a:cs typeface="Calibri"/>
              </a:rPr>
              <a:t> Kai</a:t>
            </a:r>
            <a:r>
              <a:rPr lang="lt-LT" sz="2400">
                <a:latin typeface="Calibri"/>
                <a:ea typeface="Calibri"/>
                <a:cs typeface="Calibri"/>
              </a:rPr>
              <a:t> eksploatuojant  kurą deginančius įrenginius,  kremavimo įrenginius ir (ar)  radioaktyviąsias atliekas deginančius įrenginius pagal Nuostatų reikalavimu</a:t>
            </a:r>
            <a:r>
              <a:rPr lang="lt-LT" sz="2400" b="1">
                <a:latin typeface="Calibri"/>
                <a:ea typeface="Calibri"/>
                <a:cs typeface="Calibri"/>
              </a:rPr>
              <a:t>s nereikia rengti nuotekų išleidimo ir (ar) poveikio paviršiniam ar požeminiam vandeniui monitoringo programos, jos nereikia rengti ir dėl iš šių įrenginių  išmetamų į aplinkos orą teršalų monitoringo</a:t>
            </a:r>
            <a:r>
              <a:rPr lang="lt-LT" sz="2400">
                <a:latin typeface="Calibri"/>
                <a:ea typeface="Calibri"/>
                <a:cs typeface="Calibri"/>
              </a:rPr>
              <a:t>. </a:t>
            </a:r>
            <a:endParaRPr lang="lt-LT" sz="2400">
              <a:ea typeface="Calibri"/>
              <a:cs typeface="Calibri"/>
            </a:endParaRPr>
          </a:p>
        </p:txBody>
      </p:sp>
      <p:sp>
        <p:nvSpPr>
          <p:cNvPr id="19" name="TextBox 15">
            <a:extLst>
              <a:ext uri="{FF2B5EF4-FFF2-40B4-BE49-F238E27FC236}">
                <a16:creationId xmlns:a16="http://schemas.microsoft.com/office/drawing/2014/main" id="{083B98B6-1016-8B2B-851C-A1FE888C8404}"/>
              </a:ext>
            </a:extLst>
          </p:cNvPr>
          <p:cNvSpPr txBox="1"/>
          <p:nvPr/>
        </p:nvSpPr>
        <p:spPr>
          <a:xfrm>
            <a:off x="5992093" y="5489862"/>
            <a:ext cx="11464635" cy="26776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2400">
                <a:latin typeface="Calibri"/>
                <a:ea typeface="Times New Roman"/>
                <a:cs typeface="Times New Roman"/>
              </a:rPr>
              <a:t>Tokiu atveju išmetamų į aplinkos orą teršalų monitoringas </a:t>
            </a:r>
            <a:r>
              <a:rPr lang="lt-LT" sz="2400">
                <a:latin typeface="Calibri"/>
                <a:ea typeface="Calibri"/>
                <a:cs typeface="Calibri"/>
              </a:rPr>
              <a:t>ir poveikio aplinkos oro kokybei monitoringas (jei reikalavimai šiai monitoringo rūšiai nustatyti), monitoringo duomenų ir informacijos rinkimas, saugojimas, teikimas </a:t>
            </a:r>
            <a:r>
              <a:rPr lang="lt-LT" sz="2400">
                <a:latin typeface="Calibri"/>
                <a:ea typeface="Times New Roman"/>
                <a:cs typeface="Times New Roman"/>
              </a:rPr>
              <a:t>vykdomas pagal atitinkamam įrenginiui taikomose LAND 43-2013, VKDĮ normose, Aplinkosaugos reikalavimuose kremavimo įmonėms, Atliekų deginimo aplinkosauginiuose reikalavimuose nustatytus išmetamų teršalų ribinės vertės laikymosi kontrolės arba išmetamų teršalų monitoringo reikalavimus ir Nuostatų VII skyriuje nurodytus monitoringo vykdymo reikalavimus. </a:t>
            </a:r>
            <a:endParaRPr lang="lt-LT" sz="2400">
              <a:ea typeface="Calibri"/>
              <a:cs typeface="Times New Roman"/>
            </a:endParaRPr>
          </a:p>
        </p:txBody>
      </p:sp>
      <p:pic>
        <p:nvPicPr>
          <p:cNvPr id="11" name="Picture 10">
            <a:extLst>
              <a:ext uri="{FF2B5EF4-FFF2-40B4-BE49-F238E27FC236}">
                <a16:creationId xmlns:a16="http://schemas.microsoft.com/office/drawing/2014/main" id="{3DDED12A-BEDF-9884-9D9A-00651D330076}"/>
              </a:ext>
            </a:extLst>
          </p:cNvPr>
          <p:cNvPicPr>
            <a:picLocks noChangeAspect="1"/>
          </p:cNvPicPr>
          <p:nvPr/>
        </p:nvPicPr>
        <p:blipFill>
          <a:blip r:embed="rId14"/>
          <a:stretch>
            <a:fillRect/>
          </a:stretch>
        </p:blipFill>
        <p:spPr>
          <a:xfrm>
            <a:off x="32039" y="2508538"/>
            <a:ext cx="2377787" cy="2983924"/>
          </a:xfrm>
          <a:prstGeom prst="rect">
            <a:avLst/>
          </a:prstGeom>
        </p:spPr>
      </p:pic>
    </p:spTree>
    <p:extLst>
      <p:ext uri="{BB962C8B-B14F-4D97-AF65-F5344CB8AC3E}">
        <p14:creationId xmlns:p14="http://schemas.microsoft.com/office/powerpoint/2010/main" val="359529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E3741-3D51-7221-5A48-B2BFEB69BB51}"/>
            </a:ext>
          </a:extLst>
        </p:cNvPr>
        <p:cNvGrpSpPr/>
        <p:nvPr/>
      </p:nvGrpSpPr>
      <p:grpSpPr>
        <a:xfrm>
          <a:off x="0" y="0"/>
          <a:ext cx="0" cy="0"/>
          <a:chOff x="0" y="0"/>
          <a:chExt cx="0" cy="0"/>
        </a:xfrm>
      </p:grpSpPr>
      <p:pic>
        <p:nvPicPr>
          <p:cNvPr id="3" name="Picture 3">
            <a:extLst>
              <a:ext uri="{FF2B5EF4-FFF2-40B4-BE49-F238E27FC236}">
                <a16:creationId xmlns:a16="http://schemas.microsoft.com/office/drawing/2014/main" id="{C26F38F5-95F4-3421-5292-CE44CEAC1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89066" y="7222211"/>
            <a:ext cx="1761861" cy="2036089"/>
          </a:xfrm>
          <a:prstGeom prst="rect">
            <a:avLst/>
          </a:prstGeom>
        </p:spPr>
      </p:pic>
      <p:pic>
        <p:nvPicPr>
          <p:cNvPr id="6" name="Picture 6">
            <a:extLst>
              <a:ext uri="{FF2B5EF4-FFF2-40B4-BE49-F238E27FC236}">
                <a16:creationId xmlns:a16="http://schemas.microsoft.com/office/drawing/2014/main" id="{FD8A1533-F151-9DE0-BD31-10C6D93576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112470" y="8090953"/>
            <a:ext cx="1880497" cy="1138773"/>
          </a:xfrm>
          <a:prstGeom prst="rect">
            <a:avLst/>
          </a:prstGeom>
        </p:spPr>
      </p:pic>
      <p:sp>
        <p:nvSpPr>
          <p:cNvPr id="8" name="AutoShape 8">
            <a:extLst>
              <a:ext uri="{FF2B5EF4-FFF2-40B4-BE49-F238E27FC236}">
                <a16:creationId xmlns:a16="http://schemas.microsoft.com/office/drawing/2014/main" id="{90FD0F2A-C032-D569-D4AF-B5CB27FBFBF2}"/>
              </a:ext>
            </a:extLst>
          </p:cNvPr>
          <p:cNvSpPr/>
          <p:nvPr/>
        </p:nvSpPr>
        <p:spPr>
          <a:xfrm>
            <a:off x="-1" y="9248775"/>
            <a:ext cx="12002697" cy="0"/>
          </a:xfrm>
          <a:prstGeom prst="line">
            <a:avLst/>
          </a:prstGeom>
          <a:ln w="9525" cap="rnd">
            <a:solidFill>
              <a:srgbClr val="000000"/>
            </a:solidFill>
            <a:prstDash val="solid"/>
            <a:headEnd type="none" w="sm" len="sm"/>
            <a:tailEnd type="none" w="sm" len="sm"/>
          </a:ln>
        </p:spPr>
        <p:txBody>
          <a:bodyPr/>
          <a:lstStyle/>
          <a:p>
            <a:endParaRPr lang="en-GB"/>
          </a:p>
        </p:txBody>
      </p:sp>
      <p:pic>
        <p:nvPicPr>
          <p:cNvPr id="9" name="Picture 9">
            <a:extLst>
              <a:ext uri="{FF2B5EF4-FFF2-40B4-BE49-F238E27FC236}">
                <a16:creationId xmlns:a16="http://schemas.microsoft.com/office/drawing/2014/main" id="{6D84E1A8-0BCC-379B-48C2-DE4C3B2A7D2E}"/>
              </a:ext>
            </a:extLst>
          </p:cNvPr>
          <p:cNvPicPr>
            <a:picLocks noChangeAspect="1"/>
          </p:cNvPicPr>
          <p:nvPr/>
        </p:nvPicPr>
        <p:blipFill>
          <a:blip r:embed="rId7"/>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499427A2-47CD-449A-BD68-D5CA8BC5C7F2}"/>
              </a:ext>
            </a:extLst>
          </p:cNvPr>
          <p:cNvSpPr txBox="1"/>
          <p:nvPr/>
        </p:nvSpPr>
        <p:spPr>
          <a:xfrm>
            <a:off x="4891424" y="509631"/>
            <a:ext cx="9039044" cy="1354217"/>
          </a:xfrm>
          <a:prstGeom prst="rect">
            <a:avLst/>
          </a:prstGeom>
        </p:spPr>
        <p:txBody>
          <a:bodyPr wrap="square" lIns="0" tIns="0" rIns="0" bIns="0" rtlCol="0" anchor="t">
            <a:spAutoFit/>
          </a:bodyPr>
          <a:lstStyle/>
          <a:p>
            <a:r>
              <a:rPr lang="lt-LT" sz="4400" b="1"/>
              <a:t>Aplinkos monitoringo tyrimų ir duomenų kokybės užtikrinimas </a:t>
            </a:r>
            <a:endParaRPr lang="en-US" sz="4400"/>
          </a:p>
        </p:txBody>
      </p:sp>
      <p:sp>
        <p:nvSpPr>
          <p:cNvPr id="15" name="Datos vietos rezervavimo ženklas 28">
            <a:extLst>
              <a:ext uri="{FF2B5EF4-FFF2-40B4-BE49-F238E27FC236}">
                <a16:creationId xmlns:a16="http://schemas.microsoft.com/office/drawing/2014/main" id="{7CE85479-967A-3D7E-B3F3-1E26370130E5}"/>
              </a:ext>
            </a:extLst>
          </p:cNvPr>
          <p:cNvSpPr txBox="1">
            <a:spLocks/>
          </p:cNvSpPr>
          <p:nvPr/>
        </p:nvSpPr>
        <p:spPr>
          <a:xfrm>
            <a:off x="519474" y="95354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latin typeface="Calibri Light" panose="020F0302020204030204" pitchFamily="34" charset="0"/>
                <a:ea typeface="Calibri Light" panose="020F0302020204030204" pitchFamily="34" charset="0"/>
                <a:cs typeface="Calibri Light" panose="020F0302020204030204" pitchFamily="34" charset="0"/>
              </a:rPr>
              <a:t>202</a:t>
            </a:r>
            <a:r>
              <a:rPr lang="lt-LT" sz="1800">
                <a:latin typeface="Calibri Light" panose="020F0302020204030204" pitchFamily="34" charset="0"/>
                <a:ea typeface="Calibri Light" panose="020F0302020204030204" pitchFamily="34" charset="0"/>
                <a:cs typeface="Calibri Light" panose="020F0302020204030204" pitchFamily="34" charset="0"/>
              </a:rPr>
              <a:t>5</a:t>
            </a:r>
            <a:r>
              <a:rPr lang="en-US" sz="1800">
                <a:latin typeface="Calibri Light" panose="020F0302020204030204" pitchFamily="34" charset="0"/>
                <a:ea typeface="Calibri Light" panose="020F0302020204030204" pitchFamily="34" charset="0"/>
                <a:cs typeface="Calibri Light" panose="020F0302020204030204" pitchFamily="34" charset="0"/>
              </a:rPr>
              <a:t>-</a:t>
            </a:r>
            <a:r>
              <a:rPr lang="lt-LT" sz="1800">
                <a:latin typeface="Calibri Light" panose="020F0302020204030204" pitchFamily="34" charset="0"/>
                <a:ea typeface="Calibri Light" panose="020F0302020204030204" pitchFamily="34" charset="0"/>
                <a:cs typeface="Calibri Light" panose="020F0302020204030204" pitchFamily="34" charset="0"/>
              </a:rPr>
              <a:t>11-25</a:t>
            </a:r>
            <a:endParaRPr lang="en-US" sz="18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63DA45C3-0F5B-B469-6CBF-8E72E7FBE963}"/>
              </a:ext>
            </a:extLst>
          </p:cNvPr>
          <p:cNvSpPr txBox="1"/>
          <p:nvPr/>
        </p:nvSpPr>
        <p:spPr>
          <a:xfrm rot="-10800000" flipV="1">
            <a:off x="9144001" y="9569860"/>
            <a:ext cx="88177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t-LT">
                <a:latin typeface="Calibri Light" panose="020F0302020204030204" pitchFamily="34" charset="0"/>
                <a:ea typeface="Calibri Light" panose="020F0302020204030204" pitchFamily="34" charset="0"/>
                <a:cs typeface="Calibri Light" panose="020F0302020204030204" pitchFamily="34" charset="0"/>
              </a:rPr>
              <a:t>Ūkio subjektų aplinkos monitoringas </a:t>
            </a:r>
            <a:r>
              <a:rPr lang="en-US" sz="2400">
                <a:solidFill>
                  <a:srgbClr val="898989"/>
                </a:solidFill>
              </a:rPr>
              <a:t>​</a:t>
            </a:r>
          </a:p>
        </p:txBody>
      </p:sp>
      <p:sp>
        <p:nvSpPr>
          <p:cNvPr id="13" name="TextBox 12">
            <a:extLst>
              <a:ext uri="{FF2B5EF4-FFF2-40B4-BE49-F238E27FC236}">
                <a16:creationId xmlns:a16="http://schemas.microsoft.com/office/drawing/2014/main" id="{9F2B4B7D-E0BA-590D-E961-5F1271E6D83F}"/>
              </a:ext>
            </a:extLst>
          </p:cNvPr>
          <p:cNvSpPr txBox="1"/>
          <p:nvPr/>
        </p:nvSpPr>
        <p:spPr>
          <a:xfrm>
            <a:off x="1521417" y="1938513"/>
            <a:ext cx="16437420" cy="6217087"/>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ü"/>
            </a:pPr>
            <a:r>
              <a:rPr lang="lt-LT" sz="2400"/>
              <a:t>Aplinkos monitoringo vykdymui taikomi tyrimų ir matavimų metodai turi atitikti teisės aktuose įtvirtintus reikalavimus.</a:t>
            </a:r>
          </a:p>
          <a:p>
            <a:pPr marL="285750" indent="-285750">
              <a:buFont typeface="Wingdings" panose="05000000000000000000" pitchFamily="2" charset="2"/>
              <a:buChar char="ü"/>
            </a:pPr>
            <a:endParaRPr lang="lt-LT" sz="2400"/>
          </a:p>
          <a:p>
            <a:pPr marL="285750" indent="-285750">
              <a:buFont typeface="Wingdings" panose="05000000000000000000" pitchFamily="2" charset="2"/>
              <a:buChar char="ü"/>
            </a:pPr>
            <a:r>
              <a:rPr lang="lt-LT" sz="2400"/>
              <a:t> Laboratorijos, atliekančios ūkio subjektų  aplinkos </a:t>
            </a:r>
            <a:r>
              <a:rPr lang="lt-LT" sz="2400" b="1"/>
              <a:t>monitoringo programoje numatytų </a:t>
            </a:r>
            <a:r>
              <a:rPr lang="lt-LT" sz="2400"/>
              <a:t>taršos šaltinių išmetamų ir (arba) išleidžiamų į aplinką teršalų ir teršalų aplinkos elementuose (ore, vandenyje, dirvožemyje) matavimus ir tyrimus ir (ar) imančios ėminius laboratoriniams tyrimams atlikti imančios tyrimus, turi:</a:t>
            </a:r>
            <a:endParaRPr lang="lt-LT" sz="2400">
              <a:ea typeface="Calibri"/>
              <a:cs typeface="Calibri"/>
            </a:endParaRPr>
          </a:p>
          <a:p>
            <a:pPr marL="742950" lvl="1" indent="-285750">
              <a:buFont typeface="Wingdings" panose="05000000000000000000" pitchFamily="2" charset="2"/>
              <a:buChar char="ü"/>
            </a:pPr>
            <a:r>
              <a:rPr lang="lt-LT" sz="2400"/>
              <a:t>iki 2025-12-31 turėti leidimus vykdyti šią veiklą arba būti akredituotos kaip atitinkančios standartą LST EN ISO/IEC 17025 konkretiems teršalams tirti, matuoti, imti ėminius laboratoriniams tyrimams atlikti.</a:t>
            </a:r>
          </a:p>
          <a:p>
            <a:pPr marL="742950" lvl="1" indent="-285750">
              <a:buFont typeface="Wingdings" panose="05000000000000000000" pitchFamily="2" charset="2"/>
              <a:buChar char="ü"/>
            </a:pPr>
            <a:r>
              <a:rPr lang="lt-LT" sz="2400" b="1"/>
              <a:t>nuo 2026-01-01 turi</a:t>
            </a:r>
            <a:r>
              <a:rPr lang="lt-LT" sz="2400"/>
              <a:t> </a:t>
            </a:r>
            <a:r>
              <a:rPr lang="lt-LT" sz="2400" b="1"/>
              <a:t>būti akredituotos kaip atitinkančios standartą LST EN ISO/IEC 17025 konkretiems teršalams tirti, matuoti, imti ėminius laboratoriniams tyrimams atlikti</a:t>
            </a:r>
            <a:r>
              <a:rPr lang="lt-LT" sz="2400"/>
              <a:t>.</a:t>
            </a:r>
          </a:p>
          <a:p>
            <a:r>
              <a:rPr lang="lt-LT" sz="2400"/>
              <a:t>  </a:t>
            </a:r>
          </a:p>
          <a:p>
            <a:pPr marL="285750" indent="-285750">
              <a:buFont typeface="Wingdings" panose="05000000000000000000" pitchFamily="2" charset="2"/>
              <a:buChar char="ü"/>
            </a:pPr>
            <a:r>
              <a:rPr lang="lt-LT" sz="2400"/>
              <a:t>Tyrimų ir matavimų kokybė turi būti užtikrinama diegiant tyrimų ir matavimų vadybos sistemas, atitinkančias teisės aktų reikalavimus.</a:t>
            </a:r>
          </a:p>
          <a:p>
            <a:pPr marL="285750" indent="-285750">
              <a:buFont typeface="Wingdings" panose="05000000000000000000" pitchFamily="2" charset="2"/>
              <a:buChar char="ü"/>
            </a:pPr>
            <a:endParaRPr lang="lt-LT" sz="2400"/>
          </a:p>
          <a:p>
            <a:pPr marL="285750" indent="-285750">
              <a:buFont typeface="Wingdings" panose="05000000000000000000" pitchFamily="2" charset="2"/>
              <a:buChar char="ü"/>
            </a:pPr>
            <a:r>
              <a:rPr lang="lt-LT" sz="2400"/>
              <a:t>Monitoringo duomenų kokybė turi būti užtikrinama diegiant duomenų kokybės vadybos sistemas, atitinkančias teisės aktų reikalavimus. </a:t>
            </a:r>
            <a:endParaRPr lang="lt-LT" sz="2000">
              <a:ea typeface="Calibri"/>
              <a:cs typeface="Calibri"/>
            </a:endParaRPr>
          </a:p>
          <a:p>
            <a:pPr algn="r"/>
            <a:r>
              <a:rPr lang="lt-LT" sz="2000" i="1"/>
              <a:t>(AMĮ 11 str. )</a:t>
            </a:r>
            <a:endParaRPr lang="lt-LT" sz="2000">
              <a:ea typeface="Calibri"/>
              <a:cs typeface="Calibri"/>
            </a:endParaRPr>
          </a:p>
          <a:p>
            <a:endParaRPr lang="en-US" sz="1800"/>
          </a:p>
        </p:txBody>
      </p:sp>
      <p:pic>
        <p:nvPicPr>
          <p:cNvPr id="11" name="Picture 2">
            <a:extLst>
              <a:ext uri="{FF2B5EF4-FFF2-40B4-BE49-F238E27FC236}">
                <a16:creationId xmlns:a16="http://schemas.microsoft.com/office/drawing/2014/main" id="{C3183175-7731-D127-EE24-1522FBBC2D6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02449" y="310195"/>
            <a:ext cx="1696107" cy="1773399"/>
          </a:xfrm>
          <a:prstGeom prst="rect">
            <a:avLst/>
          </a:prstGeom>
        </p:spPr>
      </p:pic>
      <p:sp>
        <p:nvSpPr>
          <p:cNvPr id="14" name="TextBox 13">
            <a:extLst>
              <a:ext uri="{FF2B5EF4-FFF2-40B4-BE49-F238E27FC236}">
                <a16:creationId xmlns:a16="http://schemas.microsoft.com/office/drawing/2014/main" id="{1942B94F-8A71-A97C-546C-E767CED51C1E}"/>
              </a:ext>
            </a:extLst>
          </p:cNvPr>
          <p:cNvSpPr txBox="1"/>
          <p:nvPr/>
        </p:nvSpPr>
        <p:spPr>
          <a:xfrm>
            <a:off x="6106332" y="7975965"/>
            <a:ext cx="11592732" cy="1138773"/>
          </a:xfrm>
          <a:prstGeom prst="rect">
            <a:avLst/>
          </a:prstGeom>
          <a:noFill/>
          <a:ln w="57150">
            <a:solidFill>
              <a:srgbClr val="0070C0"/>
            </a:solidFill>
          </a:ln>
        </p:spPr>
        <p:txBody>
          <a:bodyPr wrap="square">
            <a:spAutoFit/>
          </a:bodyPr>
          <a:lstStyle/>
          <a:p>
            <a:r>
              <a:rPr lang="lt-LT" sz="2400" i="1"/>
              <a:t>Ūkio subjektų aplinkos monitoringo vykdymą, monitoringo duomenų kokybę, taip pat ar taikomi metodai atitinka teisės aktus, kontroliuoja Aplinkos ministerijos įgaliotos institucijos </a:t>
            </a:r>
          </a:p>
          <a:p>
            <a:pPr algn="r"/>
            <a:r>
              <a:rPr lang="lt-LT" sz="2000" i="1"/>
              <a:t>(AMĮ 10 str. 3 d.)</a:t>
            </a:r>
          </a:p>
        </p:txBody>
      </p:sp>
      <p:pic>
        <p:nvPicPr>
          <p:cNvPr id="2" name="Picture 1">
            <a:extLst>
              <a:ext uri="{FF2B5EF4-FFF2-40B4-BE49-F238E27FC236}">
                <a16:creationId xmlns:a16="http://schemas.microsoft.com/office/drawing/2014/main" id="{B215AC3D-191B-8D4B-6354-54489049E46F}"/>
              </a:ext>
            </a:extLst>
          </p:cNvPr>
          <p:cNvPicPr>
            <a:picLocks noChangeAspect="1"/>
          </p:cNvPicPr>
          <p:nvPr/>
        </p:nvPicPr>
        <p:blipFill>
          <a:blip r:embed="rId10"/>
          <a:stretch>
            <a:fillRect/>
          </a:stretch>
        </p:blipFill>
        <p:spPr>
          <a:xfrm>
            <a:off x="297873" y="3388302"/>
            <a:ext cx="1517073" cy="2003714"/>
          </a:xfrm>
          <a:prstGeom prst="rect">
            <a:avLst/>
          </a:prstGeom>
        </p:spPr>
      </p:pic>
    </p:spTree>
    <p:extLst>
      <p:ext uri="{BB962C8B-B14F-4D97-AF65-F5344CB8AC3E}">
        <p14:creationId xmlns:p14="http://schemas.microsoft.com/office/powerpoint/2010/main" val="199795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089E1-57DA-E5D5-620E-A9C1DF8E296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A70827C-7095-5106-2E56-D362B3A195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17409" y="7373041"/>
            <a:ext cx="3828029" cy="1875734"/>
          </a:xfrm>
          <a:prstGeom prst="rect">
            <a:avLst/>
          </a:prstGeom>
        </p:spPr>
      </p:pic>
      <p:pic>
        <p:nvPicPr>
          <p:cNvPr id="3" name="Picture 3">
            <a:extLst>
              <a:ext uri="{FF2B5EF4-FFF2-40B4-BE49-F238E27FC236}">
                <a16:creationId xmlns:a16="http://schemas.microsoft.com/office/drawing/2014/main" id="{3553FEAB-EC9A-272F-D9E2-9CA703B44D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9066" y="5487781"/>
            <a:ext cx="1761861" cy="3770519"/>
          </a:xfrm>
          <a:prstGeom prst="rect">
            <a:avLst/>
          </a:prstGeom>
        </p:spPr>
      </p:pic>
      <p:grpSp>
        <p:nvGrpSpPr>
          <p:cNvPr id="4" name="Group 4">
            <a:extLst>
              <a:ext uri="{FF2B5EF4-FFF2-40B4-BE49-F238E27FC236}">
                <a16:creationId xmlns:a16="http://schemas.microsoft.com/office/drawing/2014/main" id="{2E496452-E170-D4B9-3CA1-16AF700D57A3}"/>
              </a:ext>
            </a:extLst>
          </p:cNvPr>
          <p:cNvGrpSpPr/>
          <p:nvPr/>
        </p:nvGrpSpPr>
        <p:grpSpPr>
          <a:xfrm>
            <a:off x="3050926" y="7377803"/>
            <a:ext cx="1880497" cy="1880497"/>
            <a:chOff x="0" y="0"/>
            <a:chExt cx="1913890" cy="1913890"/>
          </a:xfrm>
        </p:grpSpPr>
        <p:sp>
          <p:nvSpPr>
            <p:cNvPr id="5" name="Freeform 5">
              <a:extLst>
                <a:ext uri="{FF2B5EF4-FFF2-40B4-BE49-F238E27FC236}">
                  <a16:creationId xmlns:a16="http://schemas.microsoft.com/office/drawing/2014/main" id="{7E07A101-DC2F-45C8-1BB2-0090FDFFF017}"/>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en-GB"/>
            </a:p>
          </p:txBody>
        </p:sp>
      </p:grpSp>
      <p:pic>
        <p:nvPicPr>
          <p:cNvPr id="6" name="Picture 6">
            <a:extLst>
              <a:ext uri="{FF2B5EF4-FFF2-40B4-BE49-F238E27FC236}">
                <a16:creationId xmlns:a16="http://schemas.microsoft.com/office/drawing/2014/main" id="{D576C613-AEE0-8677-D382-82579D8B9F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50926" y="6038254"/>
            <a:ext cx="1880497" cy="1330024"/>
          </a:xfrm>
          <a:prstGeom prst="rect">
            <a:avLst/>
          </a:prstGeom>
        </p:spPr>
      </p:pic>
      <p:pic>
        <p:nvPicPr>
          <p:cNvPr id="7" name="Picture 7">
            <a:extLst>
              <a:ext uri="{FF2B5EF4-FFF2-40B4-BE49-F238E27FC236}">
                <a16:creationId xmlns:a16="http://schemas.microsoft.com/office/drawing/2014/main" id="{E6B6BAEF-132C-0CE8-3960-78769F32D1A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12470" y="7377803"/>
            <a:ext cx="1757410" cy="1880497"/>
          </a:xfrm>
          <a:prstGeom prst="rect">
            <a:avLst/>
          </a:prstGeom>
        </p:spPr>
      </p:pic>
      <p:sp>
        <p:nvSpPr>
          <p:cNvPr id="8" name="AutoShape 8">
            <a:extLst>
              <a:ext uri="{FF2B5EF4-FFF2-40B4-BE49-F238E27FC236}">
                <a16:creationId xmlns:a16="http://schemas.microsoft.com/office/drawing/2014/main" id="{78024728-BE31-55B5-B0FE-C204709F0AD4}"/>
              </a:ext>
            </a:extLst>
          </p:cNvPr>
          <p:cNvSpPr/>
          <p:nvPr/>
        </p:nvSpPr>
        <p:spPr>
          <a:xfrm>
            <a:off x="-1" y="9248775"/>
            <a:ext cx="12002697" cy="0"/>
          </a:xfrm>
          <a:prstGeom prst="line">
            <a:avLst/>
          </a:prstGeom>
          <a:ln w="9525" cap="rnd">
            <a:solidFill>
              <a:srgbClr val="000000"/>
            </a:solidFill>
            <a:prstDash val="solid"/>
            <a:headEnd type="none" w="sm" len="sm"/>
            <a:tailEnd type="none" w="sm" len="sm"/>
          </a:ln>
        </p:spPr>
        <p:txBody>
          <a:bodyPr/>
          <a:lstStyle/>
          <a:p>
            <a:endParaRPr lang="en-GB"/>
          </a:p>
        </p:txBody>
      </p:sp>
      <p:pic>
        <p:nvPicPr>
          <p:cNvPr id="9" name="Picture 9">
            <a:extLst>
              <a:ext uri="{FF2B5EF4-FFF2-40B4-BE49-F238E27FC236}">
                <a16:creationId xmlns:a16="http://schemas.microsoft.com/office/drawing/2014/main" id="{AC893BF4-19F0-B8A4-F1AE-74CC00695CCE}"/>
              </a:ext>
            </a:extLst>
          </p:cNvPr>
          <p:cNvPicPr>
            <a:picLocks noChangeAspect="1"/>
          </p:cNvPicPr>
          <p:nvPr/>
        </p:nvPicPr>
        <p:blipFill>
          <a:blip r:embed="rId11"/>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57EB35E7-3B7F-07C7-1D31-DDD2C3DD60EB}"/>
              </a:ext>
            </a:extLst>
          </p:cNvPr>
          <p:cNvSpPr txBox="1"/>
          <p:nvPr/>
        </p:nvSpPr>
        <p:spPr>
          <a:xfrm>
            <a:off x="3590031" y="1021354"/>
            <a:ext cx="10628616" cy="677108"/>
          </a:xfrm>
          <a:prstGeom prst="rect">
            <a:avLst/>
          </a:prstGeom>
        </p:spPr>
        <p:txBody>
          <a:bodyPr wrap="square" lIns="0" tIns="0" rIns="0" bIns="0" rtlCol="0" anchor="t">
            <a:spAutoFit/>
          </a:bodyPr>
          <a:lstStyle/>
          <a:p>
            <a:pPr algn="ctr"/>
            <a:r>
              <a:rPr lang="lt-LT" sz="4400" b="1">
                <a:latin typeface="+mj-lt"/>
                <a:ea typeface="Calibri"/>
                <a:cs typeface="Calibri"/>
              </a:rPr>
              <a:t>Svarbu</a:t>
            </a:r>
            <a:endParaRPr lang="en-US"/>
          </a:p>
        </p:txBody>
      </p:sp>
      <p:sp>
        <p:nvSpPr>
          <p:cNvPr id="15" name="Datos vietos rezervavimo ženklas 28">
            <a:extLst>
              <a:ext uri="{FF2B5EF4-FFF2-40B4-BE49-F238E27FC236}">
                <a16:creationId xmlns:a16="http://schemas.microsoft.com/office/drawing/2014/main" id="{1F784E00-CEE0-E6E4-607C-155FFC1D015F}"/>
              </a:ext>
            </a:extLst>
          </p:cNvPr>
          <p:cNvSpPr txBox="1">
            <a:spLocks/>
          </p:cNvSpPr>
          <p:nvPr/>
        </p:nvSpPr>
        <p:spPr>
          <a:xfrm>
            <a:off x="519474" y="95354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latin typeface="Calibri Light" panose="020F0302020204030204" pitchFamily="34" charset="0"/>
                <a:ea typeface="Calibri Light" panose="020F0302020204030204" pitchFamily="34" charset="0"/>
                <a:cs typeface="Calibri Light" panose="020F0302020204030204" pitchFamily="34" charset="0"/>
              </a:rPr>
              <a:t>202</a:t>
            </a:r>
            <a:r>
              <a:rPr lang="lt-LT" sz="1800">
                <a:latin typeface="Calibri Light" panose="020F0302020204030204" pitchFamily="34" charset="0"/>
                <a:ea typeface="Calibri Light" panose="020F0302020204030204" pitchFamily="34" charset="0"/>
                <a:cs typeface="Calibri Light" panose="020F0302020204030204" pitchFamily="34" charset="0"/>
              </a:rPr>
              <a:t>5</a:t>
            </a:r>
            <a:r>
              <a:rPr lang="en-US" sz="1800">
                <a:latin typeface="Calibri Light" panose="020F0302020204030204" pitchFamily="34" charset="0"/>
                <a:ea typeface="Calibri Light" panose="020F0302020204030204" pitchFamily="34" charset="0"/>
                <a:cs typeface="Calibri Light" panose="020F0302020204030204" pitchFamily="34" charset="0"/>
              </a:rPr>
              <a:t>-</a:t>
            </a:r>
            <a:r>
              <a:rPr lang="lt-LT" sz="1800">
                <a:latin typeface="Calibri Light" panose="020F0302020204030204" pitchFamily="34" charset="0"/>
                <a:ea typeface="Calibri Light" panose="020F0302020204030204" pitchFamily="34" charset="0"/>
                <a:cs typeface="Calibri Light" panose="020F0302020204030204" pitchFamily="34" charset="0"/>
              </a:rPr>
              <a:t>11-25</a:t>
            </a:r>
            <a:endParaRPr lang="en-US" sz="18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416942C9-CB1A-9525-F4E1-6EE0B6BDF684}"/>
              </a:ext>
            </a:extLst>
          </p:cNvPr>
          <p:cNvSpPr txBox="1"/>
          <p:nvPr/>
        </p:nvSpPr>
        <p:spPr>
          <a:xfrm rot="-10800000" flipV="1">
            <a:off x="9144000" y="9348685"/>
            <a:ext cx="881773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t-LT">
                <a:latin typeface="Calibri Light" panose="020F0302020204030204" pitchFamily="34" charset="0"/>
                <a:ea typeface="Calibri Light" panose="020F0302020204030204" pitchFamily="34" charset="0"/>
                <a:cs typeface="Calibri Light" panose="020F0302020204030204" pitchFamily="34" charset="0"/>
              </a:rPr>
              <a:t>Ūkio subjektų aplinkos monitoringas</a:t>
            </a:r>
            <a:endParaRPr lang="en-US" sz="2400">
              <a:solidFill>
                <a:srgbClr val="898989"/>
              </a:solidFill>
            </a:endParaRPr>
          </a:p>
          <a:p>
            <a:pPr algn="r"/>
            <a:r>
              <a:rPr lang="en-US" sz="2400">
                <a:solidFill>
                  <a:srgbClr val="898989"/>
                </a:solidFill>
              </a:rPr>
              <a:t>​</a:t>
            </a:r>
          </a:p>
        </p:txBody>
      </p:sp>
      <p:pic>
        <p:nvPicPr>
          <p:cNvPr id="12" name="Picture 2">
            <a:extLst>
              <a:ext uri="{FF2B5EF4-FFF2-40B4-BE49-F238E27FC236}">
                <a16:creationId xmlns:a16="http://schemas.microsoft.com/office/drawing/2014/main" id="{2B942DCF-F974-A487-B475-155D312D46B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853867" y="509630"/>
            <a:ext cx="2147613" cy="2248809"/>
          </a:xfrm>
          <a:prstGeom prst="rect">
            <a:avLst/>
          </a:prstGeom>
        </p:spPr>
      </p:pic>
      <p:pic>
        <p:nvPicPr>
          <p:cNvPr id="11" name="Picture 10">
            <a:extLst>
              <a:ext uri="{FF2B5EF4-FFF2-40B4-BE49-F238E27FC236}">
                <a16:creationId xmlns:a16="http://schemas.microsoft.com/office/drawing/2014/main" id="{A523E916-0B99-6D29-29F3-3FFD3E1F6FCA}"/>
              </a:ext>
            </a:extLst>
          </p:cNvPr>
          <p:cNvPicPr>
            <a:picLocks noChangeAspect="1"/>
          </p:cNvPicPr>
          <p:nvPr/>
        </p:nvPicPr>
        <p:blipFill>
          <a:blip r:embed="rId14"/>
          <a:stretch>
            <a:fillRect/>
          </a:stretch>
        </p:blipFill>
        <p:spPr>
          <a:xfrm>
            <a:off x="320778" y="1958156"/>
            <a:ext cx="2621526" cy="3568496"/>
          </a:xfrm>
          <a:prstGeom prst="rect">
            <a:avLst/>
          </a:prstGeom>
        </p:spPr>
      </p:pic>
      <p:sp>
        <p:nvSpPr>
          <p:cNvPr id="14" name="TextBox 10">
            <a:extLst>
              <a:ext uri="{FF2B5EF4-FFF2-40B4-BE49-F238E27FC236}">
                <a16:creationId xmlns:a16="http://schemas.microsoft.com/office/drawing/2014/main" id="{CDFFA05B-ACC3-893E-9090-554A5CB31326}"/>
              </a:ext>
            </a:extLst>
          </p:cNvPr>
          <p:cNvSpPr txBox="1"/>
          <p:nvPr/>
        </p:nvSpPr>
        <p:spPr>
          <a:xfrm>
            <a:off x="3036965" y="4026337"/>
            <a:ext cx="5024228" cy="2234427"/>
          </a:xfrm>
          <a:prstGeom prst="rect">
            <a:avLst/>
          </a:prstGeom>
        </p:spPr>
        <p:txBody>
          <a:bodyPr wrap="square" lIns="0" tIns="0" rIns="0" bIns="0" rtlCol="0" anchor="t">
            <a:spAutoFit/>
          </a:bodyPr>
          <a:lstStyle/>
          <a:p>
            <a:pPr marL="342900" indent="-342900">
              <a:buFont typeface="Wingdings"/>
              <a:buChar char="ü"/>
            </a:pPr>
            <a:endParaRPr lang="lt-LT" sz="2400">
              <a:ea typeface="Calibri"/>
              <a:cs typeface="Calibri"/>
            </a:endParaRPr>
          </a:p>
          <a:p>
            <a:r>
              <a:rPr lang="lt-LT" sz="2400">
                <a:latin typeface="Calibri"/>
                <a:ea typeface="Calibri"/>
                <a:cs typeface="Times New Roman"/>
              </a:rPr>
              <a:t>Lakieji organiniai junginiai, išskyrus metaną, nediferencijuoti pagal sudėtį (atskirus junginius) (308)</a:t>
            </a:r>
          </a:p>
          <a:p>
            <a:pPr marL="342900" indent="-342900">
              <a:buFont typeface="Wingdings"/>
              <a:buChar char="ü"/>
            </a:pPr>
            <a:endParaRPr lang="lt-LT" sz="2400">
              <a:ea typeface="Calibri"/>
              <a:cs typeface="Calibri"/>
            </a:endParaRPr>
          </a:p>
          <a:p>
            <a:endParaRPr lang="lt-LT" sz="2400">
              <a:ea typeface="Calibri"/>
              <a:cs typeface="Calibri"/>
            </a:endParaRPr>
          </a:p>
        </p:txBody>
      </p:sp>
      <p:sp>
        <p:nvSpPr>
          <p:cNvPr id="17" name="TextBox 10">
            <a:extLst>
              <a:ext uri="{FF2B5EF4-FFF2-40B4-BE49-F238E27FC236}">
                <a16:creationId xmlns:a16="http://schemas.microsoft.com/office/drawing/2014/main" id="{730B284A-839F-077C-3504-1EAB91C4B3E5}"/>
              </a:ext>
            </a:extLst>
          </p:cNvPr>
          <p:cNvSpPr txBox="1"/>
          <p:nvPr/>
        </p:nvSpPr>
        <p:spPr>
          <a:xfrm>
            <a:off x="9968707" y="3159869"/>
            <a:ext cx="7678938" cy="5004415"/>
          </a:xfrm>
          <a:prstGeom prst="rect">
            <a:avLst/>
          </a:prstGeom>
        </p:spPr>
        <p:txBody>
          <a:bodyPr wrap="square" lIns="0" tIns="0" rIns="0" bIns="0" rtlCol="0" anchor="t">
            <a:spAutoFit/>
          </a:bodyPr>
          <a:lstStyle/>
          <a:p>
            <a:pPr marL="342900" indent="-342900">
              <a:buFont typeface="Arial"/>
              <a:buChar char="•"/>
            </a:pPr>
            <a:endParaRPr lang="lt-LT" sz="2400">
              <a:ea typeface="Calibri"/>
              <a:cs typeface="Times New Roman"/>
            </a:endParaRPr>
          </a:p>
          <a:p>
            <a:pPr marL="342900" indent="-342900">
              <a:buFont typeface="Arial"/>
              <a:buChar char="•"/>
            </a:pPr>
            <a:r>
              <a:rPr lang="lt-LT" sz="2400">
                <a:latin typeface="Calibri"/>
                <a:ea typeface="Calibri"/>
                <a:cs typeface="Times New Roman"/>
              </a:rPr>
              <a:t>Lakieji organiniai junginiai (</a:t>
            </a:r>
            <a:r>
              <a:rPr lang="lt-LT" sz="2400" err="1">
                <a:latin typeface="Calibri"/>
                <a:ea typeface="Calibri"/>
                <a:cs typeface="Times New Roman"/>
              </a:rPr>
              <a:t>alifatiniai</a:t>
            </a:r>
            <a:r>
              <a:rPr lang="lt-LT" sz="2400">
                <a:latin typeface="Calibri"/>
                <a:ea typeface="Calibri"/>
                <a:cs typeface="Times New Roman"/>
              </a:rPr>
              <a:t>, aromatiniai, halogeninti angliavandeniliai, esteriai, aldehidai, ketonai ir alkoholiai)</a:t>
            </a:r>
            <a:endParaRPr lang="lt-LT" sz="2400">
              <a:latin typeface="Calibri"/>
              <a:ea typeface="Calibri"/>
              <a:cs typeface="Calibri"/>
            </a:endParaRPr>
          </a:p>
          <a:p>
            <a:pPr marL="342900" indent="-342900">
              <a:buFont typeface="Arial"/>
              <a:buChar char="•"/>
            </a:pPr>
            <a:r>
              <a:rPr lang="lt-LT" sz="2400">
                <a:latin typeface="Calibri"/>
                <a:ea typeface="Calibri"/>
                <a:cs typeface="Times New Roman"/>
              </a:rPr>
              <a:t>Visuminė dujinė organinė anglis (VDOA)</a:t>
            </a:r>
          </a:p>
          <a:p>
            <a:pPr marL="342900" indent="-342900">
              <a:buFont typeface="Arial,Sans-Serif"/>
              <a:buChar char="•"/>
            </a:pPr>
            <a:r>
              <a:rPr lang="lt-LT" sz="2400">
                <a:ea typeface="+mn-lt"/>
                <a:cs typeface="+mn-lt"/>
              </a:rPr>
              <a:t>Visuminės dujinės organinės anglies masės koncentracija</a:t>
            </a:r>
          </a:p>
          <a:p>
            <a:pPr marL="342900" indent="-342900">
              <a:buFont typeface="Arial"/>
              <a:buChar char="•"/>
            </a:pPr>
            <a:r>
              <a:rPr lang="lt-LT" sz="2400">
                <a:ea typeface="+mn-lt"/>
                <a:cs typeface="+mn-lt"/>
              </a:rPr>
              <a:t>Visuminė lakioji organinė anglis (VLOA)</a:t>
            </a:r>
            <a:endParaRPr lang="lt-LT" sz="2400">
              <a:latin typeface="Calibri"/>
              <a:ea typeface="Calibri"/>
              <a:cs typeface="Times New Roman"/>
            </a:endParaRPr>
          </a:p>
          <a:p>
            <a:pPr marL="342900" indent="-342900">
              <a:buFont typeface="Arial"/>
              <a:buChar char="•"/>
            </a:pPr>
            <a:r>
              <a:rPr lang="lt-LT" sz="2400">
                <a:latin typeface="Calibri"/>
                <a:ea typeface="Calibri"/>
                <a:cs typeface="Times New Roman"/>
              </a:rPr>
              <a:t>Nemetaniniai lakieji organiniai junginiai</a:t>
            </a:r>
            <a:endParaRPr lang="lt-LT" sz="2400">
              <a:latin typeface="Calibri"/>
              <a:ea typeface="Calibri"/>
              <a:cs typeface="Calibri"/>
            </a:endParaRPr>
          </a:p>
          <a:p>
            <a:pPr marL="342900" indent="-342900">
              <a:buFont typeface="Arial"/>
              <a:buChar char="•"/>
            </a:pPr>
            <a:r>
              <a:rPr lang="lt-LT" sz="2400">
                <a:ea typeface="+mn-lt"/>
                <a:cs typeface="+mn-lt"/>
              </a:rPr>
              <a:t>Lakių organinių junginių (LOJ) suma pagal anglį</a:t>
            </a:r>
            <a:endParaRPr lang="lt-LT" sz="2400">
              <a:latin typeface="Calibri"/>
              <a:ea typeface="Calibri"/>
              <a:cs typeface="Times New Roman"/>
            </a:endParaRPr>
          </a:p>
          <a:p>
            <a:pPr marL="342900" indent="-342900">
              <a:buFont typeface="Arial"/>
              <a:buChar char="•"/>
            </a:pPr>
            <a:r>
              <a:rPr lang="lt-LT" sz="2400">
                <a:ea typeface="+mn-lt"/>
                <a:cs typeface="+mn-lt"/>
              </a:rPr>
              <a:t>Suminė angliavandenilių koncentracija</a:t>
            </a:r>
          </a:p>
          <a:p>
            <a:pPr marL="342900" indent="-342900">
              <a:buFont typeface="Arial"/>
              <a:buChar char="•"/>
            </a:pPr>
            <a:endParaRPr lang="lt-LT" sz="2400">
              <a:latin typeface="Calibri"/>
              <a:ea typeface="Calibri"/>
              <a:cs typeface="Calibri"/>
            </a:endParaRPr>
          </a:p>
          <a:p>
            <a:endParaRPr lang="lt-LT" sz="1200">
              <a:latin typeface="Times New Roman"/>
              <a:ea typeface="Calibri"/>
              <a:cs typeface="Times New Roman"/>
            </a:endParaRPr>
          </a:p>
          <a:p>
            <a:pPr marL="342900" indent="-342900">
              <a:buFont typeface="Arial"/>
              <a:buChar char="•"/>
            </a:pPr>
            <a:endParaRPr lang="lt-LT" sz="2400">
              <a:ea typeface="Calibri"/>
              <a:cs typeface="Calibri"/>
            </a:endParaRPr>
          </a:p>
          <a:p>
            <a:endParaRPr lang="lt-LT" sz="2400">
              <a:ea typeface="Calibri"/>
              <a:cs typeface="Calibri"/>
            </a:endParaRPr>
          </a:p>
        </p:txBody>
      </p:sp>
      <p:sp>
        <p:nvSpPr>
          <p:cNvPr id="18" name="TextBox 10">
            <a:extLst>
              <a:ext uri="{FF2B5EF4-FFF2-40B4-BE49-F238E27FC236}">
                <a16:creationId xmlns:a16="http://schemas.microsoft.com/office/drawing/2014/main" id="{E896D7E2-AE86-2A06-C9F8-9F3A7A1853FC}"/>
              </a:ext>
            </a:extLst>
          </p:cNvPr>
          <p:cNvSpPr txBox="1"/>
          <p:nvPr/>
        </p:nvSpPr>
        <p:spPr>
          <a:xfrm>
            <a:off x="8069853" y="4376612"/>
            <a:ext cx="1226520" cy="1661993"/>
          </a:xfrm>
          <a:prstGeom prst="rect">
            <a:avLst/>
          </a:prstGeom>
        </p:spPr>
        <p:txBody>
          <a:bodyPr wrap="square" lIns="0" tIns="0" rIns="0" bIns="0" rtlCol="0" anchor="t">
            <a:spAutoFit/>
          </a:bodyPr>
          <a:lstStyle/>
          <a:p>
            <a:pPr marL="342900" indent="-342900">
              <a:buFont typeface="Wingdings"/>
              <a:buChar char="ü"/>
            </a:pPr>
            <a:endParaRPr lang="lt-LT" sz="2400">
              <a:ea typeface="Calibri"/>
              <a:cs typeface="Calibri"/>
            </a:endParaRPr>
          </a:p>
          <a:p>
            <a:r>
              <a:rPr lang="lt-LT" sz="2400">
                <a:latin typeface="Calibri"/>
                <a:ea typeface="Calibri"/>
                <a:cs typeface="Times New Roman"/>
              </a:rPr>
              <a:t> </a:t>
            </a:r>
            <a:r>
              <a:rPr lang="lt-LT" sz="3600" b="1">
                <a:latin typeface="Calibri"/>
                <a:ea typeface="Calibri"/>
                <a:cs typeface="Times New Roman"/>
              </a:rPr>
              <a:t> =</a:t>
            </a:r>
            <a:r>
              <a:rPr lang="lt-LT" sz="2800" b="1">
                <a:latin typeface="Calibri"/>
                <a:ea typeface="Calibri"/>
                <a:cs typeface="Times New Roman"/>
              </a:rPr>
              <a:t> </a:t>
            </a:r>
            <a:r>
              <a:rPr lang="lt-LT" sz="2400">
                <a:latin typeface="Calibri"/>
                <a:ea typeface="Calibri"/>
                <a:cs typeface="Times New Roman"/>
              </a:rPr>
              <a:t>ar</a:t>
            </a:r>
            <a:r>
              <a:rPr lang="lt-LT" sz="2800" b="1">
                <a:latin typeface="Calibri"/>
                <a:ea typeface="Calibri"/>
                <a:cs typeface="Times New Roman"/>
              </a:rPr>
              <a:t> </a:t>
            </a:r>
            <a:r>
              <a:rPr lang="lt-LT" sz="3600" b="1">
                <a:latin typeface="Calibri"/>
                <a:ea typeface="Calibri"/>
                <a:cs typeface="Times New Roman"/>
              </a:rPr>
              <a:t>≠</a:t>
            </a:r>
          </a:p>
          <a:p>
            <a:pPr marL="342900" indent="-342900">
              <a:buFont typeface="Wingdings"/>
              <a:buChar char="ü"/>
            </a:pPr>
            <a:endParaRPr lang="lt-LT" sz="2400">
              <a:ea typeface="Calibri"/>
              <a:cs typeface="Calibri"/>
            </a:endParaRPr>
          </a:p>
          <a:p>
            <a:endParaRPr lang="lt-LT" sz="2400">
              <a:ea typeface="Calibri"/>
              <a:cs typeface="Calibri"/>
            </a:endParaRPr>
          </a:p>
        </p:txBody>
      </p:sp>
      <p:sp>
        <p:nvSpPr>
          <p:cNvPr id="20" name="TextBox 10">
            <a:extLst>
              <a:ext uri="{FF2B5EF4-FFF2-40B4-BE49-F238E27FC236}">
                <a16:creationId xmlns:a16="http://schemas.microsoft.com/office/drawing/2014/main" id="{2D43FBC6-59BF-ACB4-FAA2-BB2471384AFC}"/>
              </a:ext>
            </a:extLst>
          </p:cNvPr>
          <p:cNvSpPr txBox="1"/>
          <p:nvPr/>
        </p:nvSpPr>
        <p:spPr>
          <a:xfrm>
            <a:off x="3590030" y="2569935"/>
            <a:ext cx="3623133" cy="1107996"/>
          </a:xfrm>
          <a:prstGeom prst="rect">
            <a:avLst/>
          </a:prstGeom>
        </p:spPr>
        <p:txBody>
          <a:bodyPr wrap="square" lIns="0" tIns="0" rIns="0" bIns="0" rtlCol="0" anchor="t">
            <a:spAutoFit/>
          </a:bodyPr>
          <a:lstStyle/>
          <a:p>
            <a:pPr algn="ctr"/>
            <a:r>
              <a:rPr lang="lt-LT" sz="2400" b="1">
                <a:ea typeface="Calibri"/>
                <a:cs typeface="Calibri"/>
              </a:rPr>
              <a:t>normuojama</a:t>
            </a:r>
            <a:endParaRPr lang="lt-LT" sz="2400" b="1">
              <a:latin typeface="Calibri"/>
              <a:ea typeface="Calibri"/>
              <a:cs typeface="Calibri"/>
            </a:endParaRPr>
          </a:p>
          <a:p>
            <a:pPr marL="342900" indent="-342900">
              <a:buFont typeface="Wingdings"/>
            </a:pPr>
            <a:endParaRPr lang="lt-LT" sz="2400">
              <a:ea typeface="Calibri"/>
              <a:cs typeface="Calibri"/>
            </a:endParaRPr>
          </a:p>
          <a:p>
            <a:endParaRPr lang="lt-LT" sz="2400">
              <a:ea typeface="Calibri"/>
              <a:cs typeface="Calibri"/>
            </a:endParaRPr>
          </a:p>
        </p:txBody>
      </p:sp>
      <p:sp>
        <p:nvSpPr>
          <p:cNvPr id="21" name="TextBox 10">
            <a:extLst>
              <a:ext uri="{FF2B5EF4-FFF2-40B4-BE49-F238E27FC236}">
                <a16:creationId xmlns:a16="http://schemas.microsoft.com/office/drawing/2014/main" id="{21F394AB-2877-7F53-6B9E-7E41E49F0248}"/>
              </a:ext>
            </a:extLst>
          </p:cNvPr>
          <p:cNvSpPr txBox="1"/>
          <p:nvPr/>
        </p:nvSpPr>
        <p:spPr>
          <a:xfrm>
            <a:off x="10300546" y="2311838"/>
            <a:ext cx="3420343" cy="1477328"/>
          </a:xfrm>
          <a:prstGeom prst="rect">
            <a:avLst/>
          </a:prstGeom>
        </p:spPr>
        <p:txBody>
          <a:bodyPr wrap="square" lIns="0" tIns="0" rIns="0" bIns="0" rtlCol="0" anchor="t">
            <a:spAutoFit/>
          </a:bodyPr>
          <a:lstStyle/>
          <a:p>
            <a:pPr marL="342900" indent="-342900">
              <a:buFont typeface="Wingdings"/>
              <a:buChar char="ü"/>
            </a:pPr>
            <a:endParaRPr lang="lt-LT" sz="2400">
              <a:ea typeface="Calibri"/>
              <a:cs typeface="Calibri"/>
            </a:endParaRPr>
          </a:p>
          <a:p>
            <a:pPr algn="ctr"/>
            <a:r>
              <a:rPr lang="lt-LT" sz="2400" b="1">
                <a:latin typeface="Calibri"/>
                <a:ea typeface="Calibri"/>
                <a:cs typeface="Times New Roman"/>
              </a:rPr>
              <a:t>matuojama</a:t>
            </a:r>
          </a:p>
          <a:p>
            <a:pPr marL="342900" indent="-342900">
              <a:buFont typeface="Wingdings"/>
              <a:buChar char="ü"/>
            </a:pPr>
            <a:endParaRPr lang="lt-LT" sz="2400">
              <a:ea typeface="Calibri"/>
              <a:cs typeface="Calibri"/>
            </a:endParaRPr>
          </a:p>
          <a:p>
            <a:endParaRPr lang="lt-LT" sz="2400">
              <a:ea typeface="Calibri"/>
              <a:cs typeface="Calibri"/>
            </a:endParaRPr>
          </a:p>
        </p:txBody>
      </p:sp>
      <p:sp>
        <p:nvSpPr>
          <p:cNvPr id="22" name="Left Brace 21">
            <a:extLst>
              <a:ext uri="{FF2B5EF4-FFF2-40B4-BE49-F238E27FC236}">
                <a16:creationId xmlns:a16="http://schemas.microsoft.com/office/drawing/2014/main" id="{18AB989C-C631-6FCF-5540-4E5FB90E80AD}"/>
              </a:ext>
            </a:extLst>
          </p:cNvPr>
          <p:cNvSpPr/>
          <p:nvPr/>
        </p:nvSpPr>
        <p:spPr>
          <a:xfrm>
            <a:off x="9267184" y="3345205"/>
            <a:ext cx="701382" cy="3597429"/>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401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BAB57CF81AE55C4698AAD22D302297F0" ma:contentTypeVersion="19" ma:contentTypeDescription="Kurkite naują dokumentą." ma:contentTypeScope="" ma:versionID="84c5a2992e3711156bda49c5eff399b3">
  <xsd:schema xmlns:xsd="http://www.w3.org/2001/XMLSchema" xmlns:xs="http://www.w3.org/2001/XMLSchema" xmlns:p="http://schemas.microsoft.com/office/2006/metadata/properties" xmlns:ns2="453e7e53-5eb2-45cf-b2ab-34c867e554b8" xmlns:ns3="aa0d983d-359a-438c-9953-3af1a8ac0831" targetNamespace="http://schemas.microsoft.com/office/2006/metadata/properties" ma:root="true" ma:fieldsID="78663bac33b58642ebe24db49cf65043" ns2:_="" ns3:_="">
    <xsd:import namespace="453e7e53-5eb2-45cf-b2ab-34c867e554b8"/>
    <xsd:import namespace="aa0d983d-359a-438c-9953-3af1a8ac08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e7e53-5eb2-45cf-b2ab-34c867e55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993cf2ba-b7a7-49f7-97d1-76e12a88c41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0d983d-359a-438c-9953-3af1a8ac0831" elementFormDefault="qualified">
    <xsd:import namespace="http://schemas.microsoft.com/office/2006/documentManagement/types"/>
    <xsd:import namespace="http://schemas.microsoft.com/office/infopath/2007/PartnerControls"/>
    <xsd:element name="SharedWithUsers" ma:index="12"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8454614d-15bb-4913-ae6b-c64added6dfc}" ma:internalName="TaxCatchAll" ma:showField="CatchAllData" ma:web="aa0d983d-359a-438c-9953-3af1a8ac08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3e7e53-5eb2-45cf-b2ab-34c867e554b8">
      <Terms xmlns="http://schemas.microsoft.com/office/infopath/2007/PartnerControls"/>
    </lcf76f155ced4ddcb4097134ff3c332f>
    <TaxCatchAll xmlns="aa0d983d-359a-438c-9953-3af1a8ac0831" xsi:nil="true"/>
  </documentManagement>
</p:properties>
</file>

<file path=customXml/itemProps1.xml><?xml version="1.0" encoding="utf-8"?>
<ds:datastoreItem xmlns:ds="http://schemas.openxmlformats.org/officeDocument/2006/customXml" ds:itemID="{C72935C2-E6DA-4E80-921F-FD39047A1393}">
  <ds:schemaRefs>
    <ds:schemaRef ds:uri="453e7e53-5eb2-45cf-b2ab-34c867e554b8"/>
    <ds:schemaRef ds:uri="aa0d983d-359a-438c-9953-3af1a8ac08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43A255-CBAA-4571-A9A9-CC8145D42A81}">
  <ds:schemaRefs>
    <ds:schemaRef ds:uri="http://schemas.microsoft.com/sharepoint/v3/contenttype/forms"/>
  </ds:schemaRefs>
</ds:datastoreItem>
</file>

<file path=customXml/itemProps3.xml><?xml version="1.0" encoding="utf-8"?>
<ds:datastoreItem xmlns:ds="http://schemas.openxmlformats.org/officeDocument/2006/customXml" ds:itemID="{23828B8C-CC0A-4C47-90F1-A1A95BA89255}">
  <ds:schemaRefs>
    <ds:schemaRef ds:uri="453e7e53-5eb2-45cf-b2ab-34c867e554b8"/>
    <ds:schemaRef ds:uri="aa0d983d-359a-438c-9953-3af1a8ac083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PPT</dc:title>
  <dc:creator>Loreta Jovaisiene</dc:creator>
  <cp:revision>6</cp:revision>
  <cp:lastPrinted>2025-11-10T09:08:53Z</cp:lastPrinted>
  <dcterms:created xsi:type="dcterms:W3CDTF">2006-08-16T00:00:00Z</dcterms:created>
  <dcterms:modified xsi:type="dcterms:W3CDTF">2025-11-25T09:07:27Z</dcterms:modified>
  <dc:identifier>DAFWsLGpBPU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0x010100BAB57CF81AE55C4698AAD22D302297F0</vt:lpwstr>
  </property>
  <property fmtid="{D5CDD505-2E9C-101B-9397-08002B2CF9AE}" pid="3" name="MediaServiceImageTags">
    <vt:lpwstr/>
  </property>
</Properties>
</file>