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7" r:id="rId7"/>
    <p:sldId id="260" r:id="rId8"/>
    <p:sldId id="270" r:id="rId9"/>
    <p:sldId id="268" r:id="rId10"/>
    <p:sldId id="261" r:id="rId11"/>
    <p:sldId id="274" r:id="rId12"/>
    <p:sldId id="278" r:id="rId13"/>
    <p:sldId id="273" r:id="rId14"/>
    <p:sldId id="276" r:id="rId15"/>
    <p:sldId id="265" r:id="rId16"/>
  </p:sldIdLst>
  <p:sldSz cx="18288000" cy="10287000"/>
  <p:notesSz cx="6858000" cy="9144000"/>
  <p:embeddedFontLst>
    <p:embeddedFont>
      <p:font typeface="Poppins Medium" panose="00000600000000000000" pitchFamily="2" charset="-7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4AE"/>
    <a:srgbClr val="B5E5E8"/>
    <a:srgbClr val="A6E4B7"/>
    <a:srgbClr val="D2EBDB"/>
    <a:srgbClr val="FFFFFF"/>
    <a:srgbClr val="8DCEA6"/>
    <a:srgbClr val="D1F0F1"/>
    <a:srgbClr val="63A569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738F4-E573-4100-AC0B-1D338554E56A}" v="223" dt="2024-12-31T06:45:4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Šviesus stilius 1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iedūna Vasiliūnė" userId="11be9bfa-6e72-441b-ac79-c1fd08797c9e" providerId="ADAL" clId="{CCD738F4-E573-4100-AC0B-1D338554E56A}"/>
    <pc:docChg chg="undo custSel modSld">
      <pc:chgData name="Žiedūna Vasiliūnė" userId="11be9bfa-6e72-441b-ac79-c1fd08797c9e" providerId="ADAL" clId="{CCD738F4-E573-4100-AC0B-1D338554E56A}" dt="2024-12-31T06:47:09.723" v="625" actId="255"/>
      <pc:docMkLst>
        <pc:docMk/>
      </pc:docMkLst>
      <pc:sldChg chg="modSp mod setBg">
        <pc:chgData name="Žiedūna Vasiliūnė" userId="11be9bfa-6e72-441b-ac79-c1fd08797c9e" providerId="ADAL" clId="{CCD738F4-E573-4100-AC0B-1D338554E56A}" dt="2024-12-30T12:10:05.105" v="376"/>
        <pc:sldMkLst>
          <pc:docMk/>
          <pc:sldMk cId="0" sldId="256"/>
        </pc:sldMkLst>
        <pc:spChg chg="mod">
          <ac:chgData name="Žiedūna Vasiliūnė" userId="11be9bfa-6e72-441b-ac79-c1fd08797c9e" providerId="ADAL" clId="{CCD738F4-E573-4100-AC0B-1D338554E56A}" dt="2024-12-30T07:23:20.399" v="1" actId="20577"/>
          <ac:spMkLst>
            <pc:docMk/>
            <pc:sldMk cId="0" sldId="256"/>
            <ac:spMk id="28" creationId="{00000000-0000-0000-0000-000000000000}"/>
          </ac:spMkLst>
        </pc:spChg>
        <pc:spChg chg="mod">
          <ac:chgData name="Žiedūna Vasiliūnė" userId="11be9bfa-6e72-441b-ac79-c1fd08797c9e" providerId="ADAL" clId="{CCD738F4-E573-4100-AC0B-1D338554E56A}" dt="2024-12-30T07:23:33.187" v="9" actId="20577"/>
          <ac:spMkLst>
            <pc:docMk/>
            <pc:sldMk cId="0" sldId="256"/>
            <ac:spMk id="30" creationId="{00000000-0000-0000-0000-000000000000}"/>
          </ac:spMkLst>
        </pc:spChg>
      </pc:sldChg>
      <pc:sldChg chg="addSp delSp modSp mod">
        <pc:chgData name="Žiedūna Vasiliūnė" userId="11be9bfa-6e72-441b-ac79-c1fd08797c9e" providerId="ADAL" clId="{CCD738F4-E573-4100-AC0B-1D338554E56A}" dt="2024-12-30T07:42:51.280" v="57"/>
        <pc:sldMkLst>
          <pc:docMk/>
          <pc:sldMk cId="0" sldId="259"/>
        </pc:sldMkLst>
        <pc:spChg chg="add del">
          <ac:chgData name="Žiedūna Vasiliūnė" userId="11be9bfa-6e72-441b-ac79-c1fd08797c9e" providerId="ADAL" clId="{CCD738F4-E573-4100-AC0B-1D338554E56A}" dt="2024-12-30T07:38:06.064" v="39" actId="478"/>
          <ac:spMkLst>
            <pc:docMk/>
            <pc:sldMk cId="0" sldId="259"/>
            <ac:spMk id="4" creationId="{0C18A6D1-0EED-976F-B089-8EA14D3EEDA2}"/>
          </ac:spMkLst>
        </pc:spChg>
        <pc:spChg chg="mod">
          <ac:chgData name="Žiedūna Vasiliūnė" userId="11be9bfa-6e72-441b-ac79-c1fd08797c9e" providerId="ADAL" clId="{CCD738F4-E573-4100-AC0B-1D338554E56A}" dt="2024-12-30T07:23:39.384" v="11" actId="20577"/>
          <ac:spMkLst>
            <pc:docMk/>
            <pc:sldMk cId="0" sldId="259"/>
            <ac:spMk id="38" creationId="{00000000-0000-0000-0000-000000000000}"/>
          </ac:spMkLst>
        </pc:spChg>
        <pc:graphicFrameChg chg="add mod">
          <ac:chgData name="Žiedūna Vasiliūnė" userId="11be9bfa-6e72-441b-ac79-c1fd08797c9e" providerId="ADAL" clId="{CCD738F4-E573-4100-AC0B-1D338554E56A}" dt="2024-12-30T07:42:51.280" v="57"/>
          <ac:graphicFrameMkLst>
            <pc:docMk/>
            <pc:sldMk cId="0" sldId="259"/>
            <ac:graphicFrameMk id="5" creationId="{974E9B13-0D27-561A-28C7-37F065F43AE7}"/>
          </ac:graphicFrameMkLst>
        </pc:graphicFrameChg>
        <pc:graphicFrameChg chg="add del">
          <ac:chgData name="Žiedūna Vasiliūnė" userId="11be9bfa-6e72-441b-ac79-c1fd08797c9e" providerId="ADAL" clId="{CCD738F4-E573-4100-AC0B-1D338554E56A}" dt="2024-12-30T07:37:50.438" v="35" actId="478"/>
          <ac:graphicFrameMkLst>
            <pc:docMk/>
            <pc:sldMk cId="0" sldId="259"/>
            <ac:graphicFrameMk id="43" creationId="{ADBD9130-2E01-C155-531A-B8A5EC694193}"/>
          </ac:graphicFrameMkLst>
        </pc:graphicFrameChg>
        <pc:picChg chg="add mod">
          <ac:chgData name="Žiedūna Vasiliūnė" userId="11be9bfa-6e72-441b-ac79-c1fd08797c9e" providerId="ADAL" clId="{CCD738F4-E573-4100-AC0B-1D338554E56A}" dt="2024-12-30T07:24:21.777" v="17" actId="1076"/>
          <ac:picMkLst>
            <pc:docMk/>
            <pc:sldMk cId="0" sldId="259"/>
            <ac:picMk id="1026" creationId="{E950B567-3B20-1C86-8D50-9F104B274053}"/>
          </ac:picMkLst>
        </pc:picChg>
        <pc:picChg chg="add">
          <ac:chgData name="Žiedūna Vasiliūnė" userId="11be9bfa-6e72-441b-ac79-c1fd08797c9e" providerId="ADAL" clId="{CCD738F4-E573-4100-AC0B-1D338554E56A}" dt="2024-12-30T07:24:34.873" v="18"/>
          <ac:picMkLst>
            <pc:docMk/>
            <pc:sldMk cId="0" sldId="259"/>
            <ac:picMk id="1028" creationId="{539ED1C1-F3E6-D050-904E-2B3FD1A7F8F3}"/>
          </ac:picMkLst>
        </pc:picChg>
        <pc:picChg chg="add del mod">
          <ac:chgData name="Žiedūna Vasiliūnė" userId="11be9bfa-6e72-441b-ac79-c1fd08797c9e" providerId="ADAL" clId="{CCD738F4-E573-4100-AC0B-1D338554E56A}" dt="2024-12-30T07:26:50.625" v="25" actId="14100"/>
          <ac:picMkLst>
            <pc:docMk/>
            <pc:sldMk cId="0" sldId="259"/>
            <ac:picMk id="1030" creationId="{9F1D99D5-EDCC-A995-231F-A45448B073E7}"/>
          </ac:picMkLst>
        </pc:picChg>
        <pc:picChg chg="add">
          <ac:chgData name="Žiedūna Vasiliūnė" userId="11be9bfa-6e72-441b-ac79-c1fd08797c9e" providerId="ADAL" clId="{CCD738F4-E573-4100-AC0B-1D338554E56A}" dt="2024-12-30T07:37:22.716" v="33"/>
          <ac:picMkLst>
            <pc:docMk/>
            <pc:sldMk cId="0" sldId="259"/>
            <ac:picMk id="1032" creationId="{A42F974E-DCF8-9FB6-D5BA-D93572F2C92F}"/>
          </ac:picMkLst>
        </pc:picChg>
        <pc:picChg chg="add">
          <ac:chgData name="Žiedūna Vasiliūnė" userId="11be9bfa-6e72-441b-ac79-c1fd08797c9e" providerId="ADAL" clId="{CCD738F4-E573-4100-AC0B-1D338554E56A}" dt="2024-12-30T07:37:59.087" v="36"/>
          <ac:picMkLst>
            <pc:docMk/>
            <pc:sldMk cId="0" sldId="259"/>
            <ac:picMk id="1034" creationId="{4A647091-D227-BBB3-DF0F-0D12DF908544}"/>
          </ac:picMkLst>
        </pc:picChg>
      </pc:sldChg>
      <pc:sldChg chg="addSp delSp modSp mod">
        <pc:chgData name="Žiedūna Vasiliūnė" userId="11be9bfa-6e72-441b-ac79-c1fd08797c9e" providerId="ADAL" clId="{CCD738F4-E573-4100-AC0B-1D338554E56A}" dt="2024-12-31T06:45:40.803" v="622" actId="20577"/>
        <pc:sldMkLst>
          <pc:docMk/>
          <pc:sldMk cId="0" sldId="260"/>
        </pc:sldMkLst>
        <pc:spChg chg="mod">
          <ac:chgData name="Žiedūna Vasiliūnė" userId="11be9bfa-6e72-441b-ac79-c1fd08797c9e" providerId="ADAL" clId="{CCD738F4-E573-4100-AC0B-1D338554E56A}" dt="2024-12-30T12:41:24.614" v="493" actId="1076"/>
          <ac:spMkLst>
            <pc:docMk/>
            <pc:sldMk cId="0" sldId="260"/>
            <ac:spMk id="6" creationId="{F196BB78-0ABD-F132-7576-5D4688EE77C6}"/>
          </ac:spMkLst>
        </pc:spChg>
        <pc:spChg chg="mod">
          <ac:chgData name="Žiedūna Vasiliūnė" userId="11be9bfa-6e72-441b-ac79-c1fd08797c9e" providerId="ADAL" clId="{CCD738F4-E573-4100-AC0B-1D338554E56A}" dt="2024-12-30T12:41:29.299" v="494" actId="1076"/>
          <ac:spMkLst>
            <pc:docMk/>
            <pc:sldMk cId="0" sldId="260"/>
            <ac:spMk id="9" creationId="{68AE35E4-E29D-0E88-85F5-F1BD041C7D05}"/>
          </ac:spMkLst>
        </pc:spChg>
        <pc:graphicFrameChg chg="del">
          <ac:chgData name="Žiedūna Vasiliūnė" userId="11be9bfa-6e72-441b-ac79-c1fd08797c9e" providerId="ADAL" clId="{CCD738F4-E573-4100-AC0B-1D338554E56A}" dt="2024-12-30T12:23:39.970" v="413" actId="478"/>
          <ac:graphicFrameMkLst>
            <pc:docMk/>
            <pc:sldMk cId="0" sldId="260"/>
            <ac:graphicFrameMk id="2" creationId="{4FC9C624-4E81-D6AD-9052-D52A96B6AEF3}"/>
          </ac:graphicFrameMkLst>
        </pc:graphicFrameChg>
        <pc:graphicFrameChg chg="add del mod">
          <ac:chgData name="Žiedūna Vasiliūnė" userId="11be9bfa-6e72-441b-ac79-c1fd08797c9e" providerId="ADAL" clId="{CCD738F4-E573-4100-AC0B-1D338554E56A}" dt="2024-12-30T12:13:09.524" v="387" actId="478"/>
          <ac:graphicFrameMkLst>
            <pc:docMk/>
            <pc:sldMk cId="0" sldId="260"/>
            <ac:graphicFrameMk id="7" creationId="{B6C70B07-D056-A71A-C4F0-502C7ED79680}"/>
          </ac:graphicFrameMkLst>
        </pc:graphicFrameChg>
        <pc:graphicFrameChg chg="add del mod">
          <ac:chgData name="Žiedūna Vasiliūnė" userId="11be9bfa-6e72-441b-ac79-c1fd08797c9e" providerId="ADAL" clId="{CCD738F4-E573-4100-AC0B-1D338554E56A}" dt="2024-12-30T12:07:36.296" v="308" actId="478"/>
          <ac:graphicFrameMkLst>
            <pc:docMk/>
            <pc:sldMk cId="0" sldId="260"/>
            <ac:graphicFrameMk id="8" creationId="{46332290-089A-C659-C819-B877779997A8}"/>
          </ac:graphicFrameMkLst>
        </pc:graphicFrameChg>
        <pc:graphicFrameChg chg="add del mod">
          <ac:chgData name="Žiedūna Vasiliūnė" userId="11be9bfa-6e72-441b-ac79-c1fd08797c9e" providerId="ADAL" clId="{CCD738F4-E573-4100-AC0B-1D338554E56A}" dt="2024-12-30T12:13:07.135" v="386" actId="478"/>
          <ac:graphicFrameMkLst>
            <pc:docMk/>
            <pc:sldMk cId="0" sldId="260"/>
            <ac:graphicFrameMk id="10" creationId="{B6C70B07-D056-A71A-C4F0-502C7ED79680}"/>
          </ac:graphicFrameMkLst>
        </pc:graphicFrameChg>
        <pc:graphicFrameChg chg="add mod">
          <ac:chgData name="Žiedūna Vasiliūnė" userId="11be9bfa-6e72-441b-ac79-c1fd08797c9e" providerId="ADAL" clId="{CCD738F4-E573-4100-AC0B-1D338554E56A}" dt="2024-12-30T12:16:37.421" v="408"/>
          <ac:graphicFrameMkLst>
            <pc:docMk/>
            <pc:sldMk cId="0" sldId="260"/>
            <ac:graphicFrameMk id="11" creationId="{B6C70B07-D056-A71A-C4F0-502C7ED79680}"/>
          </ac:graphicFrameMkLst>
        </pc:graphicFrameChg>
        <pc:graphicFrameChg chg="add mod">
          <ac:chgData name="Žiedūna Vasiliūnė" userId="11be9bfa-6e72-441b-ac79-c1fd08797c9e" providerId="ADAL" clId="{CCD738F4-E573-4100-AC0B-1D338554E56A}" dt="2024-12-31T06:45:40.803" v="622" actId="20577"/>
          <ac:graphicFrameMkLst>
            <pc:docMk/>
            <pc:sldMk cId="0" sldId="260"/>
            <ac:graphicFrameMk id="12" creationId="{7A3F8575-7F33-8E76-C41D-7837724D63FA}"/>
          </ac:graphicFrameMkLst>
        </pc:graphicFrameChg>
        <pc:graphicFrameChg chg="del">
          <ac:chgData name="Žiedūna Vasiliūnė" userId="11be9bfa-6e72-441b-ac79-c1fd08797c9e" providerId="ADAL" clId="{CCD738F4-E573-4100-AC0B-1D338554E56A}" dt="2024-12-30T12:04:40.793" v="283" actId="478"/>
          <ac:graphicFrameMkLst>
            <pc:docMk/>
            <pc:sldMk cId="0" sldId="260"/>
            <ac:graphicFrameMk id="31" creationId="{1E113AC9-EA3A-493C-99C9-1C0F703B587B}"/>
          </ac:graphicFrameMkLst>
        </pc:graphicFrameChg>
      </pc:sldChg>
      <pc:sldChg chg="addSp delSp modSp mod">
        <pc:chgData name="Žiedūna Vasiliūnė" userId="11be9bfa-6e72-441b-ac79-c1fd08797c9e" providerId="ADAL" clId="{CCD738F4-E573-4100-AC0B-1D338554E56A}" dt="2024-12-30T12:57:35.970" v="587" actId="20577"/>
        <pc:sldMkLst>
          <pc:docMk/>
          <pc:sldMk cId="0" sldId="261"/>
        </pc:sldMkLst>
        <pc:spChg chg="mod">
          <ac:chgData name="Žiedūna Vasiliūnė" userId="11be9bfa-6e72-441b-ac79-c1fd08797c9e" providerId="ADAL" clId="{CCD738F4-E573-4100-AC0B-1D338554E56A}" dt="2024-12-30T12:46:16.716" v="526" actId="1076"/>
          <ac:spMkLst>
            <pc:docMk/>
            <pc:sldMk cId="0" sldId="261"/>
            <ac:spMk id="2" creationId="{BF3D40E2-1EF8-B238-9ED2-A7F5AABE3F9D}"/>
          </ac:spMkLst>
        </pc:spChg>
        <pc:spChg chg="mod">
          <ac:chgData name="Žiedūna Vasiliūnė" userId="11be9bfa-6e72-441b-ac79-c1fd08797c9e" providerId="ADAL" clId="{CCD738F4-E573-4100-AC0B-1D338554E56A}" dt="2024-12-30T12:57:35.970" v="587" actId="20577"/>
          <ac:spMkLst>
            <pc:docMk/>
            <pc:sldMk cId="0" sldId="261"/>
            <ac:spMk id="40" creationId="{68DA2BA6-4585-BAB6-909E-1CAB8999F2DD}"/>
          </ac:spMkLst>
        </pc:spChg>
        <pc:graphicFrameChg chg="add mod">
          <ac:chgData name="Žiedūna Vasiliūnė" userId="11be9bfa-6e72-441b-ac79-c1fd08797c9e" providerId="ADAL" clId="{CCD738F4-E573-4100-AC0B-1D338554E56A}" dt="2024-12-30T12:45:52.331" v="518" actId="14100"/>
          <ac:graphicFrameMkLst>
            <pc:docMk/>
            <pc:sldMk cId="0" sldId="261"/>
            <ac:graphicFrameMk id="6" creationId="{B021788E-776C-079A-205F-85DF0B9C6076}"/>
          </ac:graphicFrameMkLst>
        </pc:graphicFrameChg>
        <pc:graphicFrameChg chg="add mod">
          <ac:chgData name="Žiedūna Vasiliūnė" userId="11be9bfa-6e72-441b-ac79-c1fd08797c9e" providerId="ADAL" clId="{CCD738F4-E573-4100-AC0B-1D338554E56A}" dt="2024-12-30T12:53:16.689" v="547" actId="403"/>
          <ac:graphicFrameMkLst>
            <pc:docMk/>
            <pc:sldMk cId="0" sldId="261"/>
            <ac:graphicFrameMk id="7" creationId="{FC695E83-AC8E-C6A3-989E-982B11DD54C5}"/>
          </ac:graphicFrameMkLst>
        </pc:graphicFrameChg>
        <pc:graphicFrameChg chg="del">
          <ac:chgData name="Žiedūna Vasiliūnė" userId="11be9bfa-6e72-441b-ac79-c1fd08797c9e" providerId="ADAL" clId="{CCD738F4-E573-4100-AC0B-1D338554E56A}" dt="2024-12-30T12:50:03.364" v="527" actId="478"/>
          <ac:graphicFrameMkLst>
            <pc:docMk/>
            <pc:sldMk cId="0" sldId="261"/>
            <ac:graphicFrameMk id="49" creationId="{F8BD4F52-44EF-4AB3-95E7-D1D5C4A98CC3}"/>
          </ac:graphicFrameMkLst>
        </pc:graphicFrameChg>
        <pc:graphicFrameChg chg="del">
          <ac:chgData name="Žiedūna Vasiliūnė" userId="11be9bfa-6e72-441b-ac79-c1fd08797c9e" providerId="ADAL" clId="{CCD738F4-E573-4100-AC0B-1D338554E56A}" dt="2024-12-30T12:44:58.872" v="502" actId="478"/>
          <ac:graphicFrameMkLst>
            <pc:docMk/>
            <pc:sldMk cId="0" sldId="261"/>
            <ac:graphicFrameMk id="52" creationId="{DBE50D1C-C7FF-4CA4-5D8B-40A7A6365D72}"/>
          </ac:graphicFrameMkLst>
        </pc:graphicFrameChg>
      </pc:sldChg>
      <pc:sldChg chg="modSp mod">
        <pc:chgData name="Žiedūna Vasiliūnė" userId="11be9bfa-6e72-441b-ac79-c1fd08797c9e" providerId="ADAL" clId="{CCD738F4-E573-4100-AC0B-1D338554E56A}" dt="2024-12-31T06:47:09.723" v="625" actId="255"/>
        <pc:sldMkLst>
          <pc:docMk/>
          <pc:sldMk cId="0" sldId="265"/>
        </pc:sldMkLst>
        <pc:spChg chg="mod">
          <ac:chgData name="Žiedūna Vasiliūnė" userId="11be9bfa-6e72-441b-ac79-c1fd08797c9e" providerId="ADAL" clId="{CCD738F4-E573-4100-AC0B-1D338554E56A}" dt="2024-12-31T06:47:09.723" v="625" actId="255"/>
          <ac:spMkLst>
            <pc:docMk/>
            <pc:sldMk cId="0" sldId="265"/>
            <ac:spMk id="10" creationId="{00000000-0000-0000-0000-000000000000}"/>
          </ac:spMkLst>
        </pc:spChg>
        <pc:spChg chg="mod">
          <ac:chgData name="Žiedūna Vasiliūnė" userId="11be9bfa-6e72-441b-ac79-c1fd08797c9e" providerId="ADAL" clId="{CCD738F4-E573-4100-AC0B-1D338554E56A}" dt="2024-12-30T12:57:53.656" v="603" actId="20577"/>
          <ac:spMkLst>
            <pc:docMk/>
            <pc:sldMk cId="0" sldId="265"/>
            <ac:spMk id="22" creationId="{68B2ABEF-4AC8-0A45-0E22-B14E3D1D769D}"/>
          </ac:spMkLst>
        </pc:spChg>
      </pc:sldChg>
      <pc:sldChg chg="addSp delSp modSp mod">
        <pc:chgData name="Žiedūna Vasiliūnė" userId="11be9bfa-6e72-441b-ac79-c1fd08797c9e" providerId="ADAL" clId="{CCD738F4-E573-4100-AC0B-1D338554E56A}" dt="2024-12-30T12:41:41.422" v="499" actId="1076"/>
        <pc:sldMkLst>
          <pc:docMk/>
          <pc:sldMk cId="369892094" sldId="267"/>
        </pc:sldMkLst>
        <pc:spChg chg="del mod">
          <ac:chgData name="Žiedūna Vasiliūnė" userId="11be9bfa-6e72-441b-ac79-c1fd08797c9e" providerId="ADAL" clId="{CCD738F4-E573-4100-AC0B-1D338554E56A}" dt="2024-12-30T07:54:34.044" v="60" actId="478"/>
          <ac:spMkLst>
            <pc:docMk/>
            <pc:sldMk cId="369892094" sldId="267"/>
            <ac:spMk id="3" creationId="{10DE8BD3-369D-5DF0-3637-FAE2DEF4C369}"/>
          </ac:spMkLst>
        </pc:spChg>
        <pc:spChg chg="mod">
          <ac:chgData name="Žiedūna Vasiliūnė" userId="11be9bfa-6e72-441b-ac79-c1fd08797c9e" providerId="ADAL" clId="{CCD738F4-E573-4100-AC0B-1D338554E56A}" dt="2024-12-30T12:41:41.422" v="499" actId="1076"/>
          <ac:spMkLst>
            <pc:docMk/>
            <pc:sldMk cId="369892094" sldId="267"/>
            <ac:spMk id="4" creationId="{404D5397-3A32-7E2C-81F4-59EE9F154A60}"/>
          </ac:spMkLst>
        </pc:spChg>
        <pc:spChg chg="del mod">
          <ac:chgData name="Žiedūna Vasiliūnė" userId="11be9bfa-6e72-441b-ac79-c1fd08797c9e" providerId="ADAL" clId="{CCD738F4-E573-4100-AC0B-1D338554E56A}" dt="2024-12-30T07:54:37.291" v="63" actId="478"/>
          <ac:spMkLst>
            <pc:docMk/>
            <pc:sldMk cId="369892094" sldId="267"/>
            <ac:spMk id="6" creationId="{30252EC8-5115-6FEB-7E8E-A4C87771F388}"/>
          </ac:spMkLst>
        </pc:spChg>
        <pc:spChg chg="del mod">
          <ac:chgData name="Žiedūna Vasiliūnė" userId="11be9bfa-6e72-441b-ac79-c1fd08797c9e" providerId="ADAL" clId="{CCD738F4-E573-4100-AC0B-1D338554E56A}" dt="2024-12-30T07:54:38.648" v="64" actId="478"/>
          <ac:spMkLst>
            <pc:docMk/>
            <pc:sldMk cId="369892094" sldId="267"/>
            <ac:spMk id="7" creationId="{2ABDA20C-7353-4522-27E3-B06F218BD520}"/>
          </ac:spMkLst>
        </pc:spChg>
        <pc:spChg chg="del">
          <ac:chgData name="Žiedūna Vasiliūnė" userId="11be9bfa-6e72-441b-ac79-c1fd08797c9e" providerId="ADAL" clId="{CCD738F4-E573-4100-AC0B-1D338554E56A}" dt="2024-12-30T07:54:39.968" v="65" actId="478"/>
          <ac:spMkLst>
            <pc:docMk/>
            <pc:sldMk cId="369892094" sldId="267"/>
            <ac:spMk id="8" creationId="{DE122DBD-E1B1-3306-0E50-4C758AA388E7}"/>
          </ac:spMkLst>
        </pc:spChg>
        <pc:spChg chg="del">
          <ac:chgData name="Žiedūna Vasiliūnė" userId="11be9bfa-6e72-441b-ac79-c1fd08797c9e" providerId="ADAL" clId="{CCD738F4-E573-4100-AC0B-1D338554E56A}" dt="2024-12-30T07:54:42.323" v="66" actId="478"/>
          <ac:spMkLst>
            <pc:docMk/>
            <pc:sldMk cId="369892094" sldId="267"/>
            <ac:spMk id="9" creationId="{EB56C0DB-F120-C82F-6C1F-46E49AC70CCA}"/>
          </ac:spMkLst>
        </pc:spChg>
        <pc:graphicFrameChg chg="del">
          <ac:chgData name="Žiedūna Vasiliūnė" userId="11be9bfa-6e72-441b-ac79-c1fd08797c9e" providerId="ADAL" clId="{CCD738F4-E573-4100-AC0B-1D338554E56A}" dt="2024-12-30T07:54:29.868" v="58" actId="478"/>
          <ac:graphicFrameMkLst>
            <pc:docMk/>
            <pc:sldMk cId="369892094" sldId="267"/>
            <ac:graphicFrameMk id="2" creationId="{26B7538F-26F3-94A1-4E34-BDC502C601D1}"/>
          </ac:graphicFrameMkLst>
        </pc:graphicFrameChg>
        <pc:graphicFrameChg chg="add mod">
          <ac:chgData name="Žiedūna Vasiliūnė" userId="11be9bfa-6e72-441b-ac79-c1fd08797c9e" providerId="ADAL" clId="{CCD738F4-E573-4100-AC0B-1D338554E56A}" dt="2024-12-30T07:56:12.582" v="94" actId="1076"/>
          <ac:graphicFrameMkLst>
            <pc:docMk/>
            <pc:sldMk cId="369892094" sldId="267"/>
            <ac:graphicFrameMk id="5" creationId="{2B86DA86-0D40-8F75-DAE3-B5338F4ECC92}"/>
          </ac:graphicFrameMkLst>
        </pc:graphicFrameChg>
      </pc:sldChg>
      <pc:sldChg chg="addSp delSp modSp mod">
        <pc:chgData name="Žiedūna Vasiliūnė" userId="11be9bfa-6e72-441b-ac79-c1fd08797c9e" providerId="ADAL" clId="{CCD738F4-E573-4100-AC0B-1D338554E56A}" dt="2024-12-30T12:40:48.312" v="491" actId="1076"/>
        <pc:sldMkLst>
          <pc:docMk/>
          <pc:sldMk cId="2559094723" sldId="268"/>
        </pc:sldMkLst>
        <pc:spChg chg="mod">
          <ac:chgData name="Žiedūna Vasiliūnė" userId="11be9bfa-6e72-441b-ac79-c1fd08797c9e" providerId="ADAL" clId="{CCD738F4-E573-4100-AC0B-1D338554E56A}" dt="2024-12-30T12:40:48.312" v="491" actId="1076"/>
          <ac:spMkLst>
            <pc:docMk/>
            <pc:sldMk cId="2559094723" sldId="268"/>
            <ac:spMk id="3" creationId="{8D3D438D-5E3B-7C22-3E9D-64C53EBDD5FF}"/>
          </ac:spMkLst>
        </pc:spChg>
        <pc:spChg chg="mod">
          <ac:chgData name="Žiedūna Vasiliūnė" userId="11be9bfa-6e72-441b-ac79-c1fd08797c9e" providerId="ADAL" clId="{CCD738F4-E573-4100-AC0B-1D338554E56A}" dt="2024-12-30T12:36:44.760" v="470" actId="1076"/>
          <ac:spMkLst>
            <pc:docMk/>
            <pc:sldMk cId="2559094723" sldId="268"/>
            <ac:spMk id="9" creationId="{CCF2BF83-F2E2-CF0F-E1C4-B2865C86BCF0}"/>
          </ac:spMkLst>
        </pc:spChg>
        <pc:graphicFrameChg chg="del">
          <ac:chgData name="Žiedūna Vasiliūnė" userId="11be9bfa-6e72-441b-ac79-c1fd08797c9e" providerId="ADAL" clId="{CCD738F4-E573-4100-AC0B-1D338554E56A}" dt="2024-12-30T12:35:46.575" v="453" actId="478"/>
          <ac:graphicFrameMkLst>
            <pc:docMk/>
            <pc:sldMk cId="2559094723" sldId="268"/>
            <ac:graphicFrameMk id="6" creationId="{535C41D7-F315-2878-4B57-F702152D98AC}"/>
          </ac:graphicFrameMkLst>
        </pc:graphicFrameChg>
        <pc:graphicFrameChg chg="del">
          <ac:chgData name="Žiedūna Vasiliūnė" userId="11be9bfa-6e72-441b-ac79-c1fd08797c9e" providerId="ADAL" clId="{CCD738F4-E573-4100-AC0B-1D338554E56A}" dt="2024-12-30T12:38:44.935" v="473" actId="478"/>
          <ac:graphicFrameMkLst>
            <pc:docMk/>
            <pc:sldMk cId="2559094723" sldId="268"/>
            <ac:graphicFrameMk id="7" creationId="{535C41D7-F315-2878-4B57-F702152D98AC}"/>
          </ac:graphicFrameMkLst>
        </pc:graphicFrameChg>
        <pc:graphicFrameChg chg="add mod">
          <ac:chgData name="Žiedūna Vasiliūnė" userId="11be9bfa-6e72-441b-ac79-c1fd08797c9e" providerId="ADAL" clId="{CCD738F4-E573-4100-AC0B-1D338554E56A}" dt="2024-12-30T12:36:23.385" v="467"/>
          <ac:graphicFrameMkLst>
            <pc:docMk/>
            <pc:sldMk cId="2559094723" sldId="268"/>
            <ac:graphicFrameMk id="8" creationId="{15055A65-A0BF-037B-28CE-31F8408CE193}"/>
          </ac:graphicFrameMkLst>
        </pc:graphicFrameChg>
        <pc:graphicFrameChg chg="add mod">
          <ac:chgData name="Žiedūna Vasiliūnė" userId="11be9bfa-6e72-441b-ac79-c1fd08797c9e" providerId="ADAL" clId="{CCD738F4-E573-4100-AC0B-1D338554E56A}" dt="2024-12-30T12:40:26.397" v="490"/>
          <ac:graphicFrameMkLst>
            <pc:docMk/>
            <pc:sldMk cId="2559094723" sldId="268"/>
            <ac:graphicFrameMk id="10" creationId="{9EBBF5E9-1BEF-9489-A631-BCEF27E4E92C}"/>
          </ac:graphicFrameMkLst>
        </pc:graphicFrameChg>
      </pc:sldChg>
      <pc:sldChg chg="addSp delSp modSp mod">
        <pc:chgData name="Žiedūna Vasiliūnė" userId="11be9bfa-6e72-441b-ac79-c1fd08797c9e" providerId="ADAL" clId="{CCD738F4-E573-4100-AC0B-1D338554E56A}" dt="2024-12-30T12:40:54.459" v="492" actId="1076"/>
        <pc:sldMkLst>
          <pc:docMk/>
          <pc:sldMk cId="3729733895" sldId="270"/>
        </pc:sldMkLst>
        <pc:spChg chg="mod">
          <ac:chgData name="Žiedūna Vasiliūnė" userId="11be9bfa-6e72-441b-ac79-c1fd08797c9e" providerId="ADAL" clId="{CCD738F4-E573-4100-AC0B-1D338554E56A}" dt="2024-12-30T12:40:54.459" v="492" actId="1076"/>
          <ac:spMkLst>
            <pc:docMk/>
            <pc:sldMk cId="3729733895" sldId="270"/>
            <ac:spMk id="10" creationId="{A8F5C2D3-D4F2-BA5D-00B8-747A9D7CAA0E}"/>
          </ac:spMkLst>
        </pc:spChg>
        <pc:graphicFrameChg chg="add mod">
          <ac:chgData name="Žiedūna Vasiliūnė" userId="11be9bfa-6e72-441b-ac79-c1fd08797c9e" providerId="ADAL" clId="{CCD738F4-E573-4100-AC0B-1D338554E56A}" dt="2024-12-30T12:30:10.065" v="452"/>
          <ac:graphicFrameMkLst>
            <pc:docMk/>
            <pc:sldMk cId="3729733895" sldId="270"/>
            <ac:graphicFrameMk id="12" creationId="{0DA5397B-A7B8-C997-69EA-B8FD52EA86A2}"/>
          </ac:graphicFrameMkLst>
        </pc:graphicFrameChg>
        <pc:graphicFrameChg chg="del">
          <ac:chgData name="Žiedūna Vasiliūnė" userId="11be9bfa-6e72-441b-ac79-c1fd08797c9e" providerId="ADAL" clId="{CCD738F4-E573-4100-AC0B-1D338554E56A}" dt="2024-12-30T12:29:08.090" v="429" actId="478"/>
          <ac:graphicFrameMkLst>
            <pc:docMk/>
            <pc:sldMk cId="3729733895" sldId="270"/>
            <ac:graphicFrameMk id="14" creationId="{52ADF632-28BA-E674-7139-72E28BE4C2B3}"/>
          </ac:graphicFrameMkLst>
        </pc:graphicFrameChg>
      </pc:sldChg>
      <pc:sldChg chg="modSp mod">
        <pc:chgData name="Žiedūna Vasiliūnė" userId="11be9bfa-6e72-441b-ac79-c1fd08797c9e" providerId="ADAL" clId="{CCD738F4-E573-4100-AC0B-1D338554E56A}" dt="2024-12-30T12:58:10.756" v="604" actId="1076"/>
        <pc:sldMkLst>
          <pc:docMk/>
          <pc:sldMk cId="600598806" sldId="273"/>
        </pc:sldMkLst>
        <pc:spChg chg="mod">
          <ac:chgData name="Žiedūna Vasiliūnė" userId="11be9bfa-6e72-441b-ac79-c1fd08797c9e" providerId="ADAL" clId="{CCD738F4-E573-4100-AC0B-1D338554E56A}" dt="2024-12-30T12:57:46.248" v="595" actId="20577"/>
          <ac:spMkLst>
            <pc:docMk/>
            <pc:sldMk cId="600598806" sldId="273"/>
            <ac:spMk id="15" creationId="{7825EC53-072D-5893-3EC6-E0267D4A52BC}"/>
          </ac:spMkLst>
        </pc:spChg>
        <pc:spChg chg="mod">
          <ac:chgData name="Žiedūna Vasiliūnė" userId="11be9bfa-6e72-441b-ac79-c1fd08797c9e" providerId="ADAL" clId="{CCD738F4-E573-4100-AC0B-1D338554E56A}" dt="2024-12-30T12:58:10.756" v="604" actId="1076"/>
          <ac:spMkLst>
            <pc:docMk/>
            <pc:sldMk cId="600598806" sldId="273"/>
            <ac:spMk id="19" creationId="{E1C74A2D-690A-23B1-33FC-5986CD36EDD7}"/>
          </ac:spMkLst>
        </pc:spChg>
      </pc:sldChg>
      <pc:sldChg chg="addSp delSp modSp mod">
        <pc:chgData name="Žiedūna Vasiliūnė" userId="11be9bfa-6e72-441b-ac79-c1fd08797c9e" providerId="ADAL" clId="{CCD738F4-E573-4100-AC0B-1D338554E56A}" dt="2024-12-30T13:01:31.255" v="619" actId="478"/>
        <pc:sldMkLst>
          <pc:docMk/>
          <pc:sldMk cId="4096746146" sldId="274"/>
        </pc:sldMkLst>
        <pc:spChg chg="del">
          <ac:chgData name="Žiedūna Vasiliūnė" userId="11be9bfa-6e72-441b-ac79-c1fd08797c9e" providerId="ADAL" clId="{CCD738F4-E573-4100-AC0B-1D338554E56A}" dt="2024-12-30T13:01:31.255" v="619" actId="478"/>
          <ac:spMkLst>
            <pc:docMk/>
            <pc:sldMk cId="4096746146" sldId="274"/>
            <ac:spMk id="2" creationId="{A20EA824-AF0A-2891-CF69-A786F56C9DAF}"/>
          </ac:spMkLst>
        </pc:spChg>
        <pc:spChg chg="mod">
          <ac:chgData name="Žiedūna Vasiliūnė" userId="11be9bfa-6e72-441b-ac79-c1fd08797c9e" providerId="ADAL" clId="{CCD738F4-E573-4100-AC0B-1D338554E56A}" dt="2024-12-30T12:57:18.115" v="579" actId="20577"/>
          <ac:spMkLst>
            <pc:docMk/>
            <pc:sldMk cId="4096746146" sldId="274"/>
            <ac:spMk id="40" creationId="{68DA2BA6-4585-BAB6-909E-1CAB8999F2DD}"/>
          </ac:spMkLst>
        </pc:spChg>
        <pc:graphicFrameChg chg="add mod">
          <ac:chgData name="Žiedūna Vasiliūnė" userId="11be9bfa-6e72-441b-ac79-c1fd08797c9e" providerId="ADAL" clId="{CCD738F4-E573-4100-AC0B-1D338554E56A}" dt="2024-12-30T12:56:48.184" v="569" actId="14100"/>
          <ac:graphicFrameMkLst>
            <pc:docMk/>
            <pc:sldMk cId="4096746146" sldId="274"/>
            <ac:graphicFrameMk id="6" creationId="{DD0D87AD-0EEB-9422-78FE-0D7E9F7C50AA}"/>
          </ac:graphicFrameMkLst>
        </pc:graphicFrameChg>
        <pc:graphicFrameChg chg="add mod">
          <ac:chgData name="Žiedūna Vasiliūnė" userId="11be9bfa-6e72-441b-ac79-c1fd08797c9e" providerId="ADAL" clId="{CCD738F4-E573-4100-AC0B-1D338554E56A}" dt="2024-12-30T13:01:18.023" v="617" actId="14100"/>
          <ac:graphicFrameMkLst>
            <pc:docMk/>
            <pc:sldMk cId="4096746146" sldId="274"/>
            <ac:graphicFrameMk id="7" creationId="{21FCD6FB-6E89-F598-75CE-6CA5FEAD3DC7}"/>
          </ac:graphicFrameMkLst>
        </pc:graphicFrameChg>
        <pc:graphicFrameChg chg="del">
          <ac:chgData name="Žiedūna Vasiliūnė" userId="11be9bfa-6e72-441b-ac79-c1fd08797c9e" providerId="ADAL" clId="{CCD738F4-E573-4100-AC0B-1D338554E56A}" dt="2024-12-30T12:55:49.033" v="548" actId="478"/>
          <ac:graphicFrameMkLst>
            <pc:docMk/>
            <pc:sldMk cId="4096746146" sldId="274"/>
            <ac:graphicFrameMk id="50" creationId="{ED9ED3E5-E67F-4E7E-A3BE-F01BC3625C94}"/>
          </ac:graphicFrameMkLst>
        </pc:graphicFrameChg>
        <pc:graphicFrameChg chg="del mod">
          <ac:chgData name="Žiedūna Vasiliūnė" userId="11be9bfa-6e72-441b-ac79-c1fd08797c9e" providerId="ADAL" clId="{CCD738F4-E573-4100-AC0B-1D338554E56A}" dt="2024-12-30T13:00:32.593" v="605" actId="478"/>
          <ac:graphicFrameMkLst>
            <pc:docMk/>
            <pc:sldMk cId="4096746146" sldId="274"/>
            <ac:graphicFrameMk id="51" creationId="{B9249B3D-7D40-4B91-A038-80BAA356B3C5}"/>
          </ac:graphicFrameMkLst>
        </pc:graphicFrameChg>
      </pc:sldChg>
      <pc:sldChg chg="addSp modSp mod">
        <pc:chgData name="Žiedūna Vasiliūnė" userId="11be9bfa-6e72-441b-ac79-c1fd08797c9e" providerId="ADAL" clId="{CCD738F4-E573-4100-AC0B-1D338554E56A}" dt="2024-12-30T13:02:37.690" v="620" actId="20577"/>
        <pc:sldMkLst>
          <pc:docMk/>
          <pc:sldMk cId="776027550" sldId="276"/>
        </pc:sldMkLst>
        <pc:spChg chg="mod">
          <ac:chgData name="Žiedūna Vasiliūnė" userId="11be9bfa-6e72-441b-ac79-c1fd08797c9e" providerId="ADAL" clId="{CCD738F4-E573-4100-AC0B-1D338554E56A}" dt="2024-12-30T09:18:01.272" v="115" actId="1076"/>
          <ac:spMkLst>
            <pc:docMk/>
            <pc:sldMk cId="776027550" sldId="276"/>
            <ac:spMk id="10" creationId="{B263D2B2-627D-7DA4-98DA-C9B9817081BC}"/>
          </ac:spMkLst>
        </pc:spChg>
        <pc:spChg chg="mod">
          <ac:chgData name="Žiedūna Vasiliūnė" userId="11be9bfa-6e72-441b-ac79-c1fd08797c9e" providerId="ADAL" clId="{CCD738F4-E573-4100-AC0B-1D338554E56A}" dt="2024-12-30T13:02:37.690" v="620" actId="20577"/>
          <ac:spMkLst>
            <pc:docMk/>
            <pc:sldMk cId="776027550" sldId="276"/>
            <ac:spMk id="12" creationId="{9D2C3124-3C14-94A7-A230-47A906237644}"/>
          </ac:spMkLst>
        </pc:spChg>
        <pc:spChg chg="add mod">
          <ac:chgData name="Žiedūna Vasiliūnė" userId="11be9bfa-6e72-441b-ac79-c1fd08797c9e" providerId="ADAL" clId="{CCD738F4-E573-4100-AC0B-1D338554E56A}" dt="2024-12-30T09:21:48.910" v="251" actId="113"/>
          <ac:spMkLst>
            <pc:docMk/>
            <pc:sldMk cId="776027550" sldId="276"/>
            <ac:spMk id="13" creationId="{8A268B21-FB80-5DF4-C998-81B1C7B3623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gentura2020-my.sharepoint.com/personal/zieduna_vasiliune_gamta_lt/Documents/Darbalaukis/Naujas%20&#8222;Microsoft%20Excel&#8220;%20darbalapis%20(3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edunaVasiliune\Downloads\CHEMINI&#370;%20MED&#381;IAG&#370;%20SKYRIAUS%20VEIKLOS%202025m.%20VERTINIMO%20ANKETA%20(Atsakymai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edunaVasiliune\Downloads\CHEMINI&#370;%20MED&#381;IAG&#370;%20SKYRIAUS%20VEIKLOS%202025m.%20VERTINIMO%20ANKETA%20(Atsakymai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edunaVasiliune\Downloads\CHEMINI&#370;%20MED&#381;IAG&#370;%20SKYRIAUS%20VEIKLOS%202025m.%20VERTINIMO%20ANKETA%20(Atsakymai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gentura2020-my.sharepoint.com/personal/zieduna_vasiliune_gamta_lt/Documents/Darbalaukis/Naujas%20&#8222;Microsoft%20Excel&#8220;%20darbalapis%20(3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en-US" sz="2400" dirty="0"/>
              <a:t>Atstovaujamos </a:t>
            </a:r>
            <a:r>
              <a:rPr lang="lt-LT" sz="2400" dirty="0"/>
              <a:t>įmonės dydis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55-4A2E-BC59-C6E634042EC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5-4A2E-BC59-C6E634042EC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55-4A2E-BC59-C6E634042EC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55-4A2E-BC59-C6E634042EC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5-4A2E-BC59-C6E634042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Lapas15!$E$10:$E$14</c:f>
              <c:strCache>
                <c:ptCount val="5"/>
                <c:pt idx="0">
                  <c:v>Didelė (&gt; 250 darbuotojų ir &gt; 50 mln. eurų metinė apyvarta)</c:v>
                </c:pt>
                <c:pt idx="1">
                  <c:v>Vidutinė (&lt; 250 darbuotojų ir ≤ 50 mln. eurų metinė apyvarta)</c:v>
                </c:pt>
                <c:pt idx="2">
                  <c:v>Maža (&lt; 50 darbuotojų ir ≤ 10 mln. eurų metinė apyvarta)</c:v>
                </c:pt>
                <c:pt idx="3">
                  <c:v>Labai maža (&lt; 10 darbuotojų ir ≤ 2 mln. eurų metinė apyvarta)</c:v>
                </c:pt>
                <c:pt idx="4">
                  <c:v>Kita</c:v>
                </c:pt>
              </c:strCache>
            </c:strRef>
          </c:cat>
          <c:val>
            <c:numRef>
              <c:f>Lapas15!$F$10:$F$14</c:f>
              <c:numCache>
                <c:formatCode>0.0%</c:formatCode>
                <c:ptCount val="5"/>
                <c:pt idx="0">
                  <c:v>0.13500000000000001</c:v>
                </c:pt>
                <c:pt idx="1">
                  <c:v>0.33700000000000002</c:v>
                </c:pt>
                <c:pt idx="2">
                  <c:v>0.26900000000000002</c:v>
                </c:pt>
                <c:pt idx="3">
                  <c:v>0.21199999999999999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A2E-BC59-C6E634042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222624"/>
        <c:axId val="2007214464"/>
      </c:barChart>
      <c:catAx>
        <c:axId val="200722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2007214464"/>
        <c:crosses val="autoZero"/>
        <c:auto val="1"/>
        <c:lblAlgn val="ctr"/>
        <c:lblOffset val="100"/>
        <c:noMultiLvlLbl val="0"/>
      </c:catAx>
      <c:valAx>
        <c:axId val="200721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200722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 dirty="0"/>
              <a:t>Informacija socialiniuose tinkluose ir internetiniame puslapyje</a:t>
            </a:r>
          </a:p>
        </c:rich>
      </c:tx>
      <c:layout>
        <c:manualLayout>
          <c:xMode val="edge"/>
          <c:yMode val="edge"/>
          <c:x val="0.18915945321123595"/>
          <c:y val="7.59527926481285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1"/>
          <c:order val="0"/>
          <c:spPr>
            <a:ln>
              <a:solidFill>
                <a:srgbClr val="A6E4B7"/>
              </a:solidFill>
            </a:ln>
          </c:spPr>
          <c:dPt>
            <c:idx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19050">
                <a:solidFill>
                  <a:srgbClr val="A6E4B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4A-43C8-9F82-838B9234C599}"/>
              </c:ext>
            </c:extLst>
          </c:dPt>
          <c:dPt>
            <c:idx val="1"/>
            <c:bubble3D val="0"/>
            <c:spPr>
              <a:solidFill>
                <a:srgbClr val="F7B4AE"/>
              </a:solidFill>
              <a:ln w="19050">
                <a:solidFill>
                  <a:srgbClr val="A6E4B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4A-43C8-9F82-838B9234C599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A6E4B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4A-43C8-9F82-838B9234C599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A6E4B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4A-43C8-9F82-838B9234C5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Lapas7!$D$16:$D$19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Lapas7!$G$16:$G$19</c:f>
              <c:numCache>
                <c:formatCode>0.0%</c:formatCode>
                <c:ptCount val="4"/>
                <c:pt idx="0">
                  <c:v>2.4E-2</c:v>
                </c:pt>
                <c:pt idx="1">
                  <c:v>0.12</c:v>
                </c:pt>
                <c:pt idx="2">
                  <c:v>0.39800000000000002</c:v>
                </c:pt>
                <c:pt idx="3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4A-43C8-9F82-838B9234C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 dirty="0"/>
              <a:t>Informaciniai leidiniai (lankstinukai, naujienlaiškiai)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7600226066632183"/>
          <c:y val="0.20955475567703649"/>
          <c:w val="0.41271576910550417"/>
          <c:h val="0.62982831880838985"/>
        </c:manualLayout>
      </c:layout>
      <c:pieChart>
        <c:varyColors val="1"/>
        <c:ser>
          <c:idx val="1"/>
          <c:order val="0"/>
          <c:spPr>
            <a:solidFill>
              <a:srgbClr val="A6E4B7"/>
            </a:solidFill>
          </c:spPr>
          <c:dPt>
            <c:idx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38-447C-917C-C9DCD96B4577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38-447C-917C-C9DCD96B4577}"/>
              </c:ext>
            </c:extLst>
          </c:dPt>
          <c:dPt>
            <c:idx val="2"/>
            <c:bubble3D val="0"/>
            <c:spPr>
              <a:solidFill>
                <a:srgbClr val="F7B4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38-447C-917C-C9DCD96B4577}"/>
              </c:ext>
            </c:extLst>
          </c:dPt>
          <c:dPt>
            <c:idx val="3"/>
            <c:bubble3D val="0"/>
            <c:spPr>
              <a:solidFill>
                <a:srgbClr val="B5E5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38-447C-917C-C9DCD96B4577}"/>
              </c:ext>
            </c:extLst>
          </c:dPt>
          <c:dPt>
            <c:idx val="4"/>
            <c:bubble3D val="0"/>
            <c:spPr>
              <a:solidFill>
                <a:srgbClr val="A6E4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38-447C-917C-C9DCD96B45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Lapas8!$G$15:$G$19</c:f>
              <c:numCache>
                <c:formatCode>0.0%</c:formatCode>
                <c:ptCount val="5"/>
                <c:pt idx="0">
                  <c:v>1.2E-2</c:v>
                </c:pt>
                <c:pt idx="1">
                  <c:v>2.4E-2</c:v>
                </c:pt>
                <c:pt idx="2">
                  <c:v>8.2000000000000003E-2</c:v>
                </c:pt>
                <c:pt idx="3">
                  <c:v>0.376</c:v>
                </c:pt>
                <c:pt idx="4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38-447C-917C-C9DCD96B4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92694982470261"/>
          <c:y val="0.8948467867829325"/>
          <c:w val="0.33484683027760215"/>
          <c:h val="7.7305434293055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 dirty="0"/>
              <a:t>Informacija socialiniuose tinkluose ir internetiniame puslapyje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en-US"/>
              <a:t>Seminar</a:t>
            </a:r>
            <a:r>
              <a:rPr lang="lt-LT"/>
              <a:t>ų naudingumas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6135301426475608E-2"/>
          <c:y val="0.20183354523206848"/>
          <c:w val="0.94451095770321403"/>
          <c:h val="0.726558111872033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Lapas10!$B$2:$B$5</c:f>
              <c:strCache>
                <c:ptCount val="4"/>
                <c:pt idx="0">
                  <c:v>Klausimų –  atsakymų sesiją dėl cheminių medžiagų ir cheminių mišinių apskaitos suvestinės pildymo bei informacijos ir duomenų teikimo į IS AIVIKS</c:v>
                </c:pt>
                <c:pt idx="1">
                  <c:v>Organinius tirpiklius naudojančių įrenginių apskaitos ataskaita. Mokestis už aplinkos teršimą</c:v>
                </c:pt>
                <c:pt idx="2">
                  <c:v>„CLP reglamento pakeitimai ir kitos aktualijos“</c:v>
                </c:pt>
                <c:pt idx="3">
                  <c:v>Seminarų medžiaga</c:v>
                </c:pt>
              </c:strCache>
            </c:strRef>
          </c:cat>
          <c:val>
            <c:numRef>
              <c:f>Lapas10!$C$2:$C$5</c:f>
              <c:numCache>
                <c:formatCode>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0.91</c:v>
                </c:pt>
                <c:pt idx="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F-4183-9460-2FBAC7F1B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408208"/>
        <c:axId val="1072411088"/>
      </c:barChart>
      <c:catAx>
        <c:axId val="107240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1072411088"/>
        <c:crosses val="autoZero"/>
        <c:auto val="1"/>
        <c:lblAlgn val="ctr"/>
        <c:lblOffset val="100"/>
        <c:noMultiLvlLbl val="0"/>
      </c:catAx>
      <c:valAx>
        <c:axId val="10724110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1072408208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/>
              <a:t>Duomenų teikimas į IS AIVIKS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Lapas1!$G$1:$G$5</c:f>
              <c:strCache>
                <c:ptCount val="5"/>
                <c:pt idx="0">
                  <c:v>Labai gerai</c:v>
                </c:pt>
                <c:pt idx="1">
                  <c:v>Gerai</c:v>
                </c:pt>
                <c:pt idx="2">
                  <c:v>Nei gerai, nei blogai</c:v>
                </c:pt>
                <c:pt idx="3">
                  <c:v>Blogai</c:v>
                </c:pt>
                <c:pt idx="4">
                  <c:v>Labai blogai</c:v>
                </c:pt>
              </c:strCache>
            </c:strRef>
          </c:cat>
          <c:val>
            <c:numRef>
              <c:f>Lapas1!$J$1:$J$5</c:f>
              <c:numCache>
                <c:formatCode>0.0%</c:formatCode>
                <c:ptCount val="5"/>
                <c:pt idx="0">
                  <c:v>0.27400000000000002</c:v>
                </c:pt>
                <c:pt idx="1">
                  <c:v>0.46100000000000002</c:v>
                </c:pt>
                <c:pt idx="2">
                  <c:v>0.20599999999999999</c:v>
                </c:pt>
                <c:pt idx="3">
                  <c:v>4.9000000000000002E-2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A-4345-B2C7-018F1151A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6704"/>
        <c:axId val="32584784"/>
      </c:barChart>
      <c:catAx>
        <c:axId val="3258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32584784"/>
        <c:crosses val="autoZero"/>
        <c:auto val="1"/>
        <c:lblAlgn val="ctr"/>
        <c:lblOffset val="100"/>
        <c:noMultiLvlLbl val="0"/>
      </c:catAx>
      <c:valAx>
        <c:axId val="325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325867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Lakiuosius organinius tirpiklius naudojančių įrenginių registracij</a:t>
            </a:r>
            <a:r>
              <a:rPr lang="en-US" sz="2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a</a:t>
            </a:r>
            <a:endParaRPr lang="lt-LT" sz="2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Poppins Medium" panose="00000600000000000000" pitchFamily="2" charset="-70"/>
              <a:cs typeface="Poppins Medium" panose="000006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DCE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Lapas2!$F$1:$F$4</c:f>
              <c:strCache>
                <c:ptCount val="4"/>
                <c:pt idx="0">
                  <c:v>Labai gerai</c:v>
                </c:pt>
                <c:pt idx="1">
                  <c:v>Gerai</c:v>
                </c:pt>
                <c:pt idx="2">
                  <c:v>Nei gerai, nei blogai</c:v>
                </c:pt>
                <c:pt idx="3">
                  <c:v>Blogai</c:v>
                </c:pt>
              </c:strCache>
            </c:strRef>
          </c:cat>
          <c:val>
            <c:numRef>
              <c:f>Lapas2!$I$1:$I$4</c:f>
              <c:numCache>
                <c:formatCode>0.0%</c:formatCode>
                <c:ptCount val="4"/>
                <c:pt idx="0">
                  <c:v>0.38700000000000001</c:v>
                </c:pt>
                <c:pt idx="1">
                  <c:v>0.34100000000000003</c:v>
                </c:pt>
                <c:pt idx="2">
                  <c:v>0.22700000000000001</c:v>
                </c:pt>
                <c:pt idx="3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8-43B4-A750-BD365F0C0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205136"/>
        <c:axId val="1406203216"/>
      </c:barChart>
      <c:catAx>
        <c:axId val="14062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1406203216"/>
        <c:crosses val="autoZero"/>
        <c:auto val="1"/>
        <c:lblAlgn val="ctr"/>
        <c:lblOffset val="100"/>
        <c:noMultiLvlLbl val="0"/>
      </c:catAx>
      <c:valAx>
        <c:axId val="140620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14062051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/>
              <a:t>Skyriaus specialistų atsakymus į klausimus telefonu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6E4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9-4DCB-A98B-4D2D57A2952C}"/>
              </c:ext>
            </c:extLst>
          </c:dPt>
          <c:dPt>
            <c:idx val="1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9-4DCB-A98B-4D2D57A2952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B9-4DCB-A98B-4D2D57A2952C}"/>
              </c:ext>
            </c:extLst>
          </c:dPt>
          <c:dLbls>
            <c:dLbl>
              <c:idx val="0"/>
              <c:layout>
                <c:manualLayout>
                  <c:x val="2.0081692913385827E-2"/>
                  <c:y val="-4.0208515602216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9-4DCB-A98B-4D2D57A2952C}"/>
                </c:ext>
              </c:extLst>
            </c:dLbl>
            <c:dLbl>
              <c:idx val="1"/>
              <c:layout>
                <c:manualLayout>
                  <c:x val="1.9315398075240596E-2"/>
                  <c:y val="2.20902595508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9-4DCB-A98B-4D2D57A2952C}"/>
                </c:ext>
              </c:extLst>
            </c:dLbl>
            <c:dLbl>
              <c:idx val="2"/>
              <c:layout>
                <c:manualLayout>
                  <c:x val="2.9373468941382326E-2"/>
                  <c:y val="1.3108048993875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B9-4DCB-A98B-4D2D57A295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Lapas3!$H$2:$H$4</c:f>
              <c:strCache>
                <c:ptCount val="3"/>
                <c:pt idx="0">
                  <c:v>Labai gerai</c:v>
                </c:pt>
                <c:pt idx="1">
                  <c:v>Gerai</c:v>
                </c:pt>
                <c:pt idx="2">
                  <c:v>Nei gerai, nei blogai</c:v>
                </c:pt>
              </c:strCache>
            </c:strRef>
          </c:cat>
          <c:val>
            <c:numRef>
              <c:f>Lapas3!$K$2:$K$4</c:f>
              <c:numCache>
                <c:formatCode>0.0%</c:formatCode>
                <c:ptCount val="3"/>
                <c:pt idx="0">
                  <c:v>0.55300000000000005</c:v>
                </c:pt>
                <c:pt idx="1">
                  <c:v>0.376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9-4DCB-A98B-4D2D57A29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/>
              <a:t>REACH-CLP pagalbos tarnybos atsakymus į klausimus el. paštu (reachclp@gamta.lt)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Lapas4!$F$2:$F$5</c:f>
              <c:strCache>
                <c:ptCount val="4"/>
                <c:pt idx="0">
                  <c:v>Labai gerai</c:v>
                </c:pt>
                <c:pt idx="1">
                  <c:v>Gerai</c:v>
                </c:pt>
                <c:pt idx="2">
                  <c:v>Nei gerai, nei blogai</c:v>
                </c:pt>
                <c:pt idx="3">
                  <c:v>Blogai</c:v>
                </c:pt>
              </c:strCache>
            </c:strRef>
          </c:cat>
          <c:val>
            <c:numRef>
              <c:f>Lapas4!$I$2:$I$5</c:f>
              <c:numCache>
                <c:formatCode>0.0%</c:formatCode>
                <c:ptCount val="4"/>
                <c:pt idx="0">
                  <c:v>0.54900000000000004</c:v>
                </c:pt>
                <c:pt idx="1">
                  <c:v>0.38100000000000001</c:v>
                </c:pt>
                <c:pt idx="2">
                  <c:v>5.6000000000000001E-2</c:v>
                </c:pt>
                <c:pt idx="3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7-419E-A236-C6FC70019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30960"/>
        <c:axId val="35831920"/>
      </c:barChart>
      <c:catAx>
        <c:axId val="3583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35831920"/>
        <c:crosses val="autoZero"/>
        <c:auto val="1"/>
        <c:lblAlgn val="ctr"/>
        <c:lblOffset val="100"/>
        <c:noMultiLvlLbl val="0"/>
      </c:catAx>
      <c:valAx>
        <c:axId val="3583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3583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dirty="0"/>
              <a:t>Skyriaus specialistų atsakymus į klausimus Konsultacijų tarnyboje</a:t>
            </a:r>
          </a:p>
        </c:rich>
      </c:tx>
      <c:layout>
        <c:manualLayout>
          <c:xMode val="edge"/>
          <c:yMode val="edge"/>
          <c:x val="9.0721428135546053E-2"/>
          <c:y val="4.25672831213683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Lapas5!$F$2:$F$5</c:f>
              <c:strCache>
                <c:ptCount val="4"/>
                <c:pt idx="0">
                  <c:v>Labai gerai</c:v>
                </c:pt>
                <c:pt idx="1">
                  <c:v>Gerai</c:v>
                </c:pt>
                <c:pt idx="2">
                  <c:v>Nei gerai, nei blogai</c:v>
                </c:pt>
                <c:pt idx="3">
                  <c:v>Blogai</c:v>
                </c:pt>
              </c:strCache>
            </c:strRef>
          </c:cat>
          <c:val>
            <c:numRef>
              <c:f>Lapas5!$I$2:$I$5</c:f>
              <c:numCache>
                <c:formatCode>0.0%</c:formatCode>
                <c:ptCount val="4"/>
                <c:pt idx="0">
                  <c:v>0.55300000000000005</c:v>
                </c:pt>
                <c:pt idx="1">
                  <c:v>0.36799999999999999</c:v>
                </c:pt>
                <c:pt idx="2">
                  <c:v>6.6000000000000003E-2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8-4740-B258-370DF2EE4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8953536"/>
        <c:axId val="2008961216"/>
      </c:barChart>
      <c:catAx>
        <c:axId val="200895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2008961216"/>
        <c:crosses val="autoZero"/>
        <c:auto val="1"/>
        <c:lblAlgn val="ctr"/>
        <c:lblOffset val="100"/>
        <c:noMultiLvlLbl val="0"/>
      </c:catAx>
      <c:valAx>
        <c:axId val="20089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endParaRPr lang="lt-LT"/>
          </a:p>
        </c:txPr>
        <c:crossAx val="200895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 dirty="0"/>
              <a:t>Seminarų medžiaga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67-43F3-9307-8611C3B6BAC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67-43F3-9307-8611C3B6BACA}"/>
              </c:ext>
            </c:extLst>
          </c:dPt>
          <c:dPt>
            <c:idx val="2"/>
            <c:bubble3D val="0"/>
            <c:spPr>
              <a:solidFill>
                <a:srgbClr val="B5E5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67-43F3-9307-8611C3B6BACA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67-43F3-9307-8611C3B6BACA}"/>
              </c:ext>
            </c:extLst>
          </c:dPt>
          <c:dLbls>
            <c:dLbl>
              <c:idx val="0"/>
              <c:layout>
                <c:manualLayout>
                  <c:x val="-0.19971255925098916"/>
                  <c:y val="-8.5857293842652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7-43F3-9307-8611C3B6BACA}"/>
                </c:ext>
              </c:extLst>
            </c:dLbl>
            <c:dLbl>
              <c:idx val="2"/>
              <c:layout>
                <c:manualLayout>
                  <c:x val="-0.12115113735783037"/>
                  <c:y val="6.98924613589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67-43F3-9307-8611C3B6BACA}"/>
                </c:ext>
              </c:extLst>
            </c:dLbl>
            <c:dLbl>
              <c:idx val="3"/>
              <c:layout>
                <c:manualLayout>
                  <c:x val="0.12176498250218723"/>
                  <c:y val="-9.1610163312919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67-43F3-9307-8611C3B6B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Lapas6!$C$3:$C$6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Lapas6!$F$14:$F$17</c:f>
              <c:numCache>
                <c:formatCode>0.0%</c:formatCode>
                <c:ptCount val="4"/>
                <c:pt idx="0">
                  <c:v>1.0999999999999999E-2</c:v>
                </c:pt>
                <c:pt idx="1">
                  <c:v>4.4999999999999998E-2</c:v>
                </c:pt>
                <c:pt idx="2">
                  <c:v>0.30299999999999999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67-43F3-9307-8611C3B6B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90006659615307"/>
          <c:y val="0.8611099939163136"/>
          <c:w val="0.39172885572139299"/>
          <c:h val="0.10161818314377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 dirty="0"/>
              <a:t>Konsultacijos (telefonu, el. paštais, Konsultacijų tarnyboje, oficialiais raštais bei Skyriuje)</a:t>
            </a:r>
          </a:p>
        </c:rich>
      </c:tx>
      <c:layout>
        <c:manualLayout>
          <c:xMode val="edge"/>
          <c:yMode val="edge"/>
          <c:x val="3.8020888508466756E-3"/>
          <c:y val="6.40031510624736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8309320483943081"/>
          <c:y val="0.25479686980994876"/>
          <c:w val="0.55363524871724323"/>
          <c:h val="0.64096761037134709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DB-45AD-A3CE-BC0E8946B41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DB-45AD-A3CE-BC0E8946B41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DB-45AD-A3CE-BC0E8946B411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DB-45AD-A3CE-BC0E8946B4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 Medium" panose="00000600000000000000" pitchFamily="2" charset="-70"/>
                    <a:ea typeface="+mn-ea"/>
                    <a:cs typeface="Poppins Medium" panose="00000600000000000000" pitchFamily="2" charset="-7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Lapas9!$D$14:$D$17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Lapas9!$G$14:$G$17</c:f>
              <c:numCache>
                <c:formatCode>0.0%</c:formatCode>
                <c:ptCount val="4"/>
                <c:pt idx="0">
                  <c:v>1.0999999999999999E-2</c:v>
                </c:pt>
                <c:pt idx="1">
                  <c:v>9.1999999999999998E-2</c:v>
                </c:pt>
                <c:pt idx="2">
                  <c:v>0.28799999999999998</c:v>
                </c:pt>
                <c:pt idx="3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DB-45AD-A3CE-BC0E8946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876716334651"/>
          <c:y val="0.92213542093318313"/>
          <c:w val="0.36286109711324332"/>
          <c:h val="7.7305332586828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2" charset="-70"/>
                <a:ea typeface="+mn-ea"/>
                <a:cs typeface="Poppins Medium" panose="00000600000000000000" pitchFamily="2" charset="-70"/>
              </a:defRPr>
            </a:pPr>
            <a:r>
              <a:rPr lang="lt-LT" sz="2400" dirty="0"/>
              <a:t>Informacija socialiniuose tinkluose ir internetiniame puslapyje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Medium" panose="00000600000000000000" pitchFamily="2" charset="-70"/>
              <a:ea typeface="+mn-ea"/>
              <a:cs typeface="Poppins Medium" panose="00000600000000000000" pitchFamily="2" charset="-7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Poppins Medium" panose="00000600000000000000" pitchFamily="2" charset="-70"/>
          <a:cs typeface="Poppins Medium" panose="00000600000000000000" pitchFamily="2" charset="-7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0.75455</cdr:x>
      <cdr:y>0.24768</cdr:y>
    </cdr:from>
    <cdr:to>
      <cdr:x>0.89324</cdr:x>
      <cdr:y>0.32437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B2BA690F-FB11-631E-CFCA-7D10E71109E8}"/>
            </a:ext>
          </a:extLst>
        </cdr:cNvPr>
        <cdr:cNvSpPr txBox="1"/>
      </cdr:nvSpPr>
      <cdr:spPr>
        <a:xfrm xmlns:a="http://schemas.openxmlformats.org/drawingml/2006/main">
          <a:off x="6324599" y="1490991"/>
          <a:ext cx="116249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Poppins Medium" panose="00000600000000000000" pitchFamily="2" charset="-70"/>
              <a:cs typeface="Poppins Medium" panose="00000600000000000000" pitchFamily="2" charset="-70"/>
            </a:rPr>
            <a:t>n = 83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0.76697</cdr:x>
      <cdr:y>0.23392</cdr:y>
    </cdr:from>
    <cdr:to>
      <cdr:x>0.87971</cdr:x>
      <cdr:y>0.30141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DC50086F-4F0C-1355-2E0F-5F7F6EF5580C}"/>
            </a:ext>
          </a:extLst>
        </cdr:cNvPr>
        <cdr:cNvSpPr txBox="1"/>
      </cdr:nvSpPr>
      <cdr:spPr>
        <a:xfrm xmlns:a="http://schemas.openxmlformats.org/drawingml/2006/main">
          <a:off x="8006751" y="1600178"/>
          <a:ext cx="117692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Poppins Medium" panose="00000600000000000000" pitchFamily="2" charset="-70"/>
              <a:cs typeface="Poppins Medium" panose="00000600000000000000" pitchFamily="2" charset="-70"/>
            </a:rPr>
            <a:t>n = 8</a:t>
          </a:r>
          <a:r>
            <a:rPr lang="lt-LT" sz="2400" dirty="0">
              <a:latin typeface="Poppins Medium" panose="00000600000000000000" pitchFamily="2" charset="-70"/>
              <a:cs typeface="Poppins Medium" panose="00000600000000000000" pitchFamily="2" charset="-70"/>
            </a:rPr>
            <a:t>5</a:t>
          </a:r>
          <a:endParaRPr lang="en-US" sz="2400" dirty="0">
            <a:latin typeface="Poppins Medium" panose="00000600000000000000" pitchFamily="2" charset="-70"/>
            <a:cs typeface="Poppins Medium" panose="00000600000000000000" pitchFamily="2" charset="-7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B606-9DBC-45D5-AE7F-935BBD42385C}" type="datetimeFigureOut">
              <a:rPr lang="lt-LT" smtClean="0"/>
              <a:t>2026-01-09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5570-A87C-4FC3-A503-AA7AC2634D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905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2023-01-05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Renginio pavadinimas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dirty="0"/>
              <a:t>2023-01-05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svg"/><Relationship Id="rId15" Type="http://schemas.openxmlformats.org/officeDocument/2006/relationships/image" Target="../media/image38.png"/><Relationship Id="rId10" Type="http://schemas.openxmlformats.org/officeDocument/2006/relationships/image" Target="../media/image19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hart" Target="../charts/chart4.xml"/><Relationship Id="rId5" Type="http://schemas.openxmlformats.org/officeDocument/2006/relationships/image" Target="../media/image21.sv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15835" y="5475137"/>
            <a:ext cx="1817046" cy="190266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767075" y="3534286"/>
            <a:ext cx="1880497" cy="1880497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FCEA5"/>
            </a:solidFill>
          </p:spPr>
          <p:txBody>
            <a:bodyPr/>
            <a:lstStyle/>
            <a:p>
              <a:endParaRPr lang="lt-LT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73831" y="7377803"/>
            <a:ext cx="1880497" cy="1880497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D8B7"/>
            </a:solidFill>
          </p:spPr>
          <p:txBody>
            <a:bodyPr/>
            <a:lstStyle/>
            <a:p>
              <a:endParaRPr lang="lt-LT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654328" y="1654182"/>
            <a:ext cx="1880497" cy="1880497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E2C9"/>
            </a:solidFill>
          </p:spPr>
          <p:txBody>
            <a:bodyPr/>
            <a:lstStyle/>
            <a:p>
              <a:endParaRPr lang="lt-LT" dirty="0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304751" y="5475137"/>
            <a:ext cx="951333" cy="1880497"/>
            <a:chOff x="0" y="0"/>
            <a:chExt cx="968227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226" cy="1913890"/>
            </a:xfrm>
            <a:custGeom>
              <a:avLst/>
              <a:gdLst/>
              <a:ahLst/>
              <a:cxnLst/>
              <a:rect l="l" t="t" r="r" b="b"/>
              <a:pathLst>
                <a:path w="968226" h="1913890">
                  <a:moveTo>
                    <a:pt x="0" y="0"/>
                  </a:moveTo>
                  <a:lnTo>
                    <a:pt x="968226" y="0"/>
                  </a:lnTo>
                  <a:lnTo>
                    <a:pt x="96822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E2C9"/>
            </a:solidFill>
          </p:spPr>
          <p:txBody>
            <a:bodyPr/>
            <a:lstStyle/>
            <a:p>
              <a:endParaRPr lang="lt-LT"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4375587" y="5475137"/>
            <a:ext cx="951333" cy="1880497"/>
            <a:chOff x="0" y="0"/>
            <a:chExt cx="968227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8226" cy="1913890"/>
            </a:xfrm>
            <a:custGeom>
              <a:avLst/>
              <a:gdLst/>
              <a:ahLst/>
              <a:cxnLst/>
              <a:rect l="l" t="t" r="r" b="b"/>
              <a:pathLst>
                <a:path w="968226" h="1913890">
                  <a:moveTo>
                    <a:pt x="0" y="0"/>
                  </a:moveTo>
                  <a:lnTo>
                    <a:pt x="968226" y="0"/>
                  </a:lnTo>
                  <a:lnTo>
                    <a:pt x="96822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FCEA5"/>
            </a:solidFill>
          </p:spPr>
          <p:txBody>
            <a:bodyPr/>
            <a:lstStyle/>
            <a:p>
              <a:endParaRPr lang="lt-LT" dirty="0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54328" y="732739"/>
            <a:ext cx="1880497" cy="921443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166373" y="9248775"/>
            <a:ext cx="1712162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grpSp>
        <p:nvGrpSpPr>
          <p:cNvPr id="15" name="Group 15"/>
          <p:cNvGrpSpPr/>
          <p:nvPr/>
        </p:nvGrpSpPr>
        <p:grpSpPr>
          <a:xfrm>
            <a:off x="12654328" y="1653790"/>
            <a:ext cx="1883511" cy="1880497"/>
            <a:chOff x="0" y="0"/>
            <a:chExt cx="6350000" cy="63398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8FCEA5"/>
            </a:solidFill>
          </p:spPr>
          <p:txBody>
            <a:bodyPr/>
            <a:lstStyle/>
            <a:p>
              <a:endParaRPr lang="lt-LT" dirty="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55930" y="5475137"/>
            <a:ext cx="1056497" cy="18804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75587" y="7355634"/>
            <a:ext cx="1904830" cy="189790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980025" y="7619843"/>
            <a:ext cx="1498924" cy="1506300"/>
            <a:chOff x="0" y="0"/>
            <a:chExt cx="1998566" cy="2008401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1460695"/>
              <a:ext cx="1255158" cy="54770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55158" cy="54770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43408" y="730348"/>
              <a:ext cx="1255158" cy="547705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37838" y="1774161"/>
            <a:ext cx="1686520" cy="17601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889407" y="1654575"/>
            <a:ext cx="1589543" cy="188010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654328" y="5306419"/>
            <a:ext cx="1691534" cy="20492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534825" y="3534679"/>
            <a:ext cx="1520613" cy="194045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62143" y="509631"/>
            <a:ext cx="2592996" cy="1038138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073440" y="2459834"/>
            <a:ext cx="8616192" cy="333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lt-LT" sz="6600" dirty="0">
                <a:latin typeface="Poppins Medium" panose="00000600000000000000" pitchFamily="2" charset="-70"/>
                <a:ea typeface="Cambria" panose="02040503050406030204" pitchFamily="18" charset="0"/>
                <a:cs typeface="Poppins Medium" panose="00000600000000000000" pitchFamily="2" charset="-70"/>
              </a:rPr>
              <a:t>CHEMINIŲ MEDŽIAGŲ SKYRIAUS VEIKLOS VERTINIM</a:t>
            </a:r>
            <a:r>
              <a:rPr lang="en-US" sz="6600" dirty="0">
                <a:latin typeface="Poppins Medium" panose="00000600000000000000" pitchFamily="2" charset="-70"/>
                <a:ea typeface="Cambria" panose="02040503050406030204" pitchFamily="18" charset="0"/>
                <a:cs typeface="Poppins Medium" panose="00000600000000000000" pitchFamily="2" charset="-70"/>
              </a:rPr>
              <a:t>AS 202</a:t>
            </a:r>
            <a:r>
              <a:rPr lang="lt-LT" sz="6600" dirty="0">
                <a:latin typeface="Poppins Medium" panose="00000600000000000000" pitchFamily="2" charset="-70"/>
                <a:ea typeface="Cambria" panose="02040503050406030204" pitchFamily="18" charset="0"/>
                <a:cs typeface="Poppins Medium" panose="00000600000000000000" pitchFamily="2" charset="-70"/>
              </a:rPr>
              <a:t>5</a:t>
            </a:r>
            <a:r>
              <a:rPr lang="en-US" sz="6600" dirty="0">
                <a:latin typeface="Poppins Medium" panose="00000600000000000000" pitchFamily="2" charset="-70"/>
                <a:ea typeface="Cambria" panose="02040503050406030204" pitchFamily="18" charset="0"/>
                <a:cs typeface="Poppins Medium" panose="00000600000000000000" pitchFamily="2" charset="-70"/>
              </a:rPr>
              <a:t> m.</a:t>
            </a:r>
            <a:endParaRPr lang="en-US" sz="6600" spc="119" dirty="0">
              <a:solidFill>
                <a:srgbClr val="000000"/>
              </a:solidFill>
              <a:latin typeface="Poppins Medium" panose="00000600000000000000" pitchFamily="2" charset="-70"/>
              <a:cs typeface="Poppins Medium" panose="00000600000000000000" pitchFamily="2" charset="-7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67131" y="7553168"/>
            <a:ext cx="861619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 Medium"/>
              </a:rPr>
              <a:t>202</a:t>
            </a:r>
            <a:r>
              <a:rPr lang="lt-LT" sz="3399" dirty="0">
                <a:solidFill>
                  <a:srgbClr val="000000"/>
                </a:solidFill>
                <a:latin typeface="Poppins Medium"/>
              </a:rPr>
              <a:t>6</a:t>
            </a:r>
            <a:r>
              <a:rPr lang="en-US" sz="3399" dirty="0">
                <a:solidFill>
                  <a:srgbClr val="000000"/>
                </a:solidFill>
                <a:latin typeface="Poppins Medium"/>
              </a:rPr>
              <a:t>-</a:t>
            </a:r>
            <a:r>
              <a:rPr lang="lt-LT" sz="3399" dirty="0">
                <a:solidFill>
                  <a:srgbClr val="000000"/>
                </a:solidFill>
                <a:latin typeface="Poppins Medium"/>
              </a:rPr>
              <a:t>01</a:t>
            </a:r>
            <a:r>
              <a:rPr lang="en-US" sz="3399" dirty="0">
                <a:solidFill>
                  <a:srgbClr val="000000"/>
                </a:solidFill>
                <a:latin typeface="Poppins Medium"/>
              </a:rPr>
              <a:t>-</a:t>
            </a:r>
            <a:r>
              <a:rPr lang="lt-LT" sz="3399" dirty="0">
                <a:solidFill>
                  <a:srgbClr val="000000"/>
                </a:solidFill>
                <a:latin typeface="Poppins Medium"/>
              </a:rPr>
              <a:t>09</a:t>
            </a:r>
            <a:endParaRPr lang="en-US" sz="33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17409" y="7373041"/>
            <a:ext cx="3828029" cy="1875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9066" y="5487781"/>
            <a:ext cx="1761861" cy="37705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50926" y="7377803"/>
            <a:ext cx="1880497" cy="1880497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2EBDB"/>
            </a:solidFill>
          </p:spPr>
          <p:txBody>
            <a:bodyPr/>
            <a:lstStyle/>
            <a:p>
              <a:endParaRPr lang="lt-LT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50926" y="6038254"/>
            <a:ext cx="1880497" cy="13300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12470" y="7377803"/>
            <a:ext cx="1757410" cy="188049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-1" y="9248775"/>
            <a:ext cx="1200269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9474" y="509631"/>
            <a:ext cx="2592996" cy="103813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57763" y="509631"/>
            <a:ext cx="132396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t-LT" sz="4800" b="0" i="0" dirty="0">
                <a:solidFill>
                  <a:srgbClr val="1F1F1F"/>
                </a:solidFill>
                <a:effectLst/>
                <a:latin typeface="Poppins Medium" panose="00000600000000000000" pitchFamily="2" charset="-70"/>
                <a:cs typeface="Poppins Medium" panose="00000600000000000000" pitchFamily="2" charset="-70"/>
              </a:rPr>
              <a:t>Kokiomis temomis norėtumėte </a:t>
            </a:r>
            <a:r>
              <a:rPr lang="en-US" sz="4800" b="0" i="0" dirty="0">
                <a:solidFill>
                  <a:srgbClr val="1F1F1F"/>
                </a:solidFill>
                <a:effectLst/>
                <a:latin typeface="Poppins Medium" panose="00000600000000000000" pitchFamily="2" charset="-70"/>
                <a:cs typeface="Poppins Medium" panose="00000600000000000000" pitchFamily="2" charset="-70"/>
              </a:rPr>
              <a:t>Skyriaus </a:t>
            </a:r>
            <a:r>
              <a:rPr lang="lt-LT" sz="4800" b="0" i="0" dirty="0">
                <a:solidFill>
                  <a:srgbClr val="1F1F1F"/>
                </a:solidFill>
                <a:effectLst/>
                <a:latin typeface="Poppins Medium" panose="00000600000000000000" pitchFamily="2" charset="-70"/>
                <a:cs typeface="Poppins Medium" panose="00000600000000000000" pitchFamily="2" charset="-70"/>
              </a:rPr>
              <a:t>organizuojamų seminarų? </a:t>
            </a:r>
            <a:endParaRPr lang="en-US" sz="4800" spc="104" dirty="0">
              <a:solidFill>
                <a:srgbClr val="000000"/>
              </a:solidFill>
              <a:latin typeface="Poppins Medium" panose="00000600000000000000" pitchFamily="2" charset="-70"/>
              <a:cs typeface="Poppins Medium" panose="00000600000000000000" pitchFamily="2" charset="-7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74A2D-690A-23B1-33FC-5986CD36EDD7}"/>
              </a:ext>
            </a:extLst>
          </p:cNvPr>
          <p:cNvSpPr txBox="1"/>
          <p:nvPr/>
        </p:nvSpPr>
        <p:spPr>
          <a:xfrm>
            <a:off x="914400" y="2758231"/>
            <a:ext cx="172162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Nauja </a:t>
            </a:r>
            <a:r>
              <a:rPr lang="en-US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IS AIVIKS</a:t>
            </a: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 aplinka.</a:t>
            </a:r>
          </a:p>
          <a:p>
            <a:pPr marL="342900" indent="-342900">
              <a:buAutoNum type="arabicPeriod"/>
            </a:pP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CHEMINIŲ MEDŽIAGŲ IR MIŠINIŲ: SDL rengimas, ženklinimas, klasifikavimas.</a:t>
            </a:r>
          </a:p>
          <a:p>
            <a:pPr marL="342900" indent="-342900">
              <a:buFontTx/>
              <a:buAutoNum type="arabicPeriod"/>
            </a:pP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 LAKIEJI ORGANINIAI JUNGINIAI:  ataskaitų teikimas, registracija.</a:t>
            </a:r>
          </a:p>
          <a:p>
            <a:pPr marL="342900" indent="-342900">
              <a:buAutoNum type="arabicPeriod"/>
            </a:pP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 </a:t>
            </a:r>
            <a:r>
              <a:rPr lang="lt-LT" sz="3200" dirty="0">
                <a:solidFill>
                  <a:srgbClr val="FF0000"/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PAVOJINGOS CHEMINĖS MEDŽIAGOS: </a:t>
            </a: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poveikis aplinkai </a:t>
            </a:r>
            <a:r>
              <a:rPr lang="lt-LT" sz="3200" dirty="0">
                <a:solidFill>
                  <a:srgbClr val="FF0000"/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ir žmogui, informacijos pateikimas darbuotojams</a:t>
            </a:r>
          </a:p>
          <a:p>
            <a:endParaRPr lang="lt-LT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endParaRPr lang="lt-LT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endParaRPr lang="lt-LT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endParaRPr lang="lt-LT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endParaRPr lang="lt-LT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endParaRPr lang="lt-LT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endParaRPr lang="lt-LT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endParaRPr lang="lt-LT" dirty="0"/>
          </a:p>
        </p:txBody>
      </p:sp>
      <p:sp>
        <p:nvSpPr>
          <p:cNvPr id="11" name="Datos vietos rezervavimo ženklas 28">
            <a:extLst>
              <a:ext uri="{FF2B5EF4-FFF2-40B4-BE49-F238E27FC236}">
                <a16:creationId xmlns:a16="http://schemas.microsoft.com/office/drawing/2014/main" id="{E6641C2B-7B99-CA92-5690-C66BBBA43B3B}"/>
              </a:ext>
            </a:extLst>
          </p:cNvPr>
          <p:cNvSpPr txBox="1">
            <a:spLocks/>
          </p:cNvSpPr>
          <p:nvPr/>
        </p:nvSpPr>
        <p:spPr>
          <a:xfrm>
            <a:off x="614543" y="9622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</a:t>
            </a:r>
            <a:r>
              <a:rPr lang="lt-LT" sz="2400" dirty="0"/>
              <a:t>6</a:t>
            </a:r>
            <a:r>
              <a:rPr lang="en-US" sz="2400" dirty="0"/>
              <a:t>-</a:t>
            </a:r>
            <a:r>
              <a:rPr lang="lt-LT" sz="2400" dirty="0"/>
              <a:t>01</a:t>
            </a:r>
            <a:r>
              <a:rPr lang="en-US" sz="2400" dirty="0"/>
              <a:t>-</a:t>
            </a:r>
            <a:r>
              <a:rPr lang="lt-LT" sz="240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60059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17409" y="7373041"/>
            <a:ext cx="3828029" cy="1875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9066" y="5487781"/>
            <a:ext cx="1761861" cy="37705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50926" y="7377803"/>
            <a:ext cx="1880497" cy="1880497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2EBDB"/>
            </a:solidFill>
          </p:spPr>
          <p:txBody>
            <a:bodyPr/>
            <a:lstStyle/>
            <a:p>
              <a:endParaRPr lang="lt-LT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50926" y="6038254"/>
            <a:ext cx="1880497" cy="13300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12470" y="7377803"/>
            <a:ext cx="1757410" cy="188049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flipV="1">
            <a:off x="-1" y="9248774"/>
            <a:ext cx="12002697" cy="9525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9474" y="509631"/>
            <a:ext cx="2592996" cy="1038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63D2B2-627D-7DA4-98DA-C9B9817081BC}"/>
              </a:ext>
            </a:extLst>
          </p:cNvPr>
          <p:cNvSpPr txBox="1"/>
          <p:nvPr/>
        </p:nvSpPr>
        <p:spPr>
          <a:xfrm>
            <a:off x="1524000" y="2579289"/>
            <a:ext cx="1577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Kaip atlikti cheminės medžiagos rizikos vertinimą.</a:t>
            </a:r>
          </a:p>
          <a:p>
            <a:r>
              <a:rPr lang="lt-LT" sz="28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Kaip parengti poveikio scenarijus.</a:t>
            </a:r>
          </a:p>
          <a:p>
            <a:r>
              <a:rPr lang="lt-LT" sz="28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Pavojingų cheminių medžiagų poveikis darbuotojui, kai nėra dėvimos asmens apsaugos priemonės.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96CFF-7EA4-0753-6498-D136257CB676}"/>
              </a:ext>
            </a:extLst>
          </p:cNvPr>
          <p:cNvSpPr txBox="1"/>
          <p:nvPr/>
        </p:nvSpPr>
        <p:spPr>
          <a:xfrm>
            <a:off x="3962399" y="687128"/>
            <a:ext cx="13043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Poppins Medium" panose="00000600000000000000" pitchFamily="2" charset="-70"/>
                <a:cs typeface="Poppins Medium" panose="00000600000000000000" pitchFamily="2" charset="-70"/>
              </a:rPr>
              <a:t>Kokios info</a:t>
            </a:r>
            <a:r>
              <a:rPr lang="lt-LT" sz="4400" b="1" dirty="0">
                <a:latin typeface="Poppins Medium" panose="00000600000000000000" pitchFamily="2" charset="-70"/>
                <a:cs typeface="Poppins Medium" panose="00000600000000000000" pitchFamily="2" charset="-70"/>
              </a:rPr>
              <a:t>rmacijos</a:t>
            </a:r>
            <a:r>
              <a:rPr lang="en-US" sz="4400" b="1" dirty="0">
                <a:latin typeface="Poppins Medium" panose="00000600000000000000" pitchFamily="2" charset="-70"/>
                <a:cs typeface="Poppins Medium" panose="00000600000000000000" pitchFamily="2" charset="-70"/>
              </a:rPr>
              <a:t> pasigendate</a:t>
            </a:r>
            <a:r>
              <a:rPr lang="lt-LT" sz="4400" b="1" dirty="0">
                <a:latin typeface="Poppins Medium" panose="00000600000000000000" pitchFamily="2" charset="-70"/>
                <a:cs typeface="Poppins Medium" panose="00000600000000000000" pitchFamily="2" charset="-70"/>
              </a:rPr>
              <a:t> ar </a:t>
            </a:r>
            <a:r>
              <a:rPr lang="en-US" sz="4400" b="1" dirty="0">
                <a:latin typeface="Poppins Medium" panose="00000600000000000000" pitchFamily="2" charset="-70"/>
                <a:cs typeface="Poppins Medium" panose="00000600000000000000" pitchFamily="2" charset="-70"/>
              </a:rPr>
              <a:t>nerandate?</a:t>
            </a:r>
            <a:endParaRPr lang="lt-LT" sz="4400" b="1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68B21-FB80-5DF4-C998-81B1C7B3623D}"/>
              </a:ext>
            </a:extLst>
          </p:cNvPr>
          <p:cNvSpPr txBox="1"/>
          <p:nvPr/>
        </p:nvSpPr>
        <p:spPr>
          <a:xfrm>
            <a:off x="7162800" y="8565802"/>
            <a:ext cx="1098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P.s. Dauguma respondentų reikiamą informaciją randa/nepasigenda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C995B-F138-7EDC-FFE2-843384A13C2F}"/>
              </a:ext>
            </a:extLst>
          </p:cNvPr>
          <p:cNvSpPr txBox="1"/>
          <p:nvPr/>
        </p:nvSpPr>
        <p:spPr>
          <a:xfrm>
            <a:off x="6874078" y="5324399"/>
            <a:ext cx="103695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Kiti pasiūlymai:</a:t>
            </a:r>
          </a:p>
          <a:p>
            <a:endParaRPr lang="lt-LT" sz="2800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r>
              <a:rPr lang="lt-LT" sz="28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DI pritaikymo SDL rengimui seminaras/skaidrės.</a:t>
            </a:r>
          </a:p>
          <a:p>
            <a:r>
              <a:rPr lang="lt-LT" sz="28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Suskaitmeninti LOJ ataskaitų teikimą.</a:t>
            </a:r>
          </a:p>
          <a:p>
            <a:r>
              <a:rPr lang="lt-LT" sz="28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Dažniau pateikti informaciją kas vyksta su cheminėmis medžiagomis EU lygiu.</a:t>
            </a:r>
          </a:p>
        </p:txBody>
      </p:sp>
    </p:spTree>
    <p:extLst>
      <p:ext uri="{BB962C8B-B14F-4D97-AF65-F5344CB8AC3E}">
        <p14:creationId xmlns:p14="http://schemas.microsoft.com/office/powerpoint/2010/main" val="77602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95312" y="7368278"/>
            <a:ext cx="1880497" cy="1880497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6E4FA"/>
            </a:solidFill>
          </p:spPr>
          <p:txBody>
            <a:bodyPr/>
            <a:lstStyle/>
            <a:p>
              <a:endParaRPr lang="lt-LT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4231" y="7358579"/>
            <a:ext cx="960053" cy="18925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14054" y="5506523"/>
            <a:ext cx="1861755" cy="1861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98748" y="7373041"/>
            <a:ext cx="1473626" cy="1880497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-1" y="9230033"/>
            <a:ext cx="12002697" cy="18742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6612" y="5492389"/>
            <a:ext cx="1585354" cy="37422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305542" y="2314221"/>
            <a:ext cx="18899083" cy="68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lt-LT" sz="4400" dirty="0"/>
              <a:t>Žmogaus elgesys gamtoje – jo sielos veidrodis (V. Bergas)</a:t>
            </a:r>
            <a:endParaRPr lang="en-US" sz="4400" dirty="0">
              <a:solidFill>
                <a:srgbClr val="3F3F3F"/>
              </a:solidFill>
              <a:latin typeface="Poppins Mediu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626548" y="5506523"/>
            <a:ext cx="498359" cy="5071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626548" y="6204140"/>
            <a:ext cx="507117" cy="50711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332332" y="5608690"/>
            <a:ext cx="4676212" cy="33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400" dirty="0">
                <a:solidFill>
                  <a:srgbClr val="040404"/>
                </a:solidFill>
                <a:latin typeface="Poppins Medium"/>
              </a:rPr>
              <a:t>www.gamta.lt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32332" y="6229554"/>
            <a:ext cx="3838300" cy="40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6"/>
              </a:lnSpc>
              <a:spcBef>
                <a:spcPct val="0"/>
              </a:spcBef>
            </a:pPr>
            <a:r>
              <a:rPr lang="en-US" sz="2400" dirty="0">
                <a:solidFill>
                  <a:srgbClr val="040404"/>
                </a:solidFill>
                <a:latin typeface="Poppins Medium"/>
              </a:rPr>
              <a:t>+370 682 92653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626548" y="6973195"/>
            <a:ext cx="507117" cy="5071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626548" y="7742249"/>
            <a:ext cx="507117" cy="50711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333690" y="6968836"/>
            <a:ext cx="4925610" cy="40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6"/>
              </a:lnSpc>
              <a:spcBef>
                <a:spcPct val="0"/>
              </a:spcBef>
            </a:pPr>
            <a:r>
              <a:rPr lang="en-US" sz="2400" dirty="0">
                <a:solidFill>
                  <a:srgbClr val="040404"/>
                </a:solidFill>
                <a:latin typeface="Poppins Medium"/>
              </a:rPr>
              <a:t>aaa@gamta.lt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33690" y="7767663"/>
            <a:ext cx="4925610" cy="40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6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40404"/>
                </a:solidFill>
                <a:latin typeface="Poppins Medium"/>
              </a:rPr>
              <a:t>Juozapavičiaus</a:t>
            </a:r>
            <a:r>
              <a:rPr lang="en-US" sz="2400" dirty="0">
                <a:solidFill>
                  <a:srgbClr val="040404"/>
                </a:solidFill>
                <a:latin typeface="Poppins Medium"/>
              </a:rPr>
              <a:t> g. 9, Vilnius</a:t>
            </a:r>
          </a:p>
        </p:txBody>
      </p:sp>
      <p:sp>
        <p:nvSpPr>
          <p:cNvPr id="19" name="Datos vietos rezervavimo ženklas 28">
            <a:extLst>
              <a:ext uri="{FF2B5EF4-FFF2-40B4-BE49-F238E27FC236}">
                <a16:creationId xmlns:a16="http://schemas.microsoft.com/office/drawing/2014/main" id="{1CAB127F-CE17-46F9-F5FD-E055E6C16C6D}"/>
              </a:ext>
            </a:extLst>
          </p:cNvPr>
          <p:cNvSpPr txBox="1">
            <a:spLocks/>
          </p:cNvSpPr>
          <p:nvPr/>
        </p:nvSpPr>
        <p:spPr>
          <a:xfrm>
            <a:off x="614543" y="9622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</a:t>
            </a:r>
            <a:r>
              <a:rPr lang="lt-LT" sz="2400" dirty="0"/>
              <a:t>6</a:t>
            </a:r>
            <a:r>
              <a:rPr lang="en-US" sz="2400" dirty="0"/>
              <a:t>-</a:t>
            </a:r>
            <a:r>
              <a:rPr lang="lt-LT" sz="2400" dirty="0"/>
              <a:t>01</a:t>
            </a:r>
            <a:r>
              <a:rPr lang="en-US" sz="2400" dirty="0"/>
              <a:t>-</a:t>
            </a:r>
            <a:r>
              <a:rPr lang="lt-LT" sz="2400" dirty="0"/>
              <a:t>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 txBox="1"/>
          <p:nvPr/>
        </p:nvSpPr>
        <p:spPr>
          <a:xfrm>
            <a:off x="3327075" y="606006"/>
            <a:ext cx="14249400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Respondentas yra.. </a:t>
            </a:r>
          </a:p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(n = </a:t>
            </a:r>
            <a:r>
              <a:rPr lang="lt-L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104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Medium" panose="00000600000000000000" pitchFamily="2" charset="-70"/>
                <a:cs typeface="Poppins Medium" panose="00000600000000000000" pitchFamily="2" charset="-70"/>
              </a:rPr>
              <a:t> atsakiusieji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t-LT" sz="4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40" name="AutoShape 40"/>
          <p:cNvSpPr/>
          <p:nvPr/>
        </p:nvSpPr>
        <p:spPr>
          <a:xfrm flipV="1">
            <a:off x="6897549" y="9515466"/>
            <a:ext cx="11390451" cy="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5A988-924C-2C7B-5724-65EA6ABB6DE8}"/>
              </a:ext>
            </a:extLst>
          </p:cNvPr>
          <p:cNvSpPr txBox="1"/>
          <p:nvPr/>
        </p:nvSpPr>
        <p:spPr>
          <a:xfrm>
            <a:off x="4267200" y="3162289"/>
            <a:ext cx="1249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Net 52 % respondentų yra naudotojai, likę </a:t>
            </a:r>
            <a:r>
              <a:rPr lang="en-US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48%</a:t>
            </a: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 respondentų yra e</a:t>
            </a:r>
            <a:r>
              <a:rPr lang="lt-LT" sz="3200" noProof="0" dirty="0">
                <a:latin typeface="Poppins Medium" panose="00000600000000000000" pitchFamily="2" charset="-70"/>
                <a:cs typeface="Poppins Medium" panose="00000600000000000000" pitchFamily="2" charset="-70"/>
              </a:rPr>
              <a:t>ksportuotoja</a:t>
            </a: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i, g</a:t>
            </a:r>
            <a:r>
              <a:rPr lang="fi-FI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amintoja</a:t>
            </a: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i, i</a:t>
            </a:r>
            <a:r>
              <a:rPr lang="fi-FI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mportuotoja</a:t>
            </a: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i bei p</a:t>
            </a:r>
            <a:r>
              <a:rPr lang="fi-FI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latintoja</a:t>
            </a:r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i.</a:t>
            </a:r>
            <a:endParaRPr lang="fi-FI" sz="3200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  <a:p>
            <a:r>
              <a:rPr lang="lt-LT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 </a:t>
            </a:r>
            <a:r>
              <a:rPr lang="en-US" sz="32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 </a:t>
            </a:r>
            <a:endParaRPr lang="lt-LT" sz="3200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144FE-88F7-98B4-1C41-C0EAE14B1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17409" y="6806816"/>
            <a:ext cx="4983591" cy="2441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2EA04-E648-6944-F587-D97686389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89066" y="4349579"/>
            <a:ext cx="2293712" cy="4908721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1A830CC8-3041-2C81-7E76-230156EF99EC}"/>
              </a:ext>
            </a:extLst>
          </p:cNvPr>
          <p:cNvGrpSpPr/>
          <p:nvPr/>
        </p:nvGrpSpPr>
        <p:grpSpPr>
          <a:xfrm>
            <a:off x="3050926" y="6901183"/>
            <a:ext cx="2448160" cy="2357117"/>
            <a:chOff x="0" y="0"/>
            <a:chExt cx="1913890" cy="191389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74E1B5C-8F74-D1BD-6725-0CB525A3BC17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2EBDB"/>
            </a:solidFill>
          </p:spPr>
          <p:txBody>
            <a:bodyPr/>
            <a:lstStyle/>
            <a:p>
              <a:endParaRPr lang="lt-LT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 txBox="1"/>
          <p:nvPr/>
        </p:nvSpPr>
        <p:spPr>
          <a:xfrm>
            <a:off x="4572000" y="622951"/>
            <a:ext cx="1242903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5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Atstovaujamos </a:t>
            </a:r>
            <a:r>
              <a:rPr lang="lt-LT" sz="5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įmonės dydis</a:t>
            </a:r>
          </a:p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endParaRPr lang="en-US" sz="7000" spc="105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40" name="AutoShape 40"/>
          <p:cNvSpPr/>
          <p:nvPr/>
        </p:nvSpPr>
        <p:spPr>
          <a:xfrm flipV="1">
            <a:off x="6897549" y="9515466"/>
            <a:ext cx="11390451" cy="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D5397-3A32-7E2C-81F4-59EE9F154A60}"/>
              </a:ext>
            </a:extLst>
          </p:cNvPr>
          <p:cNvSpPr txBox="1"/>
          <p:nvPr/>
        </p:nvSpPr>
        <p:spPr>
          <a:xfrm>
            <a:off x="15822409" y="1916352"/>
            <a:ext cx="2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</a:t>
            </a:r>
            <a:r>
              <a:rPr lang="lt-LT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104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130C5E4-214F-46A1-1AD6-3CB76D3B2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817411"/>
              </p:ext>
            </p:extLst>
          </p:nvPr>
        </p:nvGraphicFramePr>
        <p:xfrm>
          <a:off x="1981200" y="2777388"/>
          <a:ext cx="15468599" cy="633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89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62400" y="419100"/>
            <a:ext cx="13335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lt-LT" sz="6600" spc="105" dirty="0">
                <a:solidFill>
                  <a:srgbClr val="000000"/>
                </a:solidFill>
                <a:latin typeface="Poppins Medium"/>
              </a:rPr>
              <a:t>Skyriaus veiklos vertinimas</a:t>
            </a:r>
            <a:endParaRPr lang="en-US" sz="6600" spc="105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6897549" y="9148345"/>
            <a:ext cx="11390451" cy="6214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6BB78-0ABD-F132-7576-5D4688EE77C6}"/>
              </a:ext>
            </a:extLst>
          </p:cNvPr>
          <p:cNvSpPr txBox="1"/>
          <p:nvPr/>
        </p:nvSpPr>
        <p:spPr>
          <a:xfrm>
            <a:off x="6948309" y="3484459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=102 </a:t>
            </a:r>
            <a:endParaRPr lang="lt-LT" sz="2400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E35E4-E29D-0E88-85F5-F1BD041C7D05}"/>
              </a:ext>
            </a:extLst>
          </p:cNvPr>
          <p:cNvSpPr txBox="1"/>
          <p:nvPr/>
        </p:nvSpPr>
        <p:spPr>
          <a:xfrm>
            <a:off x="16411713" y="371529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 44</a:t>
            </a:r>
            <a:endParaRPr lang="lt-LT" sz="2400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F3463D5-E170-AC15-5FC1-65A2D67FD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024375"/>
              </p:ext>
            </p:extLst>
          </p:nvPr>
        </p:nvGraphicFramePr>
        <p:xfrm>
          <a:off x="466773" y="2998294"/>
          <a:ext cx="7748229" cy="615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7FDB041-7FD8-30C0-9147-29D2B2A06C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086845"/>
              </p:ext>
            </p:extLst>
          </p:nvPr>
        </p:nvGraphicFramePr>
        <p:xfrm>
          <a:off x="8906647" y="2863714"/>
          <a:ext cx="8686800" cy="626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17409" y="7373041"/>
            <a:ext cx="3828029" cy="1875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9066" y="5487781"/>
            <a:ext cx="1761861" cy="37705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50926" y="7377803"/>
            <a:ext cx="1880497" cy="1880497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2EBDB"/>
            </a:solidFill>
          </p:spPr>
          <p:txBody>
            <a:bodyPr/>
            <a:lstStyle/>
            <a:p>
              <a:endParaRPr lang="lt-LT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50926" y="6038254"/>
            <a:ext cx="1880497" cy="13300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12470" y="7377803"/>
            <a:ext cx="1757410" cy="188049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flipV="1">
            <a:off x="-1" y="9248774"/>
            <a:ext cx="12002697" cy="9525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9474" y="509631"/>
            <a:ext cx="2592996" cy="103813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85ED8563-9331-6D45-47B3-040758C446EC}"/>
              </a:ext>
            </a:extLst>
          </p:cNvPr>
          <p:cNvSpPr txBox="1"/>
          <p:nvPr/>
        </p:nvSpPr>
        <p:spPr>
          <a:xfrm>
            <a:off x="3962400" y="419100"/>
            <a:ext cx="13335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lt-LT" sz="6600" spc="105" dirty="0">
                <a:solidFill>
                  <a:srgbClr val="000000"/>
                </a:solidFill>
                <a:latin typeface="Poppins Medium"/>
              </a:rPr>
              <a:t>Skyriaus veiklos vertinimas</a:t>
            </a:r>
            <a:endParaRPr lang="en-US" sz="6600" spc="105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5C2D3-D4F2-BA5D-00B8-747A9D7CAA0E}"/>
              </a:ext>
            </a:extLst>
          </p:cNvPr>
          <p:cNvSpPr txBox="1"/>
          <p:nvPr/>
        </p:nvSpPr>
        <p:spPr>
          <a:xfrm>
            <a:off x="15658392" y="397301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 </a:t>
            </a:r>
            <a:r>
              <a:rPr lang="lt-LT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85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D349A08F-E416-3CA3-1998-6E6E7E4E7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421070"/>
              </p:ext>
            </p:extLst>
          </p:nvPr>
        </p:nvGraphicFramePr>
        <p:xfrm>
          <a:off x="5294703" y="2333625"/>
          <a:ext cx="12002697" cy="685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72973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6897549" y="9052903"/>
            <a:ext cx="11390451" cy="6214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163EE77-1235-8564-5142-362A7283341F}"/>
              </a:ext>
            </a:extLst>
          </p:cNvPr>
          <p:cNvSpPr txBox="1"/>
          <p:nvPr/>
        </p:nvSpPr>
        <p:spPr>
          <a:xfrm>
            <a:off x="3962400" y="419100"/>
            <a:ext cx="13335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lt-LT" sz="7000" spc="105" dirty="0">
                <a:solidFill>
                  <a:srgbClr val="000000"/>
                </a:solidFill>
                <a:latin typeface="Poppins Medium"/>
              </a:rPr>
              <a:t>Skyriaus veiklos vertinimas</a:t>
            </a:r>
            <a:endParaRPr lang="en-US" sz="7000" spc="105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D438D-5E3B-7C22-3E9D-64C53EBDD5FF}"/>
              </a:ext>
            </a:extLst>
          </p:cNvPr>
          <p:cNvSpPr txBox="1"/>
          <p:nvPr/>
        </p:nvSpPr>
        <p:spPr>
          <a:xfrm>
            <a:off x="7317406" y="3873091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</a:t>
            </a:r>
            <a:r>
              <a:rPr lang="lt-LT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2BF83-F2E2-CF0F-E1C4-B2865C86BCF0}"/>
              </a:ext>
            </a:extLst>
          </p:cNvPr>
          <p:cNvSpPr txBox="1"/>
          <p:nvPr/>
        </p:nvSpPr>
        <p:spPr>
          <a:xfrm>
            <a:off x="16717754" y="3937559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 </a:t>
            </a:r>
            <a:r>
              <a:rPr lang="lt-LT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71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20BF6CA-7582-FB7C-1EBF-5F017B23E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301698"/>
              </p:ext>
            </p:extLst>
          </p:nvPr>
        </p:nvGraphicFramePr>
        <p:xfrm>
          <a:off x="9829800" y="2796791"/>
          <a:ext cx="8153400" cy="597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742B9A1-F9F4-7641-FFB3-A1B7A55E9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767874"/>
              </p:ext>
            </p:extLst>
          </p:nvPr>
        </p:nvGraphicFramePr>
        <p:xfrm>
          <a:off x="281796" y="2995270"/>
          <a:ext cx="9324269" cy="596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909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05057" y="496214"/>
            <a:ext cx="13868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400" spc="105" dirty="0">
                <a:solidFill>
                  <a:srgbClr val="000000"/>
                </a:solidFill>
                <a:latin typeface="Poppins Medium"/>
              </a:rPr>
              <a:t>Skyriaus teikiamos informacijos naudingumas 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4400" spc="105" dirty="0">
                <a:solidFill>
                  <a:srgbClr val="000000"/>
                </a:solidFill>
                <a:latin typeface="Poppins Medium"/>
              </a:rPr>
              <a:t>(0 - visiškai nenaudinga, 5 - labai naudinga)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897549" y="9410700"/>
            <a:ext cx="1139045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D40E2-1EF8-B238-9ED2-A7F5AABE3F9D}"/>
              </a:ext>
            </a:extLst>
          </p:cNvPr>
          <p:cNvSpPr txBox="1"/>
          <p:nvPr/>
        </p:nvSpPr>
        <p:spPr>
          <a:xfrm>
            <a:off x="15697200" y="3242887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 89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56885E6-BE5E-C85C-9CE2-538F0CCEB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812741"/>
              </p:ext>
            </p:extLst>
          </p:nvPr>
        </p:nvGraphicFramePr>
        <p:xfrm>
          <a:off x="7848600" y="2781300"/>
          <a:ext cx="10210800" cy="684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BA690F-FB11-631E-CFCA-7D10E71109E8}"/>
              </a:ext>
            </a:extLst>
          </p:cNvPr>
          <p:cNvSpPr txBox="1"/>
          <p:nvPr/>
        </p:nvSpPr>
        <p:spPr>
          <a:xfrm>
            <a:off x="6897549" y="4520713"/>
            <a:ext cx="115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n = 8</a:t>
            </a:r>
            <a:r>
              <a:rPr lang="lt-LT" sz="2400" dirty="0">
                <a:latin typeface="Poppins Medium" panose="00000600000000000000" pitchFamily="2" charset="-70"/>
                <a:cs typeface="Poppins Medium" panose="00000600000000000000" pitchFamily="2" charset="-70"/>
              </a:rPr>
              <a:t>7</a:t>
            </a:r>
          </a:p>
          <a:p>
            <a:endParaRPr lang="en-US" sz="2400" dirty="0">
              <a:latin typeface="Poppins Medium" panose="00000600000000000000" pitchFamily="2" charset="-70"/>
              <a:cs typeface="Poppins Medium" panose="00000600000000000000" pitchFamily="2" charset="-70"/>
            </a:endParaRPr>
          </a:p>
        </p:txBody>
      </p:sp>
      <p:sp>
        <p:nvSpPr>
          <p:cNvPr id="11" name="Datos vietos rezervavimo ženklas 28">
            <a:extLst>
              <a:ext uri="{FF2B5EF4-FFF2-40B4-BE49-F238E27FC236}">
                <a16:creationId xmlns:a16="http://schemas.microsoft.com/office/drawing/2014/main" id="{8B1E74F7-1F1D-ED3B-8114-A951F7533271}"/>
              </a:ext>
            </a:extLst>
          </p:cNvPr>
          <p:cNvSpPr txBox="1">
            <a:spLocks/>
          </p:cNvSpPr>
          <p:nvPr/>
        </p:nvSpPr>
        <p:spPr>
          <a:xfrm>
            <a:off x="381000" y="96220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</a:t>
            </a:r>
            <a:r>
              <a:rPr lang="lt-LT" sz="2400" dirty="0"/>
              <a:t>6</a:t>
            </a:r>
            <a:r>
              <a:rPr lang="en-US" sz="2400" dirty="0"/>
              <a:t>-</a:t>
            </a:r>
            <a:r>
              <a:rPr lang="lt-LT" sz="2400" dirty="0"/>
              <a:t>01</a:t>
            </a:r>
            <a:r>
              <a:rPr lang="en-US" sz="2400" dirty="0"/>
              <a:t>-</a:t>
            </a:r>
            <a:r>
              <a:rPr lang="lt-LT" sz="2400" dirty="0"/>
              <a:t>09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0C27EAEE-2C02-146D-A8EC-39E955EAD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8755"/>
              </p:ext>
            </p:extLst>
          </p:nvPr>
        </p:nvGraphicFramePr>
        <p:xfrm>
          <a:off x="614543" y="2493046"/>
          <a:ext cx="7919857" cy="71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897549" y="9410700"/>
            <a:ext cx="1139045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sp>
        <p:nvSpPr>
          <p:cNvPr id="40" name="Datos vietos rezervavimo ženklas 28">
            <a:extLst>
              <a:ext uri="{FF2B5EF4-FFF2-40B4-BE49-F238E27FC236}">
                <a16:creationId xmlns:a16="http://schemas.microsoft.com/office/drawing/2014/main" id="{68DA2BA6-4585-BAB6-909E-1CAB8999F2DD}"/>
              </a:ext>
            </a:extLst>
          </p:cNvPr>
          <p:cNvSpPr txBox="1">
            <a:spLocks/>
          </p:cNvSpPr>
          <p:nvPr/>
        </p:nvSpPr>
        <p:spPr>
          <a:xfrm>
            <a:off x="614543" y="9622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</a:t>
            </a:r>
            <a:r>
              <a:rPr lang="lt-LT" sz="2400" dirty="0"/>
              <a:t>6</a:t>
            </a:r>
            <a:r>
              <a:rPr lang="en-US" sz="2400" dirty="0"/>
              <a:t>-</a:t>
            </a:r>
            <a:r>
              <a:rPr lang="lt-LT" sz="2400" dirty="0"/>
              <a:t>01</a:t>
            </a:r>
            <a:r>
              <a:rPr lang="en-US" sz="2400" dirty="0"/>
              <a:t>-</a:t>
            </a:r>
            <a:r>
              <a:rPr lang="lt-LT" sz="2400" dirty="0"/>
              <a:t>09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783C5A8-2A55-4DEC-13F6-A21C0E57CD52}"/>
              </a:ext>
            </a:extLst>
          </p:cNvPr>
          <p:cNvSpPr txBox="1"/>
          <p:nvPr/>
        </p:nvSpPr>
        <p:spPr>
          <a:xfrm>
            <a:off x="3805057" y="496214"/>
            <a:ext cx="13868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400" spc="105" dirty="0">
                <a:solidFill>
                  <a:srgbClr val="000000"/>
                </a:solidFill>
                <a:latin typeface="Poppins Medium"/>
              </a:rPr>
              <a:t>Skyriaus teikiamos informacijos naudingumas 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4400" spc="105" dirty="0">
                <a:solidFill>
                  <a:srgbClr val="000000"/>
                </a:solidFill>
                <a:latin typeface="Poppins Medium"/>
              </a:rPr>
              <a:t>(0 - visiškai nenaudinga, 5 - labai naudinga)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D0D87AD-0EEB-9422-78FE-0D7E9F7C5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356501"/>
              </p:ext>
            </p:extLst>
          </p:nvPr>
        </p:nvGraphicFramePr>
        <p:xfrm>
          <a:off x="990600" y="3390900"/>
          <a:ext cx="7619999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6D79908-0EB2-A003-3582-0B1C22AA1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680195"/>
              </p:ext>
            </p:extLst>
          </p:nvPr>
        </p:nvGraphicFramePr>
        <p:xfrm>
          <a:off x="228600" y="2722334"/>
          <a:ext cx="8915399" cy="668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1AD4079-8C87-67E4-4075-4178FD6AC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918981"/>
              </p:ext>
            </p:extLst>
          </p:nvPr>
        </p:nvGraphicFramePr>
        <p:xfrm>
          <a:off x="7848600" y="2722334"/>
          <a:ext cx="10439400" cy="684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674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37804-4337-2B70-E7C2-036978E3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1B77F00-3AD9-C4A5-05A6-31756FB3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543" y="662031"/>
            <a:ext cx="2592996" cy="1038138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59E1D6B2-06EA-CF10-B356-4478AA6CE1D7}"/>
              </a:ext>
            </a:extLst>
          </p:cNvPr>
          <p:cNvSpPr/>
          <p:nvPr/>
        </p:nvSpPr>
        <p:spPr>
          <a:xfrm>
            <a:off x="6897549" y="9410700"/>
            <a:ext cx="1139045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 dirty="0"/>
          </a:p>
        </p:txBody>
      </p:sp>
      <p:sp>
        <p:nvSpPr>
          <p:cNvPr id="40" name="Datos vietos rezervavimo ženklas 28">
            <a:extLst>
              <a:ext uri="{FF2B5EF4-FFF2-40B4-BE49-F238E27FC236}">
                <a16:creationId xmlns:a16="http://schemas.microsoft.com/office/drawing/2014/main" id="{03A2B69D-24DE-0914-8638-BDBBA0A8470A}"/>
              </a:ext>
            </a:extLst>
          </p:cNvPr>
          <p:cNvSpPr txBox="1">
            <a:spLocks/>
          </p:cNvSpPr>
          <p:nvPr/>
        </p:nvSpPr>
        <p:spPr>
          <a:xfrm>
            <a:off x="614543" y="9622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</a:t>
            </a:r>
            <a:r>
              <a:rPr lang="lt-LT" sz="2400" dirty="0"/>
              <a:t>6</a:t>
            </a:r>
            <a:r>
              <a:rPr lang="en-US" sz="2400" dirty="0"/>
              <a:t>-</a:t>
            </a:r>
            <a:r>
              <a:rPr lang="lt-LT" sz="2400" dirty="0"/>
              <a:t>01</a:t>
            </a:r>
            <a:r>
              <a:rPr lang="en-US" sz="2400" dirty="0"/>
              <a:t>-</a:t>
            </a:r>
            <a:r>
              <a:rPr lang="lt-LT" sz="2400" dirty="0"/>
              <a:t>09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FBC7BAA-DC08-D0E9-4A17-88BA942D253E}"/>
              </a:ext>
            </a:extLst>
          </p:cNvPr>
          <p:cNvGraphicFramePr>
            <a:graphicFrameLocks/>
          </p:cNvGraphicFramePr>
          <p:nvPr/>
        </p:nvGraphicFramePr>
        <p:xfrm>
          <a:off x="990600" y="3390900"/>
          <a:ext cx="7619999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6BB5B6C-23C3-8581-DCBF-1558A5A77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220475"/>
              </p:ext>
            </p:extLst>
          </p:nvPr>
        </p:nvGraphicFramePr>
        <p:xfrm>
          <a:off x="1447800" y="662030"/>
          <a:ext cx="14935201" cy="874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962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AB57CF81AE55C4698AAD22D302297F0" ma:contentTypeVersion="18" ma:contentTypeDescription="Kurkite naują dokumentą." ma:contentTypeScope="" ma:versionID="60cd465293d729cf3168ad6beefbe983">
  <xsd:schema xmlns:xsd="http://www.w3.org/2001/XMLSchema" xmlns:xs="http://www.w3.org/2001/XMLSchema" xmlns:p="http://schemas.microsoft.com/office/2006/metadata/properties" xmlns:ns2="453e7e53-5eb2-45cf-b2ab-34c867e554b8" xmlns:ns3="aa0d983d-359a-438c-9953-3af1a8ac0831" targetNamespace="http://schemas.microsoft.com/office/2006/metadata/properties" ma:root="true" ma:fieldsID="7f2e6ded5054bead72e5f04b7bb0f957" ns2:_="" ns3:_="">
    <xsd:import namespace="453e7e53-5eb2-45cf-b2ab-34c867e554b8"/>
    <xsd:import namespace="aa0d983d-359a-438c-9953-3af1a8ac0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e7e53-5eb2-45cf-b2ab-34c867e55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Vaizdų žymės" ma:readOnly="false" ma:fieldId="{5cf76f15-5ced-4ddc-b409-7134ff3c332f}" ma:taxonomyMulti="true" ma:sspId="993cf2ba-b7a7-49f7-97d1-76e12a88c4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astabos" ma:index="25" nillable="true" ma:displayName="Pastabos" ma:format="Dropdown" ma:internalName="Pastabo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d983d-359a-438c-9953-3af1a8ac0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ed2b4c-4941-47ba-ae53-a63c8af35a1e}" ma:internalName="TaxCatchAll" ma:showField="CatchAllData" ma:web="aa0d983d-359a-438c-9953-3af1a8ac08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3e7e53-5eb2-45cf-b2ab-34c867e554b8">
      <Terms xmlns="http://schemas.microsoft.com/office/infopath/2007/PartnerControls"/>
    </lcf76f155ced4ddcb4097134ff3c332f>
    <TaxCatchAll xmlns="aa0d983d-359a-438c-9953-3af1a8ac0831" xsi:nil="true"/>
    <Pastabos xmlns="453e7e53-5eb2-45cf-b2ab-34c867e554b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366AF-B0F6-4BCD-88A1-BBD834076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e7e53-5eb2-45cf-b2ab-34c867e554b8"/>
    <ds:schemaRef ds:uri="aa0d983d-359a-438c-9953-3af1a8ac0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828B8C-CC0A-4C47-90F1-A1A95BA89255}">
  <ds:schemaRefs>
    <ds:schemaRef ds:uri="http://schemas.microsoft.com/office/2006/metadata/properties"/>
    <ds:schemaRef ds:uri="http://schemas.microsoft.com/office/infopath/2007/PartnerControls"/>
    <ds:schemaRef ds:uri="453e7e53-5eb2-45cf-b2ab-34c867e554b8"/>
    <ds:schemaRef ds:uri="aa0d983d-359a-438c-9953-3af1a8ac0831"/>
  </ds:schemaRefs>
</ds:datastoreItem>
</file>

<file path=customXml/itemProps3.xml><?xml version="1.0" encoding="utf-8"?>
<ds:datastoreItem xmlns:ds="http://schemas.openxmlformats.org/officeDocument/2006/customXml" ds:itemID="{BD43A255-CBAA-4571-A9A9-CC8145D42A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6180</TotalTime>
  <Words>395</Words>
  <Application>Microsoft Office PowerPoint</Application>
  <PresentationFormat>Pasirinktinai</PresentationFormat>
  <Paragraphs>68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Calibri</vt:lpstr>
      <vt:lpstr>Arial</vt:lpstr>
      <vt:lpstr>Poppins Medium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PPT</dc:title>
  <cp:lastModifiedBy>Žiedūna Vasiliūnė</cp:lastModifiedBy>
  <cp:revision>26</cp:revision>
  <dcterms:created xsi:type="dcterms:W3CDTF">2006-08-16T00:00:00Z</dcterms:created>
  <dcterms:modified xsi:type="dcterms:W3CDTF">2026-01-09T07:13:46Z</dcterms:modified>
  <dc:identifier>DAFWsLGpBPU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0x010100BAB57CF81AE55C4698AAD22D302297F0</vt:lpwstr>
  </property>
</Properties>
</file>